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4" r:id="rId2"/>
  </p:sldMasterIdLst>
  <p:notesMasterIdLst>
    <p:notesMasterId r:id="rId10"/>
  </p:notesMasterIdLst>
  <p:sldIdLst>
    <p:sldId id="256" r:id="rId3"/>
    <p:sldId id="266" r:id="rId4"/>
    <p:sldId id="268" r:id="rId5"/>
    <p:sldId id="267" r:id="rId6"/>
    <p:sldId id="269" r:id="rId7"/>
    <p:sldId id="270" r:id="rId8"/>
    <p:sldId id="409" r:id="rId9"/>
  </p:sldIdLst>
  <p:sldSz cx="12192000" cy="6858000"/>
  <p:notesSz cx="7010400" cy="92964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B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p:restoredTop sz="94684"/>
  </p:normalViewPr>
  <p:slideViewPr>
    <p:cSldViewPr snapToGrid="0">
      <p:cViewPr varScale="1">
        <p:scale>
          <a:sx n="105" d="100"/>
          <a:sy n="105" d="100"/>
        </p:scale>
        <p:origin x="1134" y="96"/>
      </p:cViewPr>
      <p:guideLst/>
    </p:cSldViewPr>
  </p:slideViewPr>
  <p:notesTextViewPr>
    <p:cViewPr>
      <p:scale>
        <a:sx n="1" d="1"/>
        <a:sy n="1" d="1"/>
      </p:scale>
      <p:origin x="0" y="0"/>
    </p:cViewPr>
  </p:notesTextViewPr>
  <p:notesViewPr>
    <p:cSldViewPr snapToGrid="0">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cs-CZ"/>
          </a:p>
        </p:txBody>
      </p:sp>
      <p:sp>
        <p:nvSpPr>
          <p:cNvPr id="3" name="Zástupný symbol pro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20E6D5-95D2-5142-AA68-31B69871B2CE}" type="datetimeFigureOut">
              <a:rPr lang="cs-CZ" smtClean="0"/>
              <a:t>08.04.2025</a:t>
            </a:fld>
            <a:endParaRPr lang="cs-CZ"/>
          </a:p>
        </p:txBody>
      </p:sp>
      <p:sp>
        <p:nvSpPr>
          <p:cNvPr id="4" name="Zástupný symbol pro obrázek snímku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cs-CZ"/>
          </a:p>
        </p:txBody>
      </p:sp>
      <p:sp>
        <p:nvSpPr>
          <p:cNvPr id="5" name="Zástupný symbol pro poznámky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A0A7DF-727C-5640-807D-917A134A0C9F}" type="slidenum">
              <a:rPr lang="cs-CZ" smtClean="0"/>
              <a:t>‹#›</a:t>
            </a:fld>
            <a:endParaRPr lang="cs-CZ"/>
          </a:p>
        </p:txBody>
      </p:sp>
    </p:spTree>
    <p:extLst>
      <p:ext uri="{BB962C8B-B14F-4D97-AF65-F5344CB8AC3E}">
        <p14:creationId xmlns:p14="http://schemas.microsoft.com/office/powerpoint/2010/main" val="407829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C8A0A7DF-727C-5640-807D-917A134A0C9F}" type="slidenum">
              <a:rPr lang="cs-CZ" smtClean="0"/>
              <a:t>5</a:t>
            </a:fld>
            <a:endParaRPr lang="cs-CZ"/>
          </a:p>
        </p:txBody>
      </p:sp>
    </p:spTree>
    <p:extLst>
      <p:ext uri="{BB962C8B-B14F-4D97-AF65-F5344CB8AC3E}">
        <p14:creationId xmlns:p14="http://schemas.microsoft.com/office/powerpoint/2010/main" val="108810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9820E-4F58-577B-1FB2-9513D00C5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5CEB1F-C95C-DD4F-B8E8-2864570CC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B151E-021C-152A-C585-BD8816CB2158}"/>
              </a:ext>
            </a:extLst>
          </p:cNvPr>
          <p:cNvSpPr>
            <a:spLocks noGrp="1"/>
          </p:cNvSpPr>
          <p:nvPr>
            <p:ph type="body" idx="1"/>
          </p:nvPr>
        </p:nvSpPr>
        <p:spPr/>
        <p:txBody>
          <a:bodyPr/>
          <a:lstStyle/>
          <a:p>
            <a:endParaRPr lang="cs-CZ" dirty="0"/>
          </a:p>
        </p:txBody>
      </p:sp>
      <p:sp>
        <p:nvSpPr>
          <p:cNvPr id="4" name="Slide Number Placeholder 3">
            <a:extLst>
              <a:ext uri="{FF2B5EF4-FFF2-40B4-BE49-F238E27FC236}">
                <a16:creationId xmlns:a16="http://schemas.microsoft.com/office/drawing/2014/main" id="{BF485815-42A8-75A5-8105-88AE478B1853}"/>
              </a:ext>
            </a:extLst>
          </p:cNvPr>
          <p:cNvSpPr>
            <a:spLocks noGrp="1"/>
          </p:cNvSpPr>
          <p:nvPr>
            <p:ph type="sldNum" sz="quarter" idx="5"/>
          </p:nvPr>
        </p:nvSpPr>
        <p:spPr/>
        <p:txBody>
          <a:bodyPr/>
          <a:lstStyle/>
          <a:p>
            <a:fld id="{C8A0A7DF-727C-5640-807D-917A134A0C9F}" type="slidenum">
              <a:rPr lang="cs-CZ" smtClean="0"/>
              <a:t>6</a:t>
            </a:fld>
            <a:endParaRPr lang="cs-CZ"/>
          </a:p>
        </p:txBody>
      </p:sp>
    </p:spTree>
    <p:extLst>
      <p:ext uri="{BB962C8B-B14F-4D97-AF65-F5344CB8AC3E}">
        <p14:creationId xmlns:p14="http://schemas.microsoft.com/office/powerpoint/2010/main" val="49333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8" Type="http://schemas.openxmlformats.org/officeDocument/2006/relationships/hyperlink" Target="https://twitter.com/Alstom"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www.facebook.com/ALSTOM/" TargetMode="External"/><Relationship Id="rId1" Type="http://schemas.openxmlformats.org/officeDocument/2006/relationships/slideMaster" Target="../slideMasters/slideMaster2.xml"/><Relationship Id="rId6" Type="http://schemas.openxmlformats.org/officeDocument/2006/relationships/hyperlink" Target="https://www.instagram.com/alstom"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hyperlink" Target="http://www.alstom.com/" TargetMode="External"/><Relationship Id="rId4" Type="http://schemas.openxmlformats.org/officeDocument/2006/relationships/hyperlink" Target="https://www.linkedin.com/company/alstom/" TargetMode="External"/><Relationship Id="rId9"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twitter.com/Alstom"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www.facebook.com/ALSTOM/" TargetMode="External"/><Relationship Id="rId1" Type="http://schemas.openxmlformats.org/officeDocument/2006/relationships/slideMaster" Target="../slideMasters/slideMaster1.xml"/><Relationship Id="rId6" Type="http://schemas.openxmlformats.org/officeDocument/2006/relationships/hyperlink" Target="https://www.instagram.com/alstom"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hyperlink" Target="http://www.alstom.com/" TargetMode="External"/><Relationship Id="rId4" Type="http://schemas.openxmlformats.org/officeDocument/2006/relationships/hyperlink" Target="https://www.linkedin.com/company/alstom/" TargetMode="External"/><Relationship Id="rId9"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fický objekt 9">
            <a:extLst>
              <a:ext uri="{FF2B5EF4-FFF2-40B4-BE49-F238E27FC236}">
                <a16:creationId xmlns:a16="http://schemas.microsoft.com/office/drawing/2014/main" id="{C9FC73E1-C70A-A8BF-F873-449C1ACED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5270" y="1780713"/>
            <a:ext cx="4306524" cy="3056243"/>
          </a:xfrm>
          <a:prstGeom prst="rect">
            <a:avLst/>
          </a:prstGeom>
        </p:spPr>
      </p:pic>
      <p:pic>
        <p:nvPicPr>
          <p:cNvPr id="2" name="Grafický objekt 1">
            <a:extLst>
              <a:ext uri="{FF2B5EF4-FFF2-40B4-BE49-F238E27FC236}">
                <a16:creationId xmlns:a16="http://schemas.microsoft.com/office/drawing/2014/main" id="{3CA77A10-3FCA-B7DE-ABC7-164199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55270" y="1780713"/>
            <a:ext cx="4306524" cy="3056243"/>
          </a:xfrm>
          <a:prstGeom prst="rect">
            <a:avLst/>
          </a:prstGeom>
        </p:spPr>
      </p:pic>
    </p:spTree>
    <p:extLst>
      <p:ext uri="{BB962C8B-B14F-4D97-AF65-F5344CB8AC3E}">
        <p14:creationId xmlns:p14="http://schemas.microsoft.com/office/powerpoint/2010/main" val="33448198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_generic_blue_v1">
    <p:spTree>
      <p:nvGrpSpPr>
        <p:cNvPr id="1" name=""/>
        <p:cNvGrpSpPr/>
        <p:nvPr/>
      </p:nvGrpSpPr>
      <p:grpSpPr>
        <a:xfrm>
          <a:off x="0" y="0"/>
          <a:ext cx="0" cy="0"/>
          <a:chOff x="0" y="0"/>
          <a:chExt cx="0" cy="0"/>
        </a:xfrm>
      </p:grpSpPr>
      <p:pic>
        <p:nvPicPr>
          <p:cNvPr id="19" name="Image 18" descr="Une image contenant train, voie, arbre, ciel&#10;&#10;Description générée automatiquement">
            <a:extLst>
              <a:ext uri="{FF2B5EF4-FFF2-40B4-BE49-F238E27FC236}">
                <a16:creationId xmlns:a16="http://schemas.microsoft.com/office/drawing/2014/main" id="{8CA0425D-E56E-48C1-9002-24D994EBA9A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35956" y="713700"/>
            <a:ext cx="4257000" cy="4860000"/>
          </a:xfrm>
          <a:custGeom>
            <a:avLst/>
            <a:gdLst>
              <a:gd name="connsiteX0" fmla="*/ 2430000 w 4257000"/>
              <a:gd name="connsiteY0" fmla="*/ 0 h 4860000"/>
              <a:gd name="connsiteX1" fmla="*/ 4148270 w 4257000"/>
              <a:gd name="connsiteY1" fmla="*/ 711731 h 4860000"/>
              <a:gd name="connsiteX2" fmla="*/ 4257000 w 4257000"/>
              <a:gd name="connsiteY2" fmla="*/ 831364 h 4860000"/>
              <a:gd name="connsiteX3" fmla="*/ 4208894 w 4257000"/>
              <a:gd name="connsiteY3" fmla="*/ 884294 h 4860000"/>
              <a:gd name="connsiteX4" fmla="*/ 3654000 w 4257000"/>
              <a:gd name="connsiteY4" fmla="*/ 2430000 h 4860000"/>
              <a:gd name="connsiteX5" fmla="*/ 4208894 w 4257000"/>
              <a:gd name="connsiteY5" fmla="*/ 3975706 h 4860000"/>
              <a:gd name="connsiteX6" fmla="*/ 4257000 w 4257000"/>
              <a:gd name="connsiteY6" fmla="*/ 4028636 h 4860000"/>
              <a:gd name="connsiteX7" fmla="*/ 4148270 w 4257000"/>
              <a:gd name="connsiteY7" fmla="*/ 4148270 h 4860000"/>
              <a:gd name="connsiteX8" fmla="*/ 2430000 w 4257000"/>
              <a:gd name="connsiteY8" fmla="*/ 4860000 h 4860000"/>
              <a:gd name="connsiteX9" fmla="*/ 0 w 4257000"/>
              <a:gd name="connsiteY9" fmla="*/ 2430000 h 4860000"/>
              <a:gd name="connsiteX10" fmla="*/ 2430000 w 4257000"/>
              <a:gd name="connsiteY10" fmla="*/ 0 h 48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7000" h="4860000">
                <a:moveTo>
                  <a:pt x="2430000" y="0"/>
                </a:moveTo>
                <a:cubicBezTo>
                  <a:pt x="3101026" y="0"/>
                  <a:pt x="3708526" y="271987"/>
                  <a:pt x="4148270" y="711731"/>
                </a:cubicBezTo>
                <a:lnTo>
                  <a:pt x="4257000" y="831364"/>
                </a:lnTo>
                <a:lnTo>
                  <a:pt x="4208894" y="884294"/>
                </a:lnTo>
                <a:cubicBezTo>
                  <a:pt x="3862240" y="1304342"/>
                  <a:pt x="3654000" y="1842852"/>
                  <a:pt x="3654000" y="2430000"/>
                </a:cubicBezTo>
                <a:cubicBezTo>
                  <a:pt x="3654000" y="3017148"/>
                  <a:pt x="3862240" y="3555659"/>
                  <a:pt x="4208894" y="3975706"/>
                </a:cubicBezTo>
                <a:lnTo>
                  <a:pt x="4257000" y="4028636"/>
                </a:lnTo>
                <a:lnTo>
                  <a:pt x="4148270" y="4148270"/>
                </a:lnTo>
                <a:cubicBezTo>
                  <a:pt x="3708526" y="4588013"/>
                  <a:pt x="3101026" y="4860000"/>
                  <a:pt x="2430000" y="4860000"/>
                </a:cubicBezTo>
                <a:cubicBezTo>
                  <a:pt x="1087948" y="4860000"/>
                  <a:pt x="0" y="3772052"/>
                  <a:pt x="0" y="2430000"/>
                </a:cubicBezTo>
                <a:cubicBezTo>
                  <a:pt x="0" y="1087948"/>
                  <a:pt x="1087948" y="0"/>
                  <a:pt x="2430000" y="0"/>
                </a:cubicBezTo>
                <a:close/>
              </a:path>
            </a:pathLst>
          </a:custGeom>
          <a:noFill/>
        </p:spPr>
      </p:pic>
      <p:sp>
        <p:nvSpPr>
          <p:cNvPr id="18" name="Ellipse 17">
            <a:extLst>
              <a:ext uri="{FF2B5EF4-FFF2-40B4-BE49-F238E27FC236}">
                <a16:creationId xmlns:a16="http://schemas.microsoft.com/office/drawing/2014/main" id="{1B78F9F7-2561-40A6-B3B6-97BC76FBCF81}"/>
              </a:ext>
            </a:extLst>
          </p:cNvPr>
          <p:cNvSpPr>
            <a:spLocks noChangeAspect="1"/>
          </p:cNvSpPr>
          <p:nvPr userDrawn="1"/>
        </p:nvSpPr>
        <p:spPr bwMode="gray">
          <a:xfrm>
            <a:off x="5494456" y="713700"/>
            <a:ext cx="4860000" cy="4860000"/>
          </a:xfrm>
          <a:prstGeom prst="ellipse">
            <a:avLst/>
          </a:prstGeom>
          <a:solidFill>
            <a:schemeClr val="accent3"/>
          </a:solidFill>
          <a:ln w="1016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Sous-titre 2"/>
          <p:cNvSpPr>
            <a:spLocks noGrp="1"/>
          </p:cNvSpPr>
          <p:nvPr>
            <p:ph type="subTitle" idx="1" hasCustomPrompt="1"/>
          </p:nvPr>
        </p:nvSpPr>
        <p:spPr bwMode="gray">
          <a:xfrm>
            <a:off x="6192008" y="3142708"/>
            <a:ext cx="4140000" cy="574324"/>
          </a:xfrm>
          <a:prstGeom prst="rect">
            <a:avLst/>
          </a:prstGeom>
        </p:spPr>
        <p:txBody>
          <a:bodyPr anchor="t" anchorCtr="0">
            <a:normAutofit/>
          </a:bodyPr>
          <a:lstStyle>
            <a:lvl1pPr marL="0" indent="0" algn="l">
              <a:spcBef>
                <a:spcPts val="0"/>
              </a:spcBef>
              <a:buFont typeface="Arial" pitchFamily="34" charset="0"/>
              <a:buNone/>
              <a:defRPr sz="2000" b="0">
                <a:solidFill>
                  <a:schemeClr val="bg1"/>
                </a:solidFill>
              </a:defRPr>
            </a:lvl1pPr>
            <a:lvl2pPr marL="0" indent="0" algn="l">
              <a:buFont typeface="Arial" pitchFamily="34" charset="0"/>
              <a:buNone/>
              <a:defRPr sz="18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insert speaker name</a:t>
            </a:r>
          </a:p>
        </p:txBody>
      </p:sp>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p:ph type="title" hasCustomPrompt="1"/>
          </p:nvPr>
        </p:nvSpPr>
        <p:spPr bwMode="gray">
          <a:xfrm>
            <a:off x="6192008" y="1484784"/>
            <a:ext cx="4140000" cy="1489250"/>
          </a:xfrm>
        </p:spPr>
        <p:txBody>
          <a:bodyPr anchor="b" anchorCtr="0">
            <a:normAutofit/>
          </a:bodyPr>
          <a:lstStyle>
            <a:lvl1pPr>
              <a:lnSpc>
                <a:spcPct val="100000"/>
              </a:lnSpc>
              <a:defRPr sz="2800" b="1">
                <a:solidFill>
                  <a:schemeClr val="bg1"/>
                </a:solidFill>
              </a:defRPr>
            </a:lvl1pPr>
          </a:lstStyle>
          <a:p>
            <a:r>
              <a:rPr lang="en-GB" noProof="0"/>
              <a:t>Click to insert presentation title</a:t>
            </a:r>
          </a:p>
        </p:txBody>
      </p:sp>
      <p:sp>
        <p:nvSpPr>
          <p:cNvPr id="13" name="Espace réservé du texte 6"/>
          <p:cNvSpPr>
            <a:spLocks noGrp="1"/>
          </p:cNvSpPr>
          <p:nvPr>
            <p:ph type="body" sz="quarter" idx="14" hasCustomPrompt="1"/>
          </p:nvPr>
        </p:nvSpPr>
        <p:spPr bwMode="gray">
          <a:xfrm>
            <a:off x="6192008" y="3717513"/>
            <a:ext cx="4140000" cy="1107018"/>
          </a:xfrm>
        </p:spPr>
        <p:txBody>
          <a:bodyPr>
            <a:normAutofit/>
          </a:bodyPr>
          <a:lstStyle>
            <a:lvl1pPr marL="0" indent="0">
              <a:spcBef>
                <a:spcPts val="0"/>
              </a:spcBef>
              <a:buNone/>
              <a:defRPr sz="1800">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GB" noProof="0"/>
              <a:t>Click to insert date</a:t>
            </a:r>
          </a:p>
        </p:txBody>
      </p:sp>
      <p:pic>
        <p:nvPicPr>
          <p:cNvPr id="15" name="Imag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4980312" y="5769260"/>
            <a:ext cx="2229788" cy="792000"/>
          </a:xfrm>
          <a:prstGeom prst="rect">
            <a:avLst/>
          </a:prstGeom>
        </p:spPr>
      </p:pic>
      <p:sp>
        <p:nvSpPr>
          <p:cNvPr id="14" name="ZoneTexte 13"/>
          <p:cNvSpPr txBox="1"/>
          <p:nvPr userDrawn="1"/>
        </p:nvSpPr>
        <p:spPr bwMode="gray">
          <a:xfrm>
            <a:off x="-1752872" y="0"/>
            <a:ext cx="1464162" cy="830997"/>
          </a:xfrm>
          <a:prstGeom prst="rect">
            <a:avLst/>
          </a:prstGeom>
          <a:solidFill>
            <a:schemeClr val="bg1"/>
          </a:solidFill>
          <a:ln w="28575">
            <a:solidFill>
              <a:schemeClr val="tx1"/>
            </a:solidFill>
            <a:bevel/>
          </a:ln>
        </p:spPr>
        <p:txBody>
          <a:bodyPr wrap="square" rtlCol="0">
            <a:spAutoFit/>
          </a:bodyPr>
          <a:lstStyle/>
          <a:p>
            <a:r>
              <a:rPr lang="en-GB" sz="800" b="0" noProof="0"/>
              <a:t>More cover slides are available on www.partners.alstom.com (in the section “Graphic guidelines and templates / PowerPoint templates”)</a:t>
            </a:r>
          </a:p>
        </p:txBody>
      </p:sp>
    </p:spTree>
    <p:extLst>
      <p:ext uri="{BB962C8B-B14F-4D97-AF65-F5344CB8AC3E}">
        <p14:creationId xmlns:p14="http://schemas.microsoft.com/office/powerpoint/2010/main" val="413816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_generic_red_v2">
    <p:spTree>
      <p:nvGrpSpPr>
        <p:cNvPr id="1" name=""/>
        <p:cNvGrpSpPr/>
        <p:nvPr/>
      </p:nvGrpSpPr>
      <p:grpSpPr>
        <a:xfrm>
          <a:off x="0" y="0"/>
          <a:ext cx="0" cy="0"/>
          <a:chOff x="0" y="0"/>
          <a:chExt cx="0" cy="0"/>
        </a:xfrm>
      </p:grpSpPr>
      <p:sp>
        <p:nvSpPr>
          <p:cNvPr id="24" name="Ellipse 23">
            <a:extLst>
              <a:ext uri="{FF2B5EF4-FFF2-40B4-BE49-F238E27FC236}">
                <a16:creationId xmlns:a16="http://schemas.microsoft.com/office/drawing/2014/main" id="{1B78F9F7-2561-40A6-B3B6-97BC76FBCF81}"/>
              </a:ext>
            </a:extLst>
          </p:cNvPr>
          <p:cNvSpPr>
            <a:spLocks noChangeAspect="1"/>
          </p:cNvSpPr>
          <p:nvPr userDrawn="1"/>
        </p:nvSpPr>
        <p:spPr bwMode="gray">
          <a:xfrm>
            <a:off x="5494456" y="713700"/>
            <a:ext cx="4860000" cy="4860000"/>
          </a:xfrm>
          <a:prstGeom prst="ellipse">
            <a:avLst/>
          </a:prstGeom>
          <a:solidFill>
            <a:schemeClr val="accent1"/>
          </a:solidFill>
          <a:ln w="101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25" name="Image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980312" y="5769260"/>
            <a:ext cx="2229788" cy="792000"/>
          </a:xfrm>
          <a:prstGeom prst="rect">
            <a:avLst/>
          </a:prstGeom>
        </p:spPr>
      </p:pic>
      <p:sp>
        <p:nvSpPr>
          <p:cNvPr id="3" name="Sous-titre 2"/>
          <p:cNvSpPr>
            <a:spLocks noGrp="1"/>
          </p:cNvSpPr>
          <p:nvPr userDrawn="1">
            <p:ph type="subTitle" idx="1" hasCustomPrompt="1"/>
          </p:nvPr>
        </p:nvSpPr>
        <p:spPr bwMode="gray">
          <a:xfrm>
            <a:off x="6192008" y="3142708"/>
            <a:ext cx="4140000" cy="574324"/>
          </a:xfrm>
          <a:prstGeom prst="rect">
            <a:avLst/>
          </a:prstGeom>
        </p:spPr>
        <p:txBody>
          <a:bodyPr anchor="t" anchorCtr="0">
            <a:normAutofit/>
          </a:bodyPr>
          <a:lstStyle>
            <a:lvl1pPr marL="0" indent="0" algn="l">
              <a:spcBef>
                <a:spcPts val="0"/>
              </a:spcBef>
              <a:buFont typeface="Arial" pitchFamily="34" charset="0"/>
              <a:buNone/>
              <a:defRPr sz="2000" b="0">
                <a:solidFill>
                  <a:schemeClr val="bg1"/>
                </a:solidFill>
              </a:defRPr>
            </a:lvl1pPr>
            <a:lvl2pPr marL="0" indent="0" algn="l">
              <a:buFont typeface="Arial" pitchFamily="34" charset="0"/>
              <a:buNone/>
              <a:defRPr sz="18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insert speaker name</a:t>
            </a:r>
          </a:p>
        </p:txBody>
      </p:sp>
      <p:sp>
        <p:nvSpPr>
          <p:cNvPr id="2" name="Espace réservé de la date 1"/>
          <p:cNvSpPr>
            <a:spLocks noGrp="1"/>
          </p:cNvSpPr>
          <p:nvPr userDrawn="1">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userDrawn="1">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userDrawn="1">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userDrawn="1">
            <p:ph type="title" hasCustomPrompt="1"/>
          </p:nvPr>
        </p:nvSpPr>
        <p:spPr bwMode="gray">
          <a:xfrm>
            <a:off x="6192008" y="1484784"/>
            <a:ext cx="4140000" cy="1489250"/>
          </a:xfrm>
        </p:spPr>
        <p:txBody>
          <a:bodyPr anchor="b" anchorCtr="0">
            <a:normAutofit/>
          </a:bodyPr>
          <a:lstStyle>
            <a:lvl1pPr>
              <a:lnSpc>
                <a:spcPct val="100000"/>
              </a:lnSpc>
              <a:defRPr sz="2800" b="1">
                <a:solidFill>
                  <a:schemeClr val="bg1"/>
                </a:solidFill>
              </a:defRPr>
            </a:lvl1pPr>
          </a:lstStyle>
          <a:p>
            <a:r>
              <a:rPr lang="en-GB" noProof="0"/>
              <a:t>Click to insert presentation title</a:t>
            </a:r>
          </a:p>
        </p:txBody>
      </p:sp>
      <p:sp>
        <p:nvSpPr>
          <p:cNvPr id="17" name="Espace réservé du texte 6"/>
          <p:cNvSpPr>
            <a:spLocks noGrp="1"/>
          </p:cNvSpPr>
          <p:nvPr userDrawn="1">
            <p:ph type="body" sz="quarter" idx="14" hasCustomPrompt="1"/>
          </p:nvPr>
        </p:nvSpPr>
        <p:spPr bwMode="gray">
          <a:xfrm>
            <a:off x="6192008" y="3717513"/>
            <a:ext cx="4140000" cy="1107018"/>
          </a:xfrm>
        </p:spPr>
        <p:txBody>
          <a:bodyPr>
            <a:normAutofit/>
          </a:bodyPr>
          <a:lstStyle>
            <a:lvl1pPr marL="0" indent="0">
              <a:spcBef>
                <a:spcPts val="0"/>
              </a:spcBef>
              <a:buNone/>
              <a:defRPr sz="1800">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GB" noProof="0"/>
              <a:t>Click to insert date</a:t>
            </a:r>
          </a:p>
        </p:txBody>
      </p:sp>
      <p:sp>
        <p:nvSpPr>
          <p:cNvPr id="13" name="ZoneTexte 12"/>
          <p:cNvSpPr txBox="1"/>
          <p:nvPr userDrawn="1"/>
        </p:nvSpPr>
        <p:spPr bwMode="gray">
          <a:xfrm>
            <a:off x="-1752872" y="0"/>
            <a:ext cx="1464162" cy="830997"/>
          </a:xfrm>
          <a:prstGeom prst="rect">
            <a:avLst/>
          </a:prstGeom>
          <a:solidFill>
            <a:schemeClr val="bg1"/>
          </a:solidFill>
          <a:ln w="28575">
            <a:solidFill>
              <a:schemeClr val="tx1"/>
            </a:solidFill>
            <a:bevel/>
          </a:ln>
        </p:spPr>
        <p:txBody>
          <a:bodyPr wrap="square" rtlCol="0">
            <a:spAutoFit/>
          </a:bodyPr>
          <a:lstStyle/>
          <a:p>
            <a:r>
              <a:rPr lang="en-GB" sz="800" b="0" noProof="0"/>
              <a:t>More cover slides are available on www.partners.alstom.com (in the section “Graphic guidelines and templates / PowerPoint templates”)</a:t>
            </a:r>
          </a:p>
        </p:txBody>
      </p:sp>
      <p:pic>
        <p:nvPicPr>
          <p:cNvPr id="14" name="Image 13" descr="Une image contenant ciel, arbre, extérieur, jour&#10;&#10;Description générée automatiquement">
            <a:extLst>
              <a:ext uri="{FF2B5EF4-FFF2-40B4-BE49-F238E27FC236}">
                <a16:creationId xmlns:a16="http://schemas.microsoft.com/office/drawing/2014/main" id="{69EF8A87-5B84-45DA-B769-4F3FD4DE757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35956" y="713700"/>
            <a:ext cx="4257000" cy="4860000"/>
          </a:xfrm>
          <a:custGeom>
            <a:avLst/>
            <a:gdLst>
              <a:gd name="connsiteX0" fmla="*/ 2430000 w 4257000"/>
              <a:gd name="connsiteY0" fmla="*/ 0 h 4860000"/>
              <a:gd name="connsiteX1" fmla="*/ 4148270 w 4257000"/>
              <a:gd name="connsiteY1" fmla="*/ 711731 h 4860000"/>
              <a:gd name="connsiteX2" fmla="*/ 4257000 w 4257000"/>
              <a:gd name="connsiteY2" fmla="*/ 831364 h 4860000"/>
              <a:gd name="connsiteX3" fmla="*/ 4208894 w 4257000"/>
              <a:gd name="connsiteY3" fmla="*/ 884294 h 4860000"/>
              <a:gd name="connsiteX4" fmla="*/ 3654000 w 4257000"/>
              <a:gd name="connsiteY4" fmla="*/ 2430000 h 4860000"/>
              <a:gd name="connsiteX5" fmla="*/ 4208894 w 4257000"/>
              <a:gd name="connsiteY5" fmla="*/ 3975706 h 4860000"/>
              <a:gd name="connsiteX6" fmla="*/ 4257000 w 4257000"/>
              <a:gd name="connsiteY6" fmla="*/ 4028636 h 4860000"/>
              <a:gd name="connsiteX7" fmla="*/ 4148270 w 4257000"/>
              <a:gd name="connsiteY7" fmla="*/ 4148270 h 4860000"/>
              <a:gd name="connsiteX8" fmla="*/ 2430000 w 4257000"/>
              <a:gd name="connsiteY8" fmla="*/ 4860000 h 4860000"/>
              <a:gd name="connsiteX9" fmla="*/ 0 w 4257000"/>
              <a:gd name="connsiteY9" fmla="*/ 2430000 h 4860000"/>
              <a:gd name="connsiteX10" fmla="*/ 2430000 w 4257000"/>
              <a:gd name="connsiteY10" fmla="*/ 0 h 48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7000" h="4860000">
                <a:moveTo>
                  <a:pt x="2430000" y="0"/>
                </a:moveTo>
                <a:cubicBezTo>
                  <a:pt x="3101026" y="0"/>
                  <a:pt x="3708526" y="271987"/>
                  <a:pt x="4148270" y="711731"/>
                </a:cubicBezTo>
                <a:lnTo>
                  <a:pt x="4257000" y="831364"/>
                </a:lnTo>
                <a:lnTo>
                  <a:pt x="4208894" y="884294"/>
                </a:lnTo>
                <a:cubicBezTo>
                  <a:pt x="3862240" y="1304342"/>
                  <a:pt x="3654000" y="1842852"/>
                  <a:pt x="3654000" y="2430000"/>
                </a:cubicBezTo>
                <a:cubicBezTo>
                  <a:pt x="3654000" y="3017148"/>
                  <a:pt x="3862240" y="3555659"/>
                  <a:pt x="4208894" y="3975706"/>
                </a:cubicBezTo>
                <a:lnTo>
                  <a:pt x="4257000" y="4028636"/>
                </a:lnTo>
                <a:lnTo>
                  <a:pt x="4148270" y="4148270"/>
                </a:lnTo>
                <a:cubicBezTo>
                  <a:pt x="3708526" y="4588013"/>
                  <a:pt x="3101026" y="4860000"/>
                  <a:pt x="2430000" y="4860000"/>
                </a:cubicBezTo>
                <a:cubicBezTo>
                  <a:pt x="1087948" y="4860000"/>
                  <a:pt x="0" y="3772052"/>
                  <a:pt x="0" y="2430000"/>
                </a:cubicBezTo>
                <a:cubicBezTo>
                  <a:pt x="0" y="1087948"/>
                  <a:pt x="1087948" y="0"/>
                  <a:pt x="2430000" y="0"/>
                </a:cubicBezTo>
                <a:close/>
              </a:path>
            </a:pathLst>
          </a:custGeom>
          <a:noFill/>
        </p:spPr>
      </p:pic>
    </p:spTree>
    <p:extLst>
      <p:ext uri="{BB962C8B-B14F-4D97-AF65-F5344CB8AC3E}">
        <p14:creationId xmlns:p14="http://schemas.microsoft.com/office/powerpoint/2010/main" val="42291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_generic_blue_v2">
    <p:spTree>
      <p:nvGrpSpPr>
        <p:cNvPr id="1" name=""/>
        <p:cNvGrpSpPr/>
        <p:nvPr/>
      </p:nvGrpSpPr>
      <p:grpSpPr>
        <a:xfrm>
          <a:off x="0" y="0"/>
          <a:ext cx="0" cy="0"/>
          <a:chOff x="0" y="0"/>
          <a:chExt cx="0" cy="0"/>
        </a:xfrm>
      </p:grpSpPr>
      <p:grpSp>
        <p:nvGrpSpPr>
          <p:cNvPr id="15" name="Groupe 14"/>
          <p:cNvGrpSpPr/>
          <p:nvPr userDrawn="1"/>
        </p:nvGrpSpPr>
        <p:grpSpPr>
          <a:xfrm>
            <a:off x="1835956" y="713700"/>
            <a:ext cx="8518500" cy="4860000"/>
            <a:chOff x="306000" y="713700"/>
            <a:chExt cx="8518500" cy="4860000"/>
          </a:xfrm>
        </p:grpSpPr>
        <p:sp>
          <p:nvSpPr>
            <p:cNvPr id="16" name="Forme libre 15"/>
            <p:cNvSpPr/>
            <p:nvPr userDrawn="1"/>
          </p:nvSpPr>
          <p:spPr bwMode="gray">
            <a:xfrm>
              <a:off x="306000" y="713700"/>
              <a:ext cx="4257000" cy="4860000"/>
            </a:xfrm>
            <a:custGeom>
              <a:avLst/>
              <a:gdLst>
                <a:gd name="connsiteX0" fmla="*/ 2430000 w 4257000"/>
                <a:gd name="connsiteY0" fmla="*/ 0 h 4860000"/>
                <a:gd name="connsiteX1" fmla="*/ 3152608 w 4257000"/>
                <a:gd name="connsiteY1" fmla="*/ 109248 h 4860000"/>
                <a:gd name="connsiteX2" fmla="*/ 3375866 w 4257000"/>
                <a:gd name="connsiteY2" fmla="*/ 190962 h 4860000"/>
                <a:gd name="connsiteX3" fmla="*/ 3588282 w 4257000"/>
                <a:gd name="connsiteY3" fmla="*/ 293288 h 4860000"/>
                <a:gd name="connsiteX4" fmla="*/ 3698050 w 4257000"/>
                <a:gd name="connsiteY4" fmla="*/ 359974 h 4860000"/>
                <a:gd name="connsiteX5" fmla="*/ 3788636 w 4257000"/>
                <a:gd name="connsiteY5" fmla="*/ 415006 h 4860000"/>
                <a:gd name="connsiteX6" fmla="*/ 3878887 w 4257000"/>
                <a:gd name="connsiteY6" fmla="*/ 482494 h 4860000"/>
                <a:gd name="connsiteX7" fmla="*/ 3975706 w 4257000"/>
                <a:gd name="connsiteY7" fmla="*/ 554894 h 4860000"/>
                <a:gd name="connsiteX8" fmla="*/ 4055153 w 4257000"/>
                <a:gd name="connsiteY8" fmla="*/ 627100 h 4860000"/>
                <a:gd name="connsiteX9" fmla="*/ 4148270 w 4257000"/>
                <a:gd name="connsiteY9" fmla="*/ 711731 h 4860000"/>
                <a:gd name="connsiteX10" fmla="*/ 4257000 w 4257000"/>
                <a:gd name="connsiteY10" fmla="*/ 831364 h 4860000"/>
                <a:gd name="connsiteX11" fmla="*/ 4208894 w 4257000"/>
                <a:gd name="connsiteY11" fmla="*/ 884294 h 4860000"/>
                <a:gd name="connsiteX12" fmla="*/ 3654000 w 4257000"/>
                <a:gd name="connsiteY12" fmla="*/ 2430000 h 4860000"/>
                <a:gd name="connsiteX13" fmla="*/ 4208894 w 4257000"/>
                <a:gd name="connsiteY13" fmla="*/ 3975706 h 4860000"/>
                <a:gd name="connsiteX14" fmla="*/ 4257000 w 4257000"/>
                <a:gd name="connsiteY14" fmla="*/ 4028636 h 4860000"/>
                <a:gd name="connsiteX15" fmla="*/ 4148270 w 4257000"/>
                <a:gd name="connsiteY15" fmla="*/ 4148270 h 4860000"/>
                <a:gd name="connsiteX16" fmla="*/ 2430000 w 4257000"/>
                <a:gd name="connsiteY16" fmla="*/ 4860000 h 4860000"/>
                <a:gd name="connsiteX17" fmla="*/ 0 w 4257000"/>
                <a:gd name="connsiteY17" fmla="*/ 2430000 h 4860000"/>
                <a:gd name="connsiteX18" fmla="*/ 2430000 w 4257000"/>
                <a:gd name="connsiteY18" fmla="*/ 0 h 48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57000" h="4860000">
                  <a:moveTo>
                    <a:pt x="2430000" y="0"/>
                  </a:moveTo>
                  <a:cubicBezTo>
                    <a:pt x="2681635" y="0"/>
                    <a:pt x="2924336" y="38248"/>
                    <a:pt x="3152608" y="109248"/>
                  </a:cubicBezTo>
                  <a:cubicBezTo>
                    <a:pt x="3228698" y="132915"/>
                    <a:pt x="3303186" y="160220"/>
                    <a:pt x="3375866" y="190962"/>
                  </a:cubicBezTo>
                  <a:lnTo>
                    <a:pt x="3588282" y="293288"/>
                  </a:lnTo>
                  <a:lnTo>
                    <a:pt x="3698050" y="359974"/>
                  </a:lnTo>
                  <a:lnTo>
                    <a:pt x="3788636" y="415006"/>
                  </a:lnTo>
                  <a:lnTo>
                    <a:pt x="3878887" y="482494"/>
                  </a:lnTo>
                  <a:lnTo>
                    <a:pt x="3975706" y="554894"/>
                  </a:lnTo>
                  <a:lnTo>
                    <a:pt x="4055153" y="627100"/>
                  </a:lnTo>
                  <a:lnTo>
                    <a:pt x="4148270" y="711731"/>
                  </a:lnTo>
                  <a:lnTo>
                    <a:pt x="4257000" y="831364"/>
                  </a:lnTo>
                  <a:lnTo>
                    <a:pt x="4208894" y="884294"/>
                  </a:lnTo>
                  <a:cubicBezTo>
                    <a:pt x="3862240" y="1304342"/>
                    <a:pt x="3654000" y="1842852"/>
                    <a:pt x="3654000" y="2430000"/>
                  </a:cubicBezTo>
                  <a:cubicBezTo>
                    <a:pt x="3654000" y="3017148"/>
                    <a:pt x="3862240" y="3555659"/>
                    <a:pt x="4208894" y="3975706"/>
                  </a:cubicBezTo>
                  <a:lnTo>
                    <a:pt x="4257000" y="4028636"/>
                  </a:lnTo>
                  <a:lnTo>
                    <a:pt x="4148270" y="4148270"/>
                  </a:lnTo>
                  <a:cubicBezTo>
                    <a:pt x="3708526" y="4588013"/>
                    <a:pt x="3101026" y="4860000"/>
                    <a:pt x="2430000" y="4860000"/>
                  </a:cubicBezTo>
                  <a:cubicBezTo>
                    <a:pt x="1087948" y="4860000"/>
                    <a:pt x="0" y="3772052"/>
                    <a:pt x="0" y="2430000"/>
                  </a:cubicBezTo>
                  <a:cubicBezTo>
                    <a:pt x="0" y="1087948"/>
                    <a:pt x="1087948" y="0"/>
                    <a:pt x="243000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Ellipse 16">
              <a:extLst>
                <a:ext uri="{FF2B5EF4-FFF2-40B4-BE49-F238E27FC236}">
                  <a16:creationId xmlns:a16="http://schemas.microsoft.com/office/drawing/2014/main" id="{1B78F9F7-2561-40A6-B3B6-97BC76FBCF81}"/>
                </a:ext>
              </a:extLst>
            </p:cNvPr>
            <p:cNvSpPr>
              <a:spLocks noChangeAspect="1"/>
            </p:cNvSpPr>
            <p:nvPr userDrawn="1"/>
          </p:nvSpPr>
          <p:spPr bwMode="gray">
            <a:xfrm>
              <a:off x="3964500" y="713700"/>
              <a:ext cx="4860000" cy="4860000"/>
            </a:xfrm>
            <a:prstGeom prst="ellipse">
              <a:avLst/>
            </a:prstGeom>
            <a:solidFill>
              <a:schemeClr val="accent3"/>
            </a:solidFill>
            <a:ln w="1016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18" name="Imag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4980312" y="5769260"/>
            <a:ext cx="2229788" cy="792000"/>
          </a:xfrm>
          <a:prstGeom prst="rect">
            <a:avLst/>
          </a:prstGeom>
        </p:spPr>
      </p:pic>
      <p:sp>
        <p:nvSpPr>
          <p:cNvPr id="3" name="Sous-titre 2"/>
          <p:cNvSpPr>
            <a:spLocks noGrp="1"/>
          </p:cNvSpPr>
          <p:nvPr>
            <p:ph type="subTitle" idx="1" hasCustomPrompt="1"/>
          </p:nvPr>
        </p:nvSpPr>
        <p:spPr bwMode="gray">
          <a:xfrm>
            <a:off x="6192008" y="3142708"/>
            <a:ext cx="4140000" cy="574324"/>
          </a:xfrm>
          <a:prstGeom prst="rect">
            <a:avLst/>
          </a:prstGeom>
        </p:spPr>
        <p:txBody>
          <a:bodyPr anchor="t" anchorCtr="0">
            <a:normAutofit/>
          </a:bodyPr>
          <a:lstStyle>
            <a:lvl1pPr marL="0" indent="0" algn="l">
              <a:spcBef>
                <a:spcPts val="0"/>
              </a:spcBef>
              <a:buFont typeface="Arial" pitchFamily="34" charset="0"/>
              <a:buNone/>
              <a:defRPr sz="2000" b="0">
                <a:solidFill>
                  <a:schemeClr val="bg1"/>
                </a:solidFill>
              </a:defRPr>
            </a:lvl1pPr>
            <a:lvl2pPr marL="0" indent="0" algn="l">
              <a:buFont typeface="Arial" pitchFamily="34" charset="0"/>
              <a:buNone/>
              <a:defRPr sz="18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insert speaker name</a:t>
            </a:r>
          </a:p>
        </p:txBody>
      </p:sp>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p:ph type="title" hasCustomPrompt="1"/>
          </p:nvPr>
        </p:nvSpPr>
        <p:spPr bwMode="gray">
          <a:xfrm>
            <a:off x="6192008" y="1484784"/>
            <a:ext cx="4140000" cy="1489250"/>
          </a:xfrm>
        </p:spPr>
        <p:txBody>
          <a:bodyPr anchor="b" anchorCtr="0">
            <a:normAutofit/>
          </a:bodyPr>
          <a:lstStyle>
            <a:lvl1pPr>
              <a:lnSpc>
                <a:spcPct val="100000"/>
              </a:lnSpc>
              <a:defRPr sz="2800" b="1">
                <a:solidFill>
                  <a:schemeClr val="bg1"/>
                </a:solidFill>
              </a:defRPr>
            </a:lvl1pPr>
          </a:lstStyle>
          <a:p>
            <a:r>
              <a:rPr lang="en-GB" noProof="0"/>
              <a:t>Click to insert presentation title</a:t>
            </a:r>
          </a:p>
        </p:txBody>
      </p:sp>
      <p:sp>
        <p:nvSpPr>
          <p:cNvPr id="13" name="Espace réservé du texte 6"/>
          <p:cNvSpPr>
            <a:spLocks noGrp="1"/>
          </p:cNvSpPr>
          <p:nvPr>
            <p:ph type="body" sz="quarter" idx="14" hasCustomPrompt="1"/>
          </p:nvPr>
        </p:nvSpPr>
        <p:spPr bwMode="gray">
          <a:xfrm>
            <a:off x="6192008" y="3717513"/>
            <a:ext cx="4140000" cy="1107018"/>
          </a:xfrm>
        </p:spPr>
        <p:txBody>
          <a:bodyPr>
            <a:normAutofit/>
          </a:bodyPr>
          <a:lstStyle>
            <a:lvl1pPr marL="0" indent="0">
              <a:spcBef>
                <a:spcPts val="0"/>
              </a:spcBef>
              <a:buNone/>
              <a:defRPr sz="1800">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GB" noProof="0"/>
              <a:t>Click to insert date</a:t>
            </a:r>
          </a:p>
        </p:txBody>
      </p:sp>
      <p:sp>
        <p:nvSpPr>
          <p:cNvPr id="19" name="ZoneTexte 18"/>
          <p:cNvSpPr txBox="1"/>
          <p:nvPr userDrawn="1"/>
        </p:nvSpPr>
        <p:spPr bwMode="gray">
          <a:xfrm>
            <a:off x="-1752872" y="0"/>
            <a:ext cx="1464162" cy="830997"/>
          </a:xfrm>
          <a:prstGeom prst="rect">
            <a:avLst/>
          </a:prstGeom>
          <a:solidFill>
            <a:schemeClr val="bg1"/>
          </a:solidFill>
          <a:ln w="28575">
            <a:solidFill>
              <a:schemeClr val="tx1"/>
            </a:solidFill>
            <a:bevel/>
          </a:ln>
        </p:spPr>
        <p:txBody>
          <a:bodyPr wrap="square" rtlCol="0">
            <a:spAutoFit/>
          </a:bodyPr>
          <a:lstStyle/>
          <a:p>
            <a:r>
              <a:rPr lang="en-GB" sz="800" b="0" noProof="0"/>
              <a:t>More cover slides are available on www.partners.alstom.com (in the section “Graphic guidelines and templates / PowerPoint templates”)</a:t>
            </a:r>
          </a:p>
        </p:txBody>
      </p:sp>
    </p:spTree>
    <p:extLst>
      <p:ext uri="{BB962C8B-B14F-4D97-AF65-F5344CB8AC3E}">
        <p14:creationId xmlns:p14="http://schemas.microsoft.com/office/powerpoint/2010/main" val="377965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_generic_blue_v3">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1B78F9F7-2561-40A6-B3B6-97BC76FBCF81}"/>
              </a:ext>
            </a:extLst>
          </p:cNvPr>
          <p:cNvSpPr>
            <a:spLocks noChangeAspect="1"/>
          </p:cNvSpPr>
          <p:nvPr userDrawn="1"/>
        </p:nvSpPr>
        <p:spPr bwMode="gray">
          <a:xfrm>
            <a:off x="5494456" y="713700"/>
            <a:ext cx="4860000" cy="4860000"/>
          </a:xfrm>
          <a:prstGeom prst="ellipse">
            <a:avLst/>
          </a:prstGeom>
          <a:solidFill>
            <a:schemeClr val="accent3"/>
          </a:solidFill>
          <a:ln w="1016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Sous-titre 2"/>
          <p:cNvSpPr>
            <a:spLocks noGrp="1"/>
          </p:cNvSpPr>
          <p:nvPr>
            <p:ph type="subTitle" idx="1" hasCustomPrompt="1"/>
          </p:nvPr>
        </p:nvSpPr>
        <p:spPr bwMode="gray">
          <a:xfrm>
            <a:off x="6192008" y="3142708"/>
            <a:ext cx="4140000" cy="574324"/>
          </a:xfrm>
          <a:prstGeom prst="rect">
            <a:avLst/>
          </a:prstGeom>
        </p:spPr>
        <p:txBody>
          <a:bodyPr anchor="t" anchorCtr="0">
            <a:normAutofit/>
          </a:bodyPr>
          <a:lstStyle>
            <a:lvl1pPr marL="0" indent="0" algn="l">
              <a:spcBef>
                <a:spcPts val="0"/>
              </a:spcBef>
              <a:buFont typeface="Arial" pitchFamily="34" charset="0"/>
              <a:buNone/>
              <a:defRPr sz="2000" b="0">
                <a:solidFill>
                  <a:schemeClr val="bg1"/>
                </a:solidFill>
              </a:defRPr>
            </a:lvl1pPr>
            <a:lvl2pPr marL="0" indent="0" algn="l">
              <a:buFont typeface="Arial" pitchFamily="34" charset="0"/>
              <a:buNone/>
              <a:defRPr sz="18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insert speaker name</a:t>
            </a:r>
          </a:p>
        </p:txBody>
      </p:sp>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p:ph type="title" hasCustomPrompt="1"/>
          </p:nvPr>
        </p:nvSpPr>
        <p:spPr bwMode="gray">
          <a:xfrm>
            <a:off x="6192008" y="1484784"/>
            <a:ext cx="4140000" cy="1489250"/>
          </a:xfrm>
        </p:spPr>
        <p:txBody>
          <a:bodyPr anchor="b" anchorCtr="0">
            <a:normAutofit/>
          </a:bodyPr>
          <a:lstStyle>
            <a:lvl1pPr>
              <a:lnSpc>
                <a:spcPct val="100000"/>
              </a:lnSpc>
              <a:defRPr sz="2800" b="1">
                <a:solidFill>
                  <a:schemeClr val="bg1"/>
                </a:solidFill>
              </a:defRPr>
            </a:lvl1pPr>
          </a:lstStyle>
          <a:p>
            <a:r>
              <a:rPr lang="en-GB" noProof="0"/>
              <a:t>Click to insert presentation title</a:t>
            </a:r>
          </a:p>
        </p:txBody>
      </p:sp>
      <p:sp>
        <p:nvSpPr>
          <p:cNvPr id="13" name="Espace réservé du texte 6"/>
          <p:cNvSpPr>
            <a:spLocks noGrp="1"/>
          </p:cNvSpPr>
          <p:nvPr>
            <p:ph type="body" sz="quarter" idx="14" hasCustomPrompt="1"/>
          </p:nvPr>
        </p:nvSpPr>
        <p:spPr bwMode="gray">
          <a:xfrm>
            <a:off x="6192008" y="3717513"/>
            <a:ext cx="4140000" cy="1107018"/>
          </a:xfrm>
        </p:spPr>
        <p:txBody>
          <a:bodyPr>
            <a:normAutofit/>
          </a:bodyPr>
          <a:lstStyle>
            <a:lvl1pPr marL="0" indent="0">
              <a:spcBef>
                <a:spcPts val="0"/>
              </a:spcBef>
              <a:buNone/>
              <a:defRPr sz="1800">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GB" noProof="0"/>
              <a:t>Click to insert date</a:t>
            </a:r>
          </a:p>
        </p:txBody>
      </p:sp>
      <p:pic>
        <p:nvPicPr>
          <p:cNvPr id="19" name="Imag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980312" y="5769260"/>
            <a:ext cx="2229788" cy="792000"/>
          </a:xfrm>
          <a:prstGeom prst="rect">
            <a:avLst/>
          </a:prstGeom>
        </p:spPr>
      </p:pic>
      <p:pic>
        <p:nvPicPr>
          <p:cNvPr id="15" name="Espace réservé pour une image  13" descr="Une image contenant bâtiment&#10;&#10;Description générée automatiquement">
            <a:extLst>
              <a:ext uri="{FF2B5EF4-FFF2-40B4-BE49-F238E27FC236}">
                <a16:creationId xmlns:a16="http://schemas.microsoft.com/office/drawing/2014/main" id="{A4EAB98E-78FC-47D3-BA87-0D7FD237C04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845100" y="720413"/>
            <a:ext cx="4257000" cy="4860000"/>
          </a:xfrm>
          <a:custGeom>
            <a:avLst/>
            <a:gdLst>
              <a:gd name="connsiteX0" fmla="*/ 2430000 w 4257000"/>
              <a:gd name="connsiteY0" fmla="*/ 0 h 4860000"/>
              <a:gd name="connsiteX1" fmla="*/ 4148270 w 4257000"/>
              <a:gd name="connsiteY1" fmla="*/ 711731 h 4860000"/>
              <a:gd name="connsiteX2" fmla="*/ 4257000 w 4257000"/>
              <a:gd name="connsiteY2" fmla="*/ 831364 h 4860000"/>
              <a:gd name="connsiteX3" fmla="*/ 4208894 w 4257000"/>
              <a:gd name="connsiteY3" fmla="*/ 884294 h 4860000"/>
              <a:gd name="connsiteX4" fmla="*/ 3654000 w 4257000"/>
              <a:gd name="connsiteY4" fmla="*/ 2430000 h 4860000"/>
              <a:gd name="connsiteX5" fmla="*/ 4208894 w 4257000"/>
              <a:gd name="connsiteY5" fmla="*/ 3975706 h 4860000"/>
              <a:gd name="connsiteX6" fmla="*/ 4257000 w 4257000"/>
              <a:gd name="connsiteY6" fmla="*/ 4028636 h 4860000"/>
              <a:gd name="connsiteX7" fmla="*/ 4148270 w 4257000"/>
              <a:gd name="connsiteY7" fmla="*/ 4148270 h 4860000"/>
              <a:gd name="connsiteX8" fmla="*/ 2430000 w 4257000"/>
              <a:gd name="connsiteY8" fmla="*/ 4860000 h 4860000"/>
              <a:gd name="connsiteX9" fmla="*/ 0 w 4257000"/>
              <a:gd name="connsiteY9" fmla="*/ 2430000 h 4860000"/>
              <a:gd name="connsiteX10" fmla="*/ 2430000 w 4257000"/>
              <a:gd name="connsiteY10" fmla="*/ 0 h 48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7000" h="4860000">
                <a:moveTo>
                  <a:pt x="2430000" y="0"/>
                </a:moveTo>
                <a:cubicBezTo>
                  <a:pt x="3101026" y="0"/>
                  <a:pt x="3708526" y="271987"/>
                  <a:pt x="4148270" y="711731"/>
                </a:cubicBezTo>
                <a:lnTo>
                  <a:pt x="4257000" y="831364"/>
                </a:lnTo>
                <a:lnTo>
                  <a:pt x="4208894" y="884294"/>
                </a:lnTo>
                <a:cubicBezTo>
                  <a:pt x="3862240" y="1304342"/>
                  <a:pt x="3654000" y="1842852"/>
                  <a:pt x="3654000" y="2430000"/>
                </a:cubicBezTo>
                <a:cubicBezTo>
                  <a:pt x="3654000" y="3017148"/>
                  <a:pt x="3862240" y="3555659"/>
                  <a:pt x="4208894" y="3975706"/>
                </a:cubicBezTo>
                <a:lnTo>
                  <a:pt x="4257000" y="4028636"/>
                </a:lnTo>
                <a:lnTo>
                  <a:pt x="4148270" y="4148270"/>
                </a:lnTo>
                <a:cubicBezTo>
                  <a:pt x="3708526" y="4588013"/>
                  <a:pt x="3101026" y="4860000"/>
                  <a:pt x="2430000" y="4860000"/>
                </a:cubicBezTo>
                <a:cubicBezTo>
                  <a:pt x="1087948" y="4860000"/>
                  <a:pt x="0" y="3772052"/>
                  <a:pt x="0" y="2430000"/>
                </a:cubicBezTo>
                <a:cubicBezTo>
                  <a:pt x="0" y="1087948"/>
                  <a:pt x="1087948" y="0"/>
                  <a:pt x="2430000" y="0"/>
                </a:cubicBezTo>
                <a:close/>
              </a:path>
            </a:pathLst>
          </a:custGeom>
          <a:solidFill>
            <a:schemeClr val="bg1">
              <a:lumMod val="95000"/>
            </a:schemeClr>
          </a:solidFill>
        </p:spPr>
      </p:pic>
    </p:spTree>
    <p:extLst>
      <p:ext uri="{BB962C8B-B14F-4D97-AF65-F5344CB8AC3E}">
        <p14:creationId xmlns:p14="http://schemas.microsoft.com/office/powerpoint/2010/main" val="121827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_customizable_red">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1B78F9F7-2561-40A6-B3B6-97BC76FBCF81}"/>
              </a:ext>
            </a:extLst>
          </p:cNvPr>
          <p:cNvSpPr>
            <a:spLocks noChangeAspect="1"/>
          </p:cNvSpPr>
          <p:nvPr userDrawn="1"/>
        </p:nvSpPr>
        <p:spPr bwMode="gray">
          <a:xfrm>
            <a:off x="5494456" y="713700"/>
            <a:ext cx="4860000" cy="4860000"/>
          </a:xfrm>
          <a:prstGeom prst="ellipse">
            <a:avLst/>
          </a:prstGeom>
          <a:solidFill>
            <a:schemeClr val="accent1"/>
          </a:solidFill>
          <a:ln w="101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Espace réservé pour une image  15">
            <a:extLst>
              <a:ext uri="{FF2B5EF4-FFF2-40B4-BE49-F238E27FC236}">
                <a16:creationId xmlns:a16="http://schemas.microsoft.com/office/drawing/2014/main" id="{A3FF6568-34B8-4C7C-95F9-D26DA72F510E}"/>
              </a:ext>
            </a:extLst>
          </p:cNvPr>
          <p:cNvSpPr>
            <a:spLocks noGrp="1"/>
          </p:cNvSpPr>
          <p:nvPr>
            <p:ph type="pic" sz="quarter" idx="13" hasCustomPrompt="1"/>
          </p:nvPr>
        </p:nvSpPr>
        <p:spPr bwMode="gray">
          <a:xfrm>
            <a:off x="1835956" y="713700"/>
            <a:ext cx="4257000" cy="4860000"/>
          </a:xfrm>
          <a:custGeom>
            <a:avLst/>
            <a:gdLst>
              <a:gd name="connsiteX0" fmla="*/ 2430000 w 4257000"/>
              <a:gd name="connsiteY0" fmla="*/ 0 h 4860000"/>
              <a:gd name="connsiteX1" fmla="*/ 4148270 w 4257000"/>
              <a:gd name="connsiteY1" fmla="*/ 711731 h 4860000"/>
              <a:gd name="connsiteX2" fmla="*/ 4257000 w 4257000"/>
              <a:gd name="connsiteY2" fmla="*/ 831364 h 4860000"/>
              <a:gd name="connsiteX3" fmla="*/ 4208894 w 4257000"/>
              <a:gd name="connsiteY3" fmla="*/ 884294 h 4860000"/>
              <a:gd name="connsiteX4" fmla="*/ 3654000 w 4257000"/>
              <a:gd name="connsiteY4" fmla="*/ 2430000 h 4860000"/>
              <a:gd name="connsiteX5" fmla="*/ 4208894 w 4257000"/>
              <a:gd name="connsiteY5" fmla="*/ 3975706 h 4860000"/>
              <a:gd name="connsiteX6" fmla="*/ 4257000 w 4257000"/>
              <a:gd name="connsiteY6" fmla="*/ 4028636 h 4860000"/>
              <a:gd name="connsiteX7" fmla="*/ 4148270 w 4257000"/>
              <a:gd name="connsiteY7" fmla="*/ 4148270 h 4860000"/>
              <a:gd name="connsiteX8" fmla="*/ 2430000 w 4257000"/>
              <a:gd name="connsiteY8" fmla="*/ 4860000 h 4860000"/>
              <a:gd name="connsiteX9" fmla="*/ 0 w 4257000"/>
              <a:gd name="connsiteY9" fmla="*/ 2430000 h 4860000"/>
              <a:gd name="connsiteX10" fmla="*/ 2430000 w 4257000"/>
              <a:gd name="connsiteY10" fmla="*/ 0 h 48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7000" h="4860000">
                <a:moveTo>
                  <a:pt x="2430000" y="0"/>
                </a:moveTo>
                <a:cubicBezTo>
                  <a:pt x="3101026" y="0"/>
                  <a:pt x="3708526" y="271987"/>
                  <a:pt x="4148270" y="711731"/>
                </a:cubicBezTo>
                <a:lnTo>
                  <a:pt x="4257000" y="831364"/>
                </a:lnTo>
                <a:lnTo>
                  <a:pt x="4208894" y="884294"/>
                </a:lnTo>
                <a:cubicBezTo>
                  <a:pt x="3862240" y="1304342"/>
                  <a:pt x="3654000" y="1842852"/>
                  <a:pt x="3654000" y="2430000"/>
                </a:cubicBezTo>
                <a:cubicBezTo>
                  <a:pt x="3654000" y="3017148"/>
                  <a:pt x="3862240" y="3555659"/>
                  <a:pt x="4208894" y="3975706"/>
                </a:cubicBezTo>
                <a:lnTo>
                  <a:pt x="4257000" y="4028636"/>
                </a:lnTo>
                <a:lnTo>
                  <a:pt x="4148270" y="4148270"/>
                </a:lnTo>
                <a:cubicBezTo>
                  <a:pt x="3708526" y="4588013"/>
                  <a:pt x="3101026" y="4860000"/>
                  <a:pt x="2430000" y="4860000"/>
                </a:cubicBezTo>
                <a:cubicBezTo>
                  <a:pt x="1087948" y="4860000"/>
                  <a:pt x="0" y="3772052"/>
                  <a:pt x="0" y="2430000"/>
                </a:cubicBezTo>
                <a:cubicBezTo>
                  <a:pt x="0" y="1087948"/>
                  <a:pt x="1087948" y="0"/>
                  <a:pt x="2430000" y="0"/>
                </a:cubicBezTo>
                <a:close/>
              </a:path>
            </a:pathLst>
          </a:cu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Select the icon to insert a picture </a:t>
            </a:r>
          </a:p>
        </p:txBody>
      </p:sp>
      <p:pic>
        <p:nvPicPr>
          <p:cNvPr id="18" name="Imag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980312" y="5769260"/>
            <a:ext cx="2229788" cy="792000"/>
          </a:xfrm>
          <a:prstGeom prst="rect">
            <a:avLst/>
          </a:prstGeom>
        </p:spPr>
      </p:pic>
      <p:sp>
        <p:nvSpPr>
          <p:cNvPr id="3" name="Sous-titre 2"/>
          <p:cNvSpPr>
            <a:spLocks noGrp="1"/>
          </p:cNvSpPr>
          <p:nvPr>
            <p:ph type="subTitle" idx="1" hasCustomPrompt="1"/>
          </p:nvPr>
        </p:nvSpPr>
        <p:spPr bwMode="gray">
          <a:xfrm>
            <a:off x="6192008" y="3142708"/>
            <a:ext cx="4140000" cy="574324"/>
          </a:xfrm>
          <a:prstGeom prst="rect">
            <a:avLst/>
          </a:prstGeom>
        </p:spPr>
        <p:txBody>
          <a:bodyPr anchor="t" anchorCtr="0">
            <a:normAutofit/>
          </a:bodyPr>
          <a:lstStyle>
            <a:lvl1pPr marL="0" indent="0" algn="l">
              <a:spcBef>
                <a:spcPts val="0"/>
              </a:spcBef>
              <a:buFont typeface="Arial" pitchFamily="34" charset="0"/>
              <a:buNone/>
              <a:defRPr sz="2000" b="0">
                <a:solidFill>
                  <a:schemeClr val="bg1"/>
                </a:solidFill>
              </a:defRPr>
            </a:lvl1pPr>
            <a:lvl2pPr marL="0" indent="0" algn="l">
              <a:buFont typeface="Arial" pitchFamily="34" charset="0"/>
              <a:buNone/>
              <a:defRPr sz="18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insert speaker name</a:t>
            </a:r>
          </a:p>
        </p:txBody>
      </p:sp>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p:ph type="title" hasCustomPrompt="1"/>
          </p:nvPr>
        </p:nvSpPr>
        <p:spPr bwMode="gray">
          <a:xfrm>
            <a:off x="6192008" y="1484784"/>
            <a:ext cx="4140000" cy="1489250"/>
          </a:xfrm>
        </p:spPr>
        <p:txBody>
          <a:bodyPr anchor="b" anchorCtr="0">
            <a:normAutofit/>
          </a:bodyPr>
          <a:lstStyle>
            <a:lvl1pPr>
              <a:lnSpc>
                <a:spcPct val="100000"/>
              </a:lnSpc>
              <a:defRPr sz="2800" b="1">
                <a:solidFill>
                  <a:schemeClr val="bg1"/>
                </a:solidFill>
              </a:defRPr>
            </a:lvl1pPr>
          </a:lstStyle>
          <a:p>
            <a:r>
              <a:rPr lang="en-GB" noProof="0"/>
              <a:t>Click to insert presentation title</a:t>
            </a:r>
          </a:p>
        </p:txBody>
      </p:sp>
      <p:sp>
        <p:nvSpPr>
          <p:cNvPr id="17" name="Espace réservé du texte 6"/>
          <p:cNvSpPr>
            <a:spLocks noGrp="1"/>
          </p:cNvSpPr>
          <p:nvPr>
            <p:ph type="body" sz="quarter" idx="14" hasCustomPrompt="1"/>
          </p:nvPr>
        </p:nvSpPr>
        <p:spPr bwMode="gray">
          <a:xfrm>
            <a:off x="6192008" y="3717513"/>
            <a:ext cx="4140000" cy="1107018"/>
          </a:xfrm>
        </p:spPr>
        <p:txBody>
          <a:bodyPr>
            <a:normAutofit/>
          </a:bodyPr>
          <a:lstStyle>
            <a:lvl1pPr marL="0" indent="0">
              <a:spcBef>
                <a:spcPts val="0"/>
              </a:spcBef>
              <a:buNone/>
              <a:defRPr sz="1800">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GB" noProof="0"/>
              <a:t>Click to insert date</a:t>
            </a:r>
          </a:p>
        </p:txBody>
      </p:sp>
      <p:sp>
        <p:nvSpPr>
          <p:cNvPr id="14" name="ZoneTexte 13"/>
          <p:cNvSpPr txBox="1"/>
          <p:nvPr userDrawn="1"/>
        </p:nvSpPr>
        <p:spPr bwMode="gray">
          <a:xfrm>
            <a:off x="-3025013" y="1736812"/>
            <a:ext cx="2736304" cy="1569660"/>
          </a:xfrm>
          <a:prstGeom prst="rect">
            <a:avLst/>
          </a:prstGeom>
          <a:solidFill>
            <a:schemeClr val="bg1"/>
          </a:solidFill>
          <a:ln w="28575">
            <a:solidFill>
              <a:schemeClr val="tx1"/>
            </a:solidFill>
            <a:bevel/>
          </a:ln>
        </p:spPr>
        <p:txBody>
          <a:bodyPr wrap="square" rtlCol="0">
            <a:spAutoFit/>
          </a:bodyPr>
          <a:lstStyle/>
          <a:p>
            <a:r>
              <a:rPr lang="en-GB" sz="800"/>
              <a:t>To change a picture:</a:t>
            </a:r>
          </a:p>
          <a:p>
            <a:endParaRPr lang="en-GB" sz="80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800"/>
              <a:t>Select the picture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800" b="1" u="none"/>
              <a:t>Remove it </a:t>
            </a:r>
            <a:r>
              <a:rPr lang="en-GB" sz="800"/>
              <a:t>(“</a:t>
            </a:r>
            <a:r>
              <a:rPr lang="en-GB" sz="800" err="1"/>
              <a:t>Suppr</a:t>
            </a:r>
            <a:r>
              <a:rPr lang="en-GB" sz="800"/>
              <a:t>” button)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800"/>
              <a:t>Click on the icon to insert a new picture</a:t>
            </a:r>
          </a:p>
          <a:p>
            <a:pPr marL="171450" indent="-171450">
              <a:buFontTx/>
              <a:buChar char="-"/>
            </a:pPr>
            <a:endParaRPr lang="en-GB" sz="800" b="0" baseline="0" noProof="0"/>
          </a:p>
          <a:p>
            <a:pPr marL="0" indent="0">
              <a:buFontTx/>
              <a:buNone/>
            </a:pPr>
            <a:r>
              <a:rPr lang="en-GB" sz="800" b="0" baseline="0" noProof="0"/>
              <a:t>Attention:</a:t>
            </a:r>
            <a:r>
              <a:rPr lang="en-GB" sz="800"/>
              <a:t> The new picture will be automatically put at the forefront, appearing on top of the caption box.</a:t>
            </a:r>
            <a:endParaRPr lang="en-GB" sz="800" b="0" baseline="0" noProof="0"/>
          </a:p>
          <a:p>
            <a:pPr marL="0" indent="0">
              <a:buFontTx/>
              <a:buNone/>
            </a:pPr>
            <a:endParaRPr lang="en-GB" sz="800" b="0" baseline="0" noProof="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800"/>
              <a:t>Select the new picture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800"/>
              <a:t>Place the picture into background position (right mouse click / “Send to Back” / “Send Backward”)</a:t>
            </a:r>
          </a:p>
        </p:txBody>
      </p:sp>
      <p:sp>
        <p:nvSpPr>
          <p:cNvPr id="15" name="ZoneTexte 14"/>
          <p:cNvSpPr txBox="1"/>
          <p:nvPr userDrawn="1"/>
        </p:nvSpPr>
        <p:spPr bwMode="gray">
          <a:xfrm>
            <a:off x="-3025013" y="0"/>
            <a:ext cx="2736304" cy="1200329"/>
          </a:xfrm>
          <a:prstGeom prst="rect">
            <a:avLst/>
          </a:prstGeom>
          <a:solidFill>
            <a:schemeClr val="bg1"/>
          </a:solidFill>
          <a:ln w="28575">
            <a:solidFill>
              <a:schemeClr val="tx1"/>
            </a:solidFill>
            <a:bevel/>
          </a:ln>
        </p:spPr>
        <p:txBody>
          <a:bodyPr wrap="square" rtlCol="0">
            <a:spAutoFit/>
          </a:bodyPr>
          <a:lstStyle/>
          <a:p>
            <a:r>
              <a:rPr lang="en-GB" sz="800" b="0" noProof="0"/>
              <a:t>To move/resize the picture inside </a:t>
            </a:r>
            <a:br>
              <a:rPr lang="en-GB" sz="800" b="0" noProof="0"/>
            </a:br>
            <a:r>
              <a:rPr lang="en-GB" sz="800" b="0" noProof="0"/>
              <a:t>the picture area:</a:t>
            </a:r>
          </a:p>
          <a:p>
            <a:endParaRPr lang="en-GB" sz="800" b="0" noProof="0"/>
          </a:p>
          <a:p>
            <a:pPr marL="171450" indent="-171450">
              <a:buFontTx/>
              <a:buChar char="-"/>
            </a:pPr>
            <a:r>
              <a:rPr lang="en-GB" sz="800" b="0" noProof="0"/>
              <a:t>Click on the icon to insert a picture</a:t>
            </a:r>
          </a:p>
          <a:p>
            <a:pPr marL="171450" indent="-171450">
              <a:buFontTx/>
              <a:buChar char="-"/>
            </a:pPr>
            <a:r>
              <a:rPr lang="en-GB" sz="800" b="0" noProof="0"/>
              <a:t>Select the picture</a:t>
            </a:r>
          </a:p>
          <a:p>
            <a:pPr marL="171450" indent="-171450">
              <a:buFontTx/>
              <a:buChar char="-"/>
            </a:pPr>
            <a:r>
              <a:rPr lang="en-GB" sz="800" b="0" noProof="0"/>
              <a:t>Click right on the picture and </a:t>
            </a:r>
            <a:r>
              <a:rPr lang="en-GB" sz="800" b="1" noProof="0"/>
              <a:t>select “Crop”</a:t>
            </a:r>
          </a:p>
          <a:p>
            <a:pPr marL="171450" indent="-171450">
              <a:buFontTx/>
              <a:buChar char="-"/>
            </a:pPr>
            <a:r>
              <a:rPr lang="en-GB" sz="800" b="0" noProof="0"/>
              <a:t>Move and resize (if needed) your picture (don’t use the black cropping handles)</a:t>
            </a:r>
          </a:p>
          <a:p>
            <a:pPr marL="171450" indent="-171450">
              <a:buFontTx/>
              <a:buChar char="-"/>
            </a:pPr>
            <a:r>
              <a:rPr lang="en-GB" sz="800" b="0" noProof="0"/>
              <a:t>Hit the Esc key to exit the cropping mode</a:t>
            </a:r>
          </a:p>
        </p:txBody>
      </p:sp>
    </p:spTree>
    <p:extLst>
      <p:ext uri="{BB962C8B-B14F-4D97-AF65-F5344CB8AC3E}">
        <p14:creationId xmlns:p14="http://schemas.microsoft.com/office/powerpoint/2010/main" val="2348043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_customizable_blue">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1B78F9F7-2561-40A6-B3B6-97BC76FBCF81}"/>
              </a:ext>
            </a:extLst>
          </p:cNvPr>
          <p:cNvSpPr>
            <a:spLocks noChangeAspect="1"/>
          </p:cNvSpPr>
          <p:nvPr userDrawn="1"/>
        </p:nvSpPr>
        <p:spPr bwMode="gray">
          <a:xfrm>
            <a:off x="5494456" y="713700"/>
            <a:ext cx="4860000" cy="4860000"/>
          </a:xfrm>
          <a:prstGeom prst="ellipse">
            <a:avLst/>
          </a:prstGeom>
          <a:solidFill>
            <a:schemeClr val="accent3"/>
          </a:solidFill>
          <a:ln w="1016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Espace réservé pour une image  15">
            <a:extLst>
              <a:ext uri="{FF2B5EF4-FFF2-40B4-BE49-F238E27FC236}">
                <a16:creationId xmlns:a16="http://schemas.microsoft.com/office/drawing/2014/main" id="{A3FF6568-34B8-4C7C-95F9-D26DA72F510E}"/>
              </a:ext>
            </a:extLst>
          </p:cNvPr>
          <p:cNvSpPr>
            <a:spLocks noGrp="1"/>
          </p:cNvSpPr>
          <p:nvPr>
            <p:ph type="pic" sz="quarter" idx="13" hasCustomPrompt="1"/>
          </p:nvPr>
        </p:nvSpPr>
        <p:spPr bwMode="gray">
          <a:xfrm>
            <a:off x="1835956" y="713700"/>
            <a:ext cx="4257000" cy="4860000"/>
          </a:xfrm>
          <a:custGeom>
            <a:avLst/>
            <a:gdLst>
              <a:gd name="connsiteX0" fmla="*/ 2430000 w 4257000"/>
              <a:gd name="connsiteY0" fmla="*/ 0 h 4860000"/>
              <a:gd name="connsiteX1" fmla="*/ 4148270 w 4257000"/>
              <a:gd name="connsiteY1" fmla="*/ 711731 h 4860000"/>
              <a:gd name="connsiteX2" fmla="*/ 4257000 w 4257000"/>
              <a:gd name="connsiteY2" fmla="*/ 831364 h 4860000"/>
              <a:gd name="connsiteX3" fmla="*/ 4208894 w 4257000"/>
              <a:gd name="connsiteY3" fmla="*/ 884294 h 4860000"/>
              <a:gd name="connsiteX4" fmla="*/ 3654000 w 4257000"/>
              <a:gd name="connsiteY4" fmla="*/ 2430000 h 4860000"/>
              <a:gd name="connsiteX5" fmla="*/ 4208894 w 4257000"/>
              <a:gd name="connsiteY5" fmla="*/ 3975706 h 4860000"/>
              <a:gd name="connsiteX6" fmla="*/ 4257000 w 4257000"/>
              <a:gd name="connsiteY6" fmla="*/ 4028636 h 4860000"/>
              <a:gd name="connsiteX7" fmla="*/ 4148270 w 4257000"/>
              <a:gd name="connsiteY7" fmla="*/ 4148270 h 4860000"/>
              <a:gd name="connsiteX8" fmla="*/ 2430000 w 4257000"/>
              <a:gd name="connsiteY8" fmla="*/ 4860000 h 4860000"/>
              <a:gd name="connsiteX9" fmla="*/ 0 w 4257000"/>
              <a:gd name="connsiteY9" fmla="*/ 2430000 h 4860000"/>
              <a:gd name="connsiteX10" fmla="*/ 2430000 w 4257000"/>
              <a:gd name="connsiteY10" fmla="*/ 0 h 48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7000" h="4860000">
                <a:moveTo>
                  <a:pt x="2430000" y="0"/>
                </a:moveTo>
                <a:cubicBezTo>
                  <a:pt x="3101026" y="0"/>
                  <a:pt x="3708526" y="271987"/>
                  <a:pt x="4148270" y="711731"/>
                </a:cubicBezTo>
                <a:lnTo>
                  <a:pt x="4257000" y="831364"/>
                </a:lnTo>
                <a:lnTo>
                  <a:pt x="4208894" y="884294"/>
                </a:lnTo>
                <a:cubicBezTo>
                  <a:pt x="3862240" y="1304342"/>
                  <a:pt x="3654000" y="1842852"/>
                  <a:pt x="3654000" y="2430000"/>
                </a:cubicBezTo>
                <a:cubicBezTo>
                  <a:pt x="3654000" y="3017148"/>
                  <a:pt x="3862240" y="3555659"/>
                  <a:pt x="4208894" y="3975706"/>
                </a:cubicBezTo>
                <a:lnTo>
                  <a:pt x="4257000" y="4028636"/>
                </a:lnTo>
                <a:lnTo>
                  <a:pt x="4148270" y="4148270"/>
                </a:lnTo>
                <a:cubicBezTo>
                  <a:pt x="3708526" y="4588013"/>
                  <a:pt x="3101026" y="4860000"/>
                  <a:pt x="2430000" y="4860000"/>
                </a:cubicBezTo>
                <a:cubicBezTo>
                  <a:pt x="1087948" y="4860000"/>
                  <a:pt x="0" y="3772052"/>
                  <a:pt x="0" y="2430000"/>
                </a:cubicBezTo>
                <a:cubicBezTo>
                  <a:pt x="0" y="1087948"/>
                  <a:pt x="1087948" y="0"/>
                  <a:pt x="2430000" y="0"/>
                </a:cubicBezTo>
                <a:close/>
              </a:path>
            </a:pathLst>
          </a:cu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Select the icon to insert a picture </a:t>
            </a: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980312" y="5769260"/>
            <a:ext cx="2229788" cy="792000"/>
          </a:xfrm>
          <a:prstGeom prst="rect">
            <a:avLst/>
          </a:prstGeom>
        </p:spPr>
      </p:pic>
      <p:sp>
        <p:nvSpPr>
          <p:cNvPr id="3" name="Sous-titre 2"/>
          <p:cNvSpPr>
            <a:spLocks noGrp="1"/>
          </p:cNvSpPr>
          <p:nvPr>
            <p:ph type="subTitle" idx="1" hasCustomPrompt="1"/>
          </p:nvPr>
        </p:nvSpPr>
        <p:spPr bwMode="gray">
          <a:xfrm>
            <a:off x="6192008" y="3142708"/>
            <a:ext cx="4140000" cy="574324"/>
          </a:xfrm>
          <a:prstGeom prst="rect">
            <a:avLst/>
          </a:prstGeom>
        </p:spPr>
        <p:txBody>
          <a:bodyPr anchor="t" anchorCtr="0">
            <a:normAutofit/>
          </a:bodyPr>
          <a:lstStyle>
            <a:lvl1pPr marL="0" indent="0" algn="l">
              <a:spcBef>
                <a:spcPts val="0"/>
              </a:spcBef>
              <a:buFont typeface="Arial" pitchFamily="34" charset="0"/>
              <a:buNone/>
              <a:defRPr sz="2000" b="0">
                <a:solidFill>
                  <a:schemeClr val="bg1"/>
                </a:solidFill>
              </a:defRPr>
            </a:lvl1pPr>
            <a:lvl2pPr marL="0" indent="0" algn="l">
              <a:buFont typeface="Arial" pitchFamily="34" charset="0"/>
              <a:buNone/>
              <a:defRPr sz="18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insert speaker name</a:t>
            </a:r>
          </a:p>
        </p:txBody>
      </p:sp>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p:ph type="title" hasCustomPrompt="1"/>
          </p:nvPr>
        </p:nvSpPr>
        <p:spPr bwMode="gray">
          <a:xfrm>
            <a:off x="6192008" y="1484784"/>
            <a:ext cx="4140000" cy="1489250"/>
          </a:xfrm>
        </p:spPr>
        <p:txBody>
          <a:bodyPr anchor="b" anchorCtr="0">
            <a:normAutofit/>
          </a:bodyPr>
          <a:lstStyle>
            <a:lvl1pPr>
              <a:lnSpc>
                <a:spcPct val="100000"/>
              </a:lnSpc>
              <a:defRPr sz="2800" b="1">
                <a:solidFill>
                  <a:schemeClr val="bg1"/>
                </a:solidFill>
              </a:defRPr>
            </a:lvl1pPr>
          </a:lstStyle>
          <a:p>
            <a:r>
              <a:rPr lang="en-GB" noProof="0"/>
              <a:t>Click to insert presentation title</a:t>
            </a:r>
          </a:p>
        </p:txBody>
      </p:sp>
      <p:sp>
        <p:nvSpPr>
          <p:cNvPr id="13" name="Espace réservé du texte 6"/>
          <p:cNvSpPr>
            <a:spLocks noGrp="1"/>
          </p:cNvSpPr>
          <p:nvPr>
            <p:ph type="body" sz="quarter" idx="14" hasCustomPrompt="1"/>
          </p:nvPr>
        </p:nvSpPr>
        <p:spPr bwMode="gray">
          <a:xfrm>
            <a:off x="6192008" y="3717513"/>
            <a:ext cx="4140000" cy="1107018"/>
          </a:xfrm>
        </p:spPr>
        <p:txBody>
          <a:bodyPr>
            <a:normAutofit/>
          </a:bodyPr>
          <a:lstStyle>
            <a:lvl1pPr marL="0" indent="0">
              <a:spcBef>
                <a:spcPts val="0"/>
              </a:spcBef>
              <a:buNone/>
              <a:defRPr sz="1800">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GB" noProof="0"/>
              <a:t>Click to insert date</a:t>
            </a:r>
          </a:p>
        </p:txBody>
      </p:sp>
    </p:spTree>
    <p:extLst>
      <p:ext uri="{BB962C8B-B14F-4D97-AF65-F5344CB8AC3E}">
        <p14:creationId xmlns:p14="http://schemas.microsoft.com/office/powerpoint/2010/main" val="24450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short_titl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824026" y="742854"/>
            <a:ext cx="6573600" cy="770396"/>
          </a:xfrm>
        </p:spPr>
        <p:txBody>
          <a:bodyPr>
            <a:normAutofit/>
          </a:bodyPr>
          <a:lstStyle>
            <a:lvl1pPr>
              <a:lnSpc>
                <a:spcPct val="100000"/>
              </a:lnSpc>
              <a:defRPr sz="4400"/>
            </a:lvl1pPr>
          </a:lstStyle>
          <a:p>
            <a:r>
              <a:rPr lang="en-GB" noProof="0"/>
              <a:t>Agenda</a:t>
            </a:r>
          </a:p>
        </p:txBody>
      </p:sp>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9" name="Espace réservé du texte 8"/>
          <p:cNvSpPr>
            <a:spLocks noGrp="1"/>
          </p:cNvSpPr>
          <p:nvPr>
            <p:ph type="body" sz="quarter" idx="17" hasCustomPrompt="1"/>
          </p:nvPr>
        </p:nvSpPr>
        <p:spPr bwMode="gray">
          <a:xfrm>
            <a:off x="4824026" y="1998661"/>
            <a:ext cx="6573600" cy="4202113"/>
          </a:xfrm>
        </p:spPr>
        <p:txBody>
          <a:bodyPr/>
          <a:lstStyle>
            <a:lvl1pPr marL="361950" indent="-361950">
              <a:spcBef>
                <a:spcPts val="2400"/>
              </a:spcBef>
              <a:buClr>
                <a:schemeClr val="accent1"/>
              </a:buClr>
              <a:buSzPct val="100000"/>
              <a:buFont typeface="+mj-lt"/>
              <a:buAutoNum type="arabicPeriod"/>
              <a:tabLst>
                <a:tab pos="3676650" algn="r"/>
              </a:tabLst>
              <a:defRPr/>
            </a:lvl1pPr>
            <a:lvl2pPr marL="368300" indent="0">
              <a:buNone/>
              <a:tabLst>
                <a:tab pos="3676650" algn="r"/>
              </a:tabLst>
              <a:defRPr>
                <a:solidFill>
                  <a:schemeClr val="accent4"/>
                </a:solidFill>
              </a:defRPr>
            </a:lvl2pPr>
          </a:lstStyle>
          <a:p>
            <a:pPr lvl="0"/>
            <a:r>
              <a:rPr lang="en-GB" noProof="0"/>
              <a:t>Text level 1</a:t>
            </a:r>
          </a:p>
          <a:p>
            <a:pPr lvl="1"/>
            <a:r>
              <a:rPr lang="en-GB" noProof="0"/>
              <a:t>Text level 2</a:t>
            </a:r>
          </a:p>
        </p:txBody>
      </p:sp>
      <p:sp>
        <p:nvSpPr>
          <p:cNvPr id="19" name="Rectangle 18"/>
          <p:cNvSpPr/>
          <p:nvPr userDrawn="1"/>
        </p:nvSpPr>
        <p:spPr bwMode="gray">
          <a:xfrm>
            <a:off x="0" y="0"/>
            <a:ext cx="4392000" cy="6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Ellipse 21">
            <a:extLst>
              <a:ext uri="{FF2B5EF4-FFF2-40B4-BE49-F238E27FC236}">
                <a16:creationId xmlns:a16="http://schemas.microsoft.com/office/drawing/2014/main" id="{1B78F9F7-2561-40A6-B3B6-97BC76FBCF81}"/>
              </a:ext>
            </a:extLst>
          </p:cNvPr>
          <p:cNvSpPr>
            <a:spLocks noChangeAspect="1"/>
          </p:cNvSpPr>
          <p:nvPr userDrawn="1"/>
        </p:nvSpPr>
        <p:spPr bwMode="gray">
          <a:xfrm>
            <a:off x="1925706" y="1844824"/>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Ellipse 22">
            <a:extLst>
              <a:ext uri="{FF2B5EF4-FFF2-40B4-BE49-F238E27FC236}">
                <a16:creationId xmlns:a16="http://schemas.microsoft.com/office/drawing/2014/main" id="{1B78F9F7-2561-40A6-B3B6-97BC76FBCF81}"/>
              </a:ext>
            </a:extLst>
          </p:cNvPr>
          <p:cNvSpPr>
            <a:spLocks noChangeAspect="1"/>
          </p:cNvSpPr>
          <p:nvPr userDrawn="1"/>
        </p:nvSpPr>
        <p:spPr bwMode="gray">
          <a:xfrm>
            <a:off x="1925706" y="3861048"/>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Ellipse 23">
            <a:extLst>
              <a:ext uri="{FF2B5EF4-FFF2-40B4-BE49-F238E27FC236}">
                <a16:creationId xmlns:a16="http://schemas.microsoft.com/office/drawing/2014/main" id="{1B78F9F7-2561-40A6-B3B6-97BC76FBCF81}"/>
              </a:ext>
            </a:extLst>
          </p:cNvPr>
          <p:cNvSpPr>
            <a:spLocks noChangeAspect="1"/>
          </p:cNvSpPr>
          <p:nvPr userDrawn="1"/>
        </p:nvSpPr>
        <p:spPr bwMode="gray">
          <a:xfrm>
            <a:off x="935596" y="2852936"/>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Ellipse 24">
            <a:extLst>
              <a:ext uri="{FF2B5EF4-FFF2-40B4-BE49-F238E27FC236}">
                <a16:creationId xmlns:a16="http://schemas.microsoft.com/office/drawing/2014/main" id="{1B78F9F7-2561-40A6-B3B6-97BC76FBCF81}"/>
              </a:ext>
            </a:extLst>
          </p:cNvPr>
          <p:cNvSpPr>
            <a:spLocks noChangeAspect="1"/>
          </p:cNvSpPr>
          <p:nvPr userDrawn="1"/>
        </p:nvSpPr>
        <p:spPr bwMode="gray">
          <a:xfrm>
            <a:off x="2915816" y="2852936"/>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Ellipse 25">
            <a:extLst>
              <a:ext uri="{FF2B5EF4-FFF2-40B4-BE49-F238E27FC236}">
                <a16:creationId xmlns:a16="http://schemas.microsoft.com/office/drawing/2014/main" id="{1B78F9F7-2561-40A6-B3B6-97BC76FBCF81}"/>
              </a:ext>
            </a:extLst>
          </p:cNvPr>
          <p:cNvSpPr>
            <a:spLocks noChangeAspect="1"/>
          </p:cNvSpPr>
          <p:nvPr userDrawn="1"/>
        </p:nvSpPr>
        <p:spPr bwMode="gray">
          <a:xfrm>
            <a:off x="2663068" y="2179142"/>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Ellipse 26">
            <a:extLst>
              <a:ext uri="{FF2B5EF4-FFF2-40B4-BE49-F238E27FC236}">
                <a16:creationId xmlns:a16="http://schemas.microsoft.com/office/drawing/2014/main" id="{1B78F9F7-2561-40A6-B3B6-97BC76FBCF81}"/>
              </a:ext>
            </a:extLst>
          </p:cNvPr>
          <p:cNvSpPr>
            <a:spLocks noChangeAspect="1"/>
          </p:cNvSpPr>
          <p:nvPr userDrawn="1"/>
        </p:nvSpPr>
        <p:spPr bwMode="gray">
          <a:xfrm>
            <a:off x="2663068" y="3518260"/>
            <a:ext cx="540000" cy="540000"/>
          </a:xfrm>
          <a:prstGeom prst="ellipse">
            <a:avLst/>
          </a:prstGeom>
          <a:solidFill>
            <a:schemeClr val="bg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Ellipse 27">
            <a:extLst>
              <a:ext uri="{FF2B5EF4-FFF2-40B4-BE49-F238E27FC236}">
                <a16:creationId xmlns:a16="http://schemas.microsoft.com/office/drawing/2014/main" id="{1B78F9F7-2561-40A6-B3B6-97BC76FBCF81}"/>
              </a:ext>
            </a:extLst>
          </p:cNvPr>
          <p:cNvSpPr>
            <a:spLocks noChangeAspect="1"/>
          </p:cNvSpPr>
          <p:nvPr userDrawn="1"/>
        </p:nvSpPr>
        <p:spPr bwMode="gray">
          <a:xfrm>
            <a:off x="1205596" y="2179142"/>
            <a:ext cx="540000" cy="540000"/>
          </a:xfrm>
          <a:prstGeom prst="ellipse">
            <a:avLst/>
          </a:prstGeom>
          <a:solidFill>
            <a:schemeClr val="bg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Ellipse 28">
            <a:extLst>
              <a:ext uri="{FF2B5EF4-FFF2-40B4-BE49-F238E27FC236}">
                <a16:creationId xmlns:a16="http://schemas.microsoft.com/office/drawing/2014/main" id="{1B78F9F7-2561-40A6-B3B6-97BC76FBCF81}"/>
              </a:ext>
            </a:extLst>
          </p:cNvPr>
          <p:cNvSpPr>
            <a:spLocks noChangeAspect="1"/>
          </p:cNvSpPr>
          <p:nvPr userDrawn="1"/>
        </p:nvSpPr>
        <p:spPr bwMode="gray">
          <a:xfrm>
            <a:off x="1205596" y="3518260"/>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30" name="Connecteur droit 29"/>
          <p:cNvCxnSpPr/>
          <p:nvPr userDrawn="1"/>
        </p:nvCxnSpPr>
        <p:spPr bwMode="gray">
          <a:xfrm>
            <a:off x="4824027" y="1556792"/>
            <a:ext cx="97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652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_1_column">
    <p:spTree>
      <p:nvGrpSpPr>
        <p:cNvPr id="1" name=""/>
        <p:cNvGrpSpPr/>
        <p:nvPr/>
      </p:nvGrpSpPr>
      <p:grpSpPr>
        <a:xfrm>
          <a:off x="0" y="0"/>
          <a:ext cx="0" cy="0"/>
          <a:chOff x="0" y="0"/>
          <a:chExt cx="0" cy="0"/>
        </a:xfrm>
      </p:grpSpPr>
      <p:sp>
        <p:nvSpPr>
          <p:cNvPr id="6" name="Rectangle 5"/>
          <p:cNvSpPr/>
          <p:nvPr userDrawn="1"/>
        </p:nvSpPr>
        <p:spPr bwMode="gray">
          <a:xfrm>
            <a:off x="0" y="0"/>
            <a:ext cx="2880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31" name="Espace réservé du texte 8"/>
          <p:cNvSpPr>
            <a:spLocks noGrp="1"/>
          </p:cNvSpPr>
          <p:nvPr>
            <p:ph type="body" sz="quarter" idx="18" hasCustomPrompt="1"/>
          </p:nvPr>
        </p:nvSpPr>
        <p:spPr bwMode="gray">
          <a:xfrm>
            <a:off x="792000" y="1998661"/>
            <a:ext cx="10605600" cy="4202113"/>
          </a:xfrm>
        </p:spPr>
        <p:txBody>
          <a:bodyPr numCol="1" spcCol="360000"/>
          <a:lstStyle>
            <a:lvl1pPr marL="361950" indent="-361950">
              <a:spcBef>
                <a:spcPts val="2400"/>
              </a:spcBef>
              <a:buClr>
                <a:schemeClr val="accent1"/>
              </a:buClr>
              <a:buSzPct val="100000"/>
              <a:buFont typeface="+mj-lt"/>
              <a:buAutoNum type="arabicPeriod"/>
              <a:tabLst>
                <a:tab pos="3676650" algn="r"/>
              </a:tabLst>
              <a:defRPr/>
            </a:lvl1pPr>
            <a:lvl2pPr marL="368300" indent="0">
              <a:buNone/>
              <a:tabLst>
                <a:tab pos="3676650" algn="r"/>
              </a:tabLst>
              <a:defRPr>
                <a:solidFill>
                  <a:schemeClr val="accent4"/>
                </a:solidFill>
              </a:defRPr>
            </a:lvl2pPr>
          </a:lstStyle>
          <a:p>
            <a:pPr lvl="0"/>
            <a:r>
              <a:rPr lang="en-GB" noProof="0"/>
              <a:t>Text level 1</a:t>
            </a:r>
          </a:p>
          <a:p>
            <a:pPr lvl="1"/>
            <a:r>
              <a:rPr lang="en-GB" noProof="0"/>
              <a:t>Text level 2</a:t>
            </a:r>
          </a:p>
        </p:txBody>
      </p:sp>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20" name="Titre 19"/>
          <p:cNvSpPr>
            <a:spLocks noGrp="1"/>
          </p:cNvSpPr>
          <p:nvPr>
            <p:ph type="title" hasCustomPrompt="1"/>
          </p:nvPr>
        </p:nvSpPr>
        <p:spPr bwMode="gray">
          <a:xfrm>
            <a:off x="792000" y="741258"/>
            <a:ext cx="10605600" cy="770400"/>
          </a:xfrm>
        </p:spPr>
        <p:txBody>
          <a:bodyPr>
            <a:noAutofit/>
          </a:bodyPr>
          <a:lstStyle>
            <a:lvl1pPr>
              <a:lnSpc>
                <a:spcPct val="100000"/>
              </a:lnSpc>
              <a:defRPr sz="4400" b="0" baseline="0"/>
            </a:lvl1pPr>
          </a:lstStyle>
          <a:p>
            <a:r>
              <a:rPr lang="en-GB" noProof="0"/>
              <a:t>Agenda</a:t>
            </a:r>
          </a:p>
        </p:txBody>
      </p:sp>
      <p:cxnSp>
        <p:nvCxnSpPr>
          <p:cNvPr id="9" name="Connecteur droit 8"/>
          <p:cNvCxnSpPr/>
          <p:nvPr userDrawn="1"/>
        </p:nvCxnSpPr>
        <p:spPr bwMode="gray">
          <a:xfrm>
            <a:off x="792000" y="1556792"/>
            <a:ext cx="97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310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_2_columns">
    <p:spTree>
      <p:nvGrpSpPr>
        <p:cNvPr id="1" name=""/>
        <p:cNvGrpSpPr/>
        <p:nvPr/>
      </p:nvGrpSpPr>
      <p:grpSpPr>
        <a:xfrm>
          <a:off x="0" y="0"/>
          <a:ext cx="0" cy="0"/>
          <a:chOff x="0" y="0"/>
          <a:chExt cx="0" cy="0"/>
        </a:xfrm>
      </p:grpSpPr>
      <p:sp>
        <p:nvSpPr>
          <p:cNvPr id="6" name="Rectangle 5"/>
          <p:cNvSpPr/>
          <p:nvPr userDrawn="1"/>
        </p:nvSpPr>
        <p:spPr bwMode="gray">
          <a:xfrm>
            <a:off x="0" y="0"/>
            <a:ext cx="288000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31" name="Espace réservé du texte 8"/>
          <p:cNvSpPr>
            <a:spLocks noGrp="1"/>
          </p:cNvSpPr>
          <p:nvPr>
            <p:ph type="body" sz="quarter" idx="18" hasCustomPrompt="1"/>
          </p:nvPr>
        </p:nvSpPr>
        <p:spPr bwMode="gray">
          <a:xfrm>
            <a:off x="792000" y="1998661"/>
            <a:ext cx="10605600" cy="4202113"/>
          </a:xfrm>
        </p:spPr>
        <p:txBody>
          <a:bodyPr numCol="2" spcCol="360000"/>
          <a:lstStyle>
            <a:lvl1pPr marL="361950" indent="-361950">
              <a:spcBef>
                <a:spcPts val="2400"/>
              </a:spcBef>
              <a:buClr>
                <a:schemeClr val="accent1"/>
              </a:buClr>
              <a:buSzPct val="100000"/>
              <a:buFont typeface="+mj-lt"/>
              <a:buAutoNum type="arabicPeriod"/>
              <a:tabLst>
                <a:tab pos="3676650" algn="r"/>
              </a:tabLst>
              <a:defRPr/>
            </a:lvl1pPr>
            <a:lvl2pPr marL="368300" indent="0">
              <a:buNone/>
              <a:tabLst>
                <a:tab pos="3676650" algn="r"/>
              </a:tabLst>
              <a:defRPr>
                <a:solidFill>
                  <a:schemeClr val="accent4"/>
                </a:solidFill>
              </a:defRPr>
            </a:lvl2pPr>
          </a:lstStyle>
          <a:p>
            <a:pPr lvl="0"/>
            <a:r>
              <a:rPr lang="en-GB" noProof="0"/>
              <a:t>Text level 1</a:t>
            </a:r>
          </a:p>
          <a:p>
            <a:pPr lvl="1"/>
            <a:r>
              <a:rPr lang="en-GB" noProof="0"/>
              <a:t>Text level 2</a:t>
            </a:r>
          </a:p>
        </p:txBody>
      </p:sp>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20" name="Titre 19"/>
          <p:cNvSpPr>
            <a:spLocks noGrp="1"/>
          </p:cNvSpPr>
          <p:nvPr>
            <p:ph type="title" hasCustomPrompt="1"/>
          </p:nvPr>
        </p:nvSpPr>
        <p:spPr bwMode="gray">
          <a:xfrm>
            <a:off x="792000" y="741258"/>
            <a:ext cx="10605600" cy="770400"/>
          </a:xfrm>
        </p:spPr>
        <p:txBody>
          <a:bodyPr>
            <a:noAutofit/>
          </a:bodyPr>
          <a:lstStyle>
            <a:lvl1pPr>
              <a:lnSpc>
                <a:spcPct val="100000"/>
              </a:lnSpc>
              <a:defRPr sz="4400" b="0" baseline="0"/>
            </a:lvl1pPr>
          </a:lstStyle>
          <a:p>
            <a:r>
              <a:rPr lang="en-GB" noProof="0"/>
              <a:t>Agenda</a:t>
            </a:r>
          </a:p>
        </p:txBody>
      </p:sp>
      <p:cxnSp>
        <p:nvCxnSpPr>
          <p:cNvPr id="9" name="Connecteur droit 8"/>
          <p:cNvCxnSpPr/>
          <p:nvPr userDrawn="1"/>
        </p:nvCxnSpPr>
        <p:spPr bwMode="gray">
          <a:xfrm>
            <a:off x="792000" y="1556792"/>
            <a:ext cx="97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57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4" name="Rectangle 13"/>
          <p:cNvSpPr/>
          <p:nvPr userDrawn="1"/>
        </p:nvSpPr>
        <p:spPr bwMode="gray">
          <a:xfrm>
            <a:off x="1354" y="0"/>
            <a:ext cx="12190647" cy="6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5" name="Rectangle à coins arrondis 14"/>
          <p:cNvSpPr/>
          <p:nvPr userDrawn="1"/>
        </p:nvSpPr>
        <p:spPr bwMode="gray">
          <a:xfrm>
            <a:off x="719403" y="1512162"/>
            <a:ext cx="10968000" cy="331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7" name="Titre 6"/>
          <p:cNvSpPr>
            <a:spLocks noGrp="1"/>
          </p:cNvSpPr>
          <p:nvPr>
            <p:ph type="title" hasCustomPrompt="1"/>
          </p:nvPr>
        </p:nvSpPr>
        <p:spPr bwMode="gray">
          <a:xfrm>
            <a:off x="719403" y="1512162"/>
            <a:ext cx="3312000" cy="3312368"/>
          </a:xfrm>
          <a:prstGeom prst="ellipse">
            <a:avLst/>
          </a:prstGeom>
          <a:solidFill>
            <a:schemeClr val="accent1"/>
          </a:solidFill>
        </p:spPr>
        <p:txBody>
          <a:bodyPr anchor="ctr" anchorCtr="0">
            <a:normAutofit/>
          </a:bodyPr>
          <a:lstStyle>
            <a:lvl1pPr algn="ctr">
              <a:lnSpc>
                <a:spcPct val="100000"/>
              </a:lnSpc>
              <a:defRPr sz="9500">
                <a:solidFill>
                  <a:schemeClr val="bg1"/>
                </a:solidFill>
              </a:defRPr>
            </a:lvl1pPr>
          </a:lstStyle>
          <a:p>
            <a:r>
              <a:rPr lang="en-GB" noProof="0"/>
              <a:t>00</a:t>
            </a:r>
          </a:p>
        </p:txBody>
      </p:sp>
      <p:sp>
        <p:nvSpPr>
          <p:cNvPr id="9" name="Espace réservé du texte 8"/>
          <p:cNvSpPr>
            <a:spLocks noGrp="1"/>
          </p:cNvSpPr>
          <p:nvPr>
            <p:ph type="body" sz="quarter" idx="13" hasCustomPrompt="1"/>
          </p:nvPr>
        </p:nvSpPr>
        <p:spPr bwMode="gray">
          <a:xfrm>
            <a:off x="4680000" y="2182484"/>
            <a:ext cx="6132132" cy="1998000"/>
          </a:xfrm>
        </p:spPr>
        <p:txBody>
          <a:bodyPr anchor="ctr" anchorCtr="0">
            <a:normAutofit/>
          </a:bodyPr>
          <a:lstStyle>
            <a:lvl1pPr marL="0" indent="0">
              <a:lnSpc>
                <a:spcPct val="80000"/>
              </a:lnSpc>
              <a:buNone/>
              <a:defRPr sz="28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Title of chapter</a:t>
            </a:r>
          </a:p>
        </p:txBody>
      </p:sp>
    </p:spTree>
    <p:extLst>
      <p:ext uri="{BB962C8B-B14F-4D97-AF65-F5344CB8AC3E}">
        <p14:creationId xmlns:p14="http://schemas.microsoft.com/office/powerpoint/2010/main" val="188790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Nadpis">
    <p:spTree>
      <p:nvGrpSpPr>
        <p:cNvPr id="1" name=""/>
        <p:cNvGrpSpPr/>
        <p:nvPr/>
      </p:nvGrpSpPr>
      <p:grpSpPr>
        <a:xfrm>
          <a:off x="0" y="0"/>
          <a:ext cx="0" cy="0"/>
          <a:chOff x="0" y="0"/>
          <a:chExt cx="0" cy="0"/>
        </a:xfrm>
      </p:grpSpPr>
      <p:pic>
        <p:nvPicPr>
          <p:cNvPr id="11" name="Obrázek 10" descr="Obsah obrázku Barevnost, modrá, rozostření, Elektricky modrá&#10;&#10;Popis byl vytvořen automaticky">
            <a:extLst>
              <a:ext uri="{FF2B5EF4-FFF2-40B4-BE49-F238E27FC236}">
                <a16:creationId xmlns:a16="http://schemas.microsoft.com/office/drawing/2014/main" id="{DABA16C3-562A-3677-D7C7-D4FD5D3676A3}"/>
              </a:ext>
            </a:extLst>
          </p:cNvPr>
          <p:cNvPicPr>
            <a:picLocks noChangeAspect="1"/>
          </p:cNvPicPr>
          <p:nvPr/>
        </p:nvPicPr>
        <p:blipFill rotWithShape="1">
          <a:blip r:embed="rId2"/>
          <a:srcRect l="9025" t="31231" r="15032" b="62052"/>
          <a:stretch/>
        </p:blipFill>
        <p:spPr>
          <a:xfrm>
            <a:off x="0" y="0"/>
            <a:ext cx="12192000" cy="4318682"/>
          </a:xfrm>
          <a:prstGeom prst="rect">
            <a:avLst/>
          </a:prstGeom>
        </p:spPr>
      </p:pic>
      <p:sp>
        <p:nvSpPr>
          <p:cNvPr id="2" name="Nadpis 1">
            <a:extLst>
              <a:ext uri="{FF2B5EF4-FFF2-40B4-BE49-F238E27FC236}">
                <a16:creationId xmlns:a16="http://schemas.microsoft.com/office/drawing/2014/main" id="{A928A242-D5F5-E809-C175-7A1B199EDFE7}"/>
              </a:ext>
            </a:extLst>
          </p:cNvPr>
          <p:cNvSpPr>
            <a:spLocks noGrp="1"/>
          </p:cNvSpPr>
          <p:nvPr>
            <p:ph type="title"/>
          </p:nvPr>
        </p:nvSpPr>
        <p:spPr>
          <a:xfrm>
            <a:off x="831850" y="1117147"/>
            <a:ext cx="10515600" cy="2145037"/>
          </a:xfrm>
        </p:spPr>
        <p:txBody>
          <a:bodyPr anchor="b"/>
          <a:lstStyle>
            <a:lvl1pPr>
              <a:defRPr sz="6000" b="1">
                <a:solidFill>
                  <a:schemeClr val="accent1"/>
                </a:solidFill>
              </a:defRPr>
            </a:lvl1pPr>
          </a:lstStyle>
          <a:p>
            <a:r>
              <a:rPr lang="cs-CZ"/>
              <a:t>Kliknutím lze upravit styl.</a:t>
            </a:r>
            <a:endParaRPr lang="cs-CZ" dirty="0"/>
          </a:p>
        </p:txBody>
      </p:sp>
      <p:sp>
        <p:nvSpPr>
          <p:cNvPr id="3" name="Zástupný text 2">
            <a:extLst>
              <a:ext uri="{FF2B5EF4-FFF2-40B4-BE49-F238E27FC236}">
                <a16:creationId xmlns:a16="http://schemas.microsoft.com/office/drawing/2014/main" id="{CEF65707-8FD2-759C-6BB2-34037AD7C5E2}"/>
              </a:ext>
            </a:extLst>
          </p:cNvPr>
          <p:cNvSpPr>
            <a:spLocks noGrp="1"/>
          </p:cNvSpPr>
          <p:nvPr>
            <p:ph type="body" idx="1"/>
          </p:nvPr>
        </p:nvSpPr>
        <p:spPr>
          <a:xfrm>
            <a:off x="831850" y="481188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pic>
        <p:nvPicPr>
          <p:cNvPr id="9" name="Obrázek 8">
            <a:extLst>
              <a:ext uri="{FF2B5EF4-FFF2-40B4-BE49-F238E27FC236}">
                <a16:creationId xmlns:a16="http://schemas.microsoft.com/office/drawing/2014/main" id="{3F481592-E0C5-A374-E6E2-E720145039FC}"/>
              </a:ext>
            </a:extLst>
          </p:cNvPr>
          <p:cNvPicPr>
            <a:picLocks noChangeAspect="1"/>
          </p:cNvPicPr>
          <p:nvPr/>
        </p:nvPicPr>
        <p:blipFill rotWithShape="1">
          <a:blip r:embed="rId3"/>
          <a:srcRect l="57283" t="-31168"/>
          <a:stretch/>
        </p:blipFill>
        <p:spPr>
          <a:xfrm rot="10800000" flipH="1" flipV="1">
            <a:off x="-2" y="3755386"/>
            <a:ext cx="12192001" cy="623945"/>
          </a:xfrm>
          <a:prstGeom prst="rect">
            <a:avLst/>
          </a:prstGeom>
        </p:spPr>
      </p:pic>
      <p:pic>
        <p:nvPicPr>
          <p:cNvPr id="4" name="Obrázek 3" descr="Obsah obrázku Barevnost, modrá, rozostření, Elektricky modrá&#10;&#10;Popis byl vytvořen automaticky">
            <a:extLst>
              <a:ext uri="{FF2B5EF4-FFF2-40B4-BE49-F238E27FC236}">
                <a16:creationId xmlns:a16="http://schemas.microsoft.com/office/drawing/2014/main" id="{7390344C-A56C-9137-12EB-9E8A8275E58B}"/>
              </a:ext>
            </a:extLst>
          </p:cNvPr>
          <p:cNvPicPr>
            <a:picLocks noChangeAspect="1"/>
          </p:cNvPicPr>
          <p:nvPr userDrawn="1"/>
        </p:nvPicPr>
        <p:blipFill rotWithShape="1">
          <a:blip r:embed="rId2"/>
          <a:srcRect l="9025" t="31231" r="15032" b="62052"/>
          <a:stretch/>
        </p:blipFill>
        <p:spPr>
          <a:xfrm>
            <a:off x="0" y="0"/>
            <a:ext cx="12192000" cy="4318682"/>
          </a:xfrm>
          <a:prstGeom prst="rect">
            <a:avLst/>
          </a:prstGeom>
        </p:spPr>
      </p:pic>
      <p:pic>
        <p:nvPicPr>
          <p:cNvPr id="5" name="Obrázek 4">
            <a:extLst>
              <a:ext uri="{FF2B5EF4-FFF2-40B4-BE49-F238E27FC236}">
                <a16:creationId xmlns:a16="http://schemas.microsoft.com/office/drawing/2014/main" id="{338D4CE9-4D9F-5385-A086-7112C8436156}"/>
              </a:ext>
            </a:extLst>
          </p:cNvPr>
          <p:cNvPicPr>
            <a:picLocks noChangeAspect="1"/>
          </p:cNvPicPr>
          <p:nvPr userDrawn="1"/>
        </p:nvPicPr>
        <p:blipFill rotWithShape="1">
          <a:blip r:embed="rId3"/>
          <a:srcRect l="57283" t="-31168"/>
          <a:stretch/>
        </p:blipFill>
        <p:spPr>
          <a:xfrm rot="10800000" flipH="1" flipV="1">
            <a:off x="-2" y="3755386"/>
            <a:ext cx="12192001" cy="623945"/>
          </a:xfrm>
          <a:prstGeom prst="rect">
            <a:avLst/>
          </a:prstGeom>
        </p:spPr>
      </p:pic>
    </p:spTree>
    <p:extLst>
      <p:ext uri="{BB962C8B-B14F-4D97-AF65-F5344CB8AC3E}">
        <p14:creationId xmlns:p14="http://schemas.microsoft.com/office/powerpoint/2010/main" val="92651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_subtitle">
    <p:spTree>
      <p:nvGrpSpPr>
        <p:cNvPr id="1" name=""/>
        <p:cNvGrpSpPr/>
        <p:nvPr/>
      </p:nvGrpSpPr>
      <p:grpSpPr>
        <a:xfrm>
          <a:off x="0" y="0"/>
          <a:ext cx="0" cy="0"/>
          <a:chOff x="0" y="0"/>
          <a:chExt cx="0" cy="0"/>
        </a:xfrm>
      </p:grpSpPr>
      <p:sp>
        <p:nvSpPr>
          <p:cNvPr id="12" name="Rectangle 11"/>
          <p:cNvSpPr/>
          <p:nvPr userDrawn="1"/>
        </p:nvSpPr>
        <p:spPr bwMode="gray">
          <a:xfrm>
            <a:off x="1354" y="0"/>
            <a:ext cx="12190647" cy="6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3" name="Rectangle à coins arrondis 12"/>
          <p:cNvSpPr/>
          <p:nvPr userDrawn="1"/>
        </p:nvSpPr>
        <p:spPr bwMode="gray">
          <a:xfrm>
            <a:off x="719403" y="1512162"/>
            <a:ext cx="10968000" cy="331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7" name="Titre 6"/>
          <p:cNvSpPr>
            <a:spLocks noGrp="1"/>
          </p:cNvSpPr>
          <p:nvPr>
            <p:ph type="title" hasCustomPrompt="1"/>
          </p:nvPr>
        </p:nvSpPr>
        <p:spPr bwMode="gray">
          <a:xfrm>
            <a:off x="719403" y="1512162"/>
            <a:ext cx="3312000" cy="3312368"/>
          </a:xfrm>
          <a:prstGeom prst="ellipse">
            <a:avLst/>
          </a:prstGeom>
          <a:solidFill>
            <a:schemeClr val="accent1"/>
          </a:solidFill>
        </p:spPr>
        <p:txBody>
          <a:bodyPr anchor="ctr" anchorCtr="0">
            <a:normAutofit/>
          </a:bodyPr>
          <a:lstStyle>
            <a:lvl1pPr algn="ctr">
              <a:lnSpc>
                <a:spcPct val="100000"/>
              </a:lnSpc>
              <a:defRPr sz="9500">
                <a:solidFill>
                  <a:schemeClr val="bg1"/>
                </a:solidFill>
              </a:defRPr>
            </a:lvl1pPr>
          </a:lstStyle>
          <a:p>
            <a:r>
              <a:rPr lang="en-GB" noProof="0"/>
              <a:t>00</a:t>
            </a:r>
          </a:p>
        </p:txBody>
      </p:sp>
      <p:sp>
        <p:nvSpPr>
          <p:cNvPr id="9" name="Espace réservé du texte 8"/>
          <p:cNvSpPr>
            <a:spLocks noGrp="1"/>
          </p:cNvSpPr>
          <p:nvPr>
            <p:ph type="body" sz="quarter" idx="13" hasCustomPrompt="1"/>
          </p:nvPr>
        </p:nvSpPr>
        <p:spPr bwMode="gray">
          <a:xfrm>
            <a:off x="4680000" y="1736813"/>
            <a:ext cx="6228000" cy="1541443"/>
          </a:xfrm>
        </p:spPr>
        <p:txBody>
          <a:bodyPr anchor="b" anchorCtr="0">
            <a:normAutofit/>
          </a:bodyPr>
          <a:lstStyle>
            <a:lvl1pPr marL="0" indent="0">
              <a:lnSpc>
                <a:spcPct val="80000"/>
              </a:lnSpc>
              <a:buNone/>
              <a:defRPr sz="28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Title of chapter</a:t>
            </a:r>
          </a:p>
        </p:txBody>
      </p:sp>
      <p:sp>
        <p:nvSpPr>
          <p:cNvPr id="10" name="Espace réservé du texte 8"/>
          <p:cNvSpPr>
            <a:spLocks noGrp="1"/>
          </p:cNvSpPr>
          <p:nvPr>
            <p:ph type="body" sz="quarter" idx="14" hasCustomPrompt="1"/>
          </p:nvPr>
        </p:nvSpPr>
        <p:spPr bwMode="gray">
          <a:xfrm>
            <a:off x="4680000" y="3681028"/>
            <a:ext cx="6228000" cy="972108"/>
          </a:xfrm>
        </p:spPr>
        <p:txBody>
          <a:bodyPr anchor="t" anchorCtr="0">
            <a:normAutofit/>
          </a:bodyPr>
          <a:lstStyle>
            <a:lvl1pPr marL="0" indent="0">
              <a:lnSpc>
                <a:spcPct val="85000"/>
              </a:lnSpc>
              <a:spcBef>
                <a:spcPts val="0"/>
              </a:spcBef>
              <a:buNone/>
              <a:defRPr sz="1400" baseline="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 of chapter</a:t>
            </a:r>
          </a:p>
        </p:txBody>
      </p:sp>
      <p:cxnSp>
        <p:nvCxnSpPr>
          <p:cNvPr id="11" name="Connecteur droit 10"/>
          <p:cNvCxnSpPr/>
          <p:nvPr userDrawn="1"/>
        </p:nvCxnSpPr>
        <p:spPr bwMode="gray">
          <a:xfrm>
            <a:off x="4680000" y="3454878"/>
            <a:ext cx="12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584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_1picture_right_product_key_message">
    <p:spTree>
      <p:nvGrpSpPr>
        <p:cNvPr id="1" name=""/>
        <p:cNvGrpSpPr/>
        <p:nvPr/>
      </p:nvGrpSpPr>
      <p:grpSpPr>
        <a:xfrm>
          <a:off x="0" y="0"/>
          <a:ext cx="0" cy="0"/>
          <a:chOff x="0" y="0"/>
          <a:chExt cx="0" cy="0"/>
        </a:xfrm>
      </p:grpSpPr>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6092248" y="0"/>
            <a:ext cx="6098400" cy="6192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Espace réservé du contenu 2"/>
          <p:cNvSpPr>
            <a:spLocks noGrp="1"/>
          </p:cNvSpPr>
          <p:nvPr>
            <p:ph idx="1" hasCustomPrompt="1"/>
          </p:nvPr>
        </p:nvSpPr>
        <p:spPr bwMode="gray">
          <a:xfrm>
            <a:off x="792000" y="1483200"/>
            <a:ext cx="5015968" cy="4716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4" name="Titre 3"/>
          <p:cNvSpPr>
            <a:spLocks noGrp="1"/>
          </p:cNvSpPr>
          <p:nvPr>
            <p:ph type="title" hasCustomPrompt="1"/>
          </p:nvPr>
        </p:nvSpPr>
        <p:spPr>
          <a:xfrm>
            <a:off x="792000" y="557645"/>
            <a:ext cx="5015968" cy="648000"/>
          </a:xfrm>
        </p:spPr>
        <p:txBody>
          <a:bodyPr/>
          <a:lstStyle>
            <a:lvl1pPr>
              <a:defRPr/>
            </a:lvl1pPr>
          </a:lstStyle>
          <a:p>
            <a:r>
              <a:rPr lang="en-GB" noProof="0"/>
              <a:t>Title (additional format for product presentations)</a:t>
            </a:r>
          </a:p>
        </p:txBody>
      </p:sp>
      <p:sp>
        <p:nvSpPr>
          <p:cNvPr id="11" name="Espace réservé du texte 4">
            <a:extLst>
              <a:ext uri="{FF2B5EF4-FFF2-40B4-BE49-F238E27FC236}">
                <a16:creationId xmlns:a16="http://schemas.microsoft.com/office/drawing/2014/main" id="{BADDF4F9-ACF4-E14A-986F-0A7244465EFD}"/>
              </a:ext>
            </a:extLst>
          </p:cNvPr>
          <p:cNvSpPr>
            <a:spLocks noGrp="1"/>
          </p:cNvSpPr>
          <p:nvPr>
            <p:ph type="body" sz="quarter" idx="17" hasCustomPrompt="1"/>
          </p:nvPr>
        </p:nvSpPr>
        <p:spPr bwMode="gray">
          <a:xfrm rot="5400000">
            <a:off x="6787880" y="-263908"/>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171847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s_subtitle_product_platform_slide_x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4322DD-222F-DA44-A759-949F43389962}"/>
              </a:ext>
            </a:extLst>
          </p:cNvPr>
          <p:cNvSpPr/>
          <p:nvPr userDrawn="1"/>
        </p:nvSpPr>
        <p:spPr>
          <a:xfrm>
            <a:off x="6191552" y="1988840"/>
            <a:ext cx="5206048"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Rectangle 22">
            <a:extLst>
              <a:ext uri="{FF2B5EF4-FFF2-40B4-BE49-F238E27FC236}">
                <a16:creationId xmlns:a16="http://schemas.microsoft.com/office/drawing/2014/main" id="{18F5120B-19A3-6445-BD97-7AA6617B2EDC}"/>
              </a:ext>
            </a:extLst>
          </p:cNvPr>
          <p:cNvSpPr/>
          <p:nvPr userDrawn="1"/>
        </p:nvSpPr>
        <p:spPr>
          <a:xfrm>
            <a:off x="792000" y="1988840"/>
            <a:ext cx="5231552"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0" name="Espace réservé pour une image  15">
            <a:extLst>
              <a:ext uri="{FF2B5EF4-FFF2-40B4-BE49-F238E27FC236}">
                <a16:creationId xmlns:a16="http://schemas.microsoft.com/office/drawing/2014/main" id="{BBFBCBED-C396-BF45-BDB8-803BC21CE587}"/>
              </a:ext>
            </a:extLst>
          </p:cNvPr>
          <p:cNvSpPr>
            <a:spLocks noGrp="1"/>
          </p:cNvSpPr>
          <p:nvPr>
            <p:ph type="pic" sz="quarter" idx="16" hasCustomPrompt="1"/>
          </p:nvPr>
        </p:nvSpPr>
        <p:spPr bwMode="gray">
          <a:xfrm>
            <a:off x="959432" y="2602894"/>
            <a:ext cx="4883532"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3" name="Espace réservé pour une image  15">
            <a:extLst>
              <a:ext uri="{FF2B5EF4-FFF2-40B4-BE49-F238E27FC236}">
                <a16:creationId xmlns:a16="http://schemas.microsoft.com/office/drawing/2014/main" id="{9C596986-F82C-134E-9362-E0617C5A70BD}"/>
              </a:ext>
            </a:extLst>
          </p:cNvPr>
          <p:cNvSpPr>
            <a:spLocks noGrp="1"/>
          </p:cNvSpPr>
          <p:nvPr>
            <p:ph type="pic" sz="quarter" idx="17" hasCustomPrompt="1"/>
          </p:nvPr>
        </p:nvSpPr>
        <p:spPr bwMode="gray">
          <a:xfrm>
            <a:off x="6359552" y="2602894"/>
            <a:ext cx="4873016"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27" name="Espace réservé du contenu 2">
            <a:extLst>
              <a:ext uri="{FF2B5EF4-FFF2-40B4-BE49-F238E27FC236}">
                <a16:creationId xmlns:a16="http://schemas.microsoft.com/office/drawing/2014/main" id="{0FF20348-B80E-8B49-A291-C195490955B4}"/>
              </a:ext>
            </a:extLst>
          </p:cNvPr>
          <p:cNvSpPr>
            <a:spLocks noGrp="1"/>
          </p:cNvSpPr>
          <p:nvPr>
            <p:ph idx="1" hasCustomPrompt="1"/>
          </p:nvPr>
        </p:nvSpPr>
        <p:spPr bwMode="gray">
          <a:xfrm>
            <a:off x="854525" y="4497214"/>
            <a:ext cx="5169027" cy="1705366"/>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8" name="Espace réservé du contenu 2">
            <a:extLst>
              <a:ext uri="{FF2B5EF4-FFF2-40B4-BE49-F238E27FC236}">
                <a16:creationId xmlns:a16="http://schemas.microsoft.com/office/drawing/2014/main" id="{D055484C-6281-E14E-B3C3-2DD9E39B2D61}"/>
              </a:ext>
            </a:extLst>
          </p:cNvPr>
          <p:cNvSpPr>
            <a:spLocks noGrp="1"/>
          </p:cNvSpPr>
          <p:nvPr>
            <p:ph idx="27" hasCustomPrompt="1"/>
          </p:nvPr>
        </p:nvSpPr>
        <p:spPr bwMode="gray">
          <a:xfrm>
            <a:off x="6190964" y="4497214"/>
            <a:ext cx="5206048" cy="1705366"/>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5" name="Espace réservé du contenu 2">
            <a:extLst>
              <a:ext uri="{FF2B5EF4-FFF2-40B4-BE49-F238E27FC236}">
                <a16:creationId xmlns:a16="http://schemas.microsoft.com/office/drawing/2014/main" id="{FFDA4FD7-32B4-BA43-9BF5-364F7AA6D65D}"/>
              </a:ext>
            </a:extLst>
          </p:cNvPr>
          <p:cNvSpPr>
            <a:spLocks noGrp="1"/>
          </p:cNvSpPr>
          <p:nvPr>
            <p:ph idx="29" hasCustomPrompt="1"/>
          </p:nvPr>
        </p:nvSpPr>
        <p:spPr bwMode="gray">
          <a:xfrm>
            <a:off x="959432" y="2105227"/>
            <a:ext cx="4883532" cy="462344"/>
          </a:xfrm>
        </p:spPr>
        <p:txBody>
          <a:bodyPr/>
          <a:lstStyle>
            <a:lvl1pPr marL="0" indent="0">
              <a:buNone/>
              <a:defRPr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26" name="Espace réservé du contenu 2">
            <a:extLst>
              <a:ext uri="{FF2B5EF4-FFF2-40B4-BE49-F238E27FC236}">
                <a16:creationId xmlns:a16="http://schemas.microsoft.com/office/drawing/2014/main" id="{D4798A99-6079-D24F-8F92-EFF5B3DBFA24}"/>
              </a:ext>
            </a:extLst>
          </p:cNvPr>
          <p:cNvSpPr>
            <a:spLocks noGrp="1"/>
          </p:cNvSpPr>
          <p:nvPr>
            <p:ph idx="30" hasCustomPrompt="1"/>
          </p:nvPr>
        </p:nvSpPr>
        <p:spPr bwMode="gray">
          <a:xfrm>
            <a:off x="6358352" y="2105227"/>
            <a:ext cx="4873016" cy="462344"/>
          </a:xfrm>
        </p:spPr>
        <p:txBody>
          <a:bodyPr/>
          <a:lstStyle>
            <a:lvl1pPr marL="0" indent="0">
              <a:buNone/>
              <a:defRPr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Tree>
    <p:extLst>
      <p:ext uri="{BB962C8B-B14F-4D97-AF65-F5344CB8AC3E}">
        <p14:creationId xmlns:p14="http://schemas.microsoft.com/office/powerpoint/2010/main" val="238282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s_subtitle_product_platform_slide_x3_I">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4322DD-222F-DA44-A759-949F43389962}"/>
              </a:ext>
            </a:extLst>
          </p:cNvPr>
          <p:cNvSpPr/>
          <p:nvPr userDrawn="1"/>
        </p:nvSpPr>
        <p:spPr>
          <a:xfrm>
            <a:off x="4128000" y="2000746"/>
            <a:ext cx="3960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Rectangle 20">
            <a:extLst>
              <a:ext uri="{FF2B5EF4-FFF2-40B4-BE49-F238E27FC236}">
                <a16:creationId xmlns:a16="http://schemas.microsoft.com/office/drawing/2014/main" id="{AF9D6F35-4FA4-6644-9ECD-EA82E56462D7}"/>
              </a:ext>
            </a:extLst>
          </p:cNvPr>
          <p:cNvSpPr/>
          <p:nvPr userDrawn="1"/>
        </p:nvSpPr>
        <p:spPr>
          <a:xfrm>
            <a:off x="8256000" y="1987034"/>
            <a:ext cx="3960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Rectangle 22">
            <a:extLst>
              <a:ext uri="{FF2B5EF4-FFF2-40B4-BE49-F238E27FC236}">
                <a16:creationId xmlns:a16="http://schemas.microsoft.com/office/drawing/2014/main" id="{18F5120B-19A3-6445-BD97-7AA6617B2EDC}"/>
              </a:ext>
            </a:extLst>
          </p:cNvPr>
          <p:cNvSpPr/>
          <p:nvPr userDrawn="1"/>
        </p:nvSpPr>
        <p:spPr>
          <a:xfrm>
            <a:off x="0" y="1987034"/>
            <a:ext cx="3960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0" name="Espace réservé pour une image  15">
            <a:extLst>
              <a:ext uri="{FF2B5EF4-FFF2-40B4-BE49-F238E27FC236}">
                <a16:creationId xmlns:a16="http://schemas.microsoft.com/office/drawing/2014/main" id="{BBFBCBED-C396-BF45-BDB8-803BC21CE587}"/>
              </a:ext>
            </a:extLst>
          </p:cNvPr>
          <p:cNvSpPr>
            <a:spLocks noGrp="1"/>
          </p:cNvSpPr>
          <p:nvPr>
            <p:ph type="pic" sz="quarter" idx="16" hasCustomPrompt="1"/>
          </p:nvPr>
        </p:nvSpPr>
        <p:spPr bwMode="gray">
          <a:xfrm>
            <a:off x="179412" y="2601088"/>
            <a:ext cx="360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3" name="Espace réservé pour une image  15">
            <a:extLst>
              <a:ext uri="{FF2B5EF4-FFF2-40B4-BE49-F238E27FC236}">
                <a16:creationId xmlns:a16="http://schemas.microsoft.com/office/drawing/2014/main" id="{9C596986-F82C-134E-9362-E0617C5A70BD}"/>
              </a:ext>
            </a:extLst>
          </p:cNvPr>
          <p:cNvSpPr>
            <a:spLocks noGrp="1"/>
          </p:cNvSpPr>
          <p:nvPr>
            <p:ph type="pic" sz="quarter" idx="17" hasCustomPrompt="1"/>
          </p:nvPr>
        </p:nvSpPr>
        <p:spPr bwMode="gray">
          <a:xfrm>
            <a:off x="4296000" y="2601088"/>
            <a:ext cx="360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4" name="Espace réservé pour une image  15">
            <a:extLst>
              <a:ext uri="{FF2B5EF4-FFF2-40B4-BE49-F238E27FC236}">
                <a16:creationId xmlns:a16="http://schemas.microsoft.com/office/drawing/2014/main" id="{FCDA3A24-C6E0-B144-B854-2A6BDAE12E2C}"/>
              </a:ext>
            </a:extLst>
          </p:cNvPr>
          <p:cNvSpPr>
            <a:spLocks noGrp="1"/>
          </p:cNvSpPr>
          <p:nvPr>
            <p:ph type="pic" sz="quarter" idx="18" hasCustomPrompt="1"/>
          </p:nvPr>
        </p:nvSpPr>
        <p:spPr bwMode="gray">
          <a:xfrm>
            <a:off x="8412868" y="2601088"/>
            <a:ext cx="359972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27" name="Espace réservé du contenu 2">
            <a:extLst>
              <a:ext uri="{FF2B5EF4-FFF2-40B4-BE49-F238E27FC236}">
                <a16:creationId xmlns:a16="http://schemas.microsoft.com/office/drawing/2014/main" id="{0FF20348-B80E-8B49-A291-C195490955B4}"/>
              </a:ext>
            </a:extLst>
          </p:cNvPr>
          <p:cNvSpPr>
            <a:spLocks noGrp="1"/>
          </p:cNvSpPr>
          <p:nvPr>
            <p:ph idx="1" hasCustomPrompt="1"/>
          </p:nvPr>
        </p:nvSpPr>
        <p:spPr bwMode="gray">
          <a:xfrm>
            <a:off x="47328" y="4495408"/>
            <a:ext cx="3912672" cy="1705366"/>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8" name="Espace réservé du contenu 2">
            <a:extLst>
              <a:ext uri="{FF2B5EF4-FFF2-40B4-BE49-F238E27FC236}">
                <a16:creationId xmlns:a16="http://schemas.microsoft.com/office/drawing/2014/main" id="{D055484C-6281-E14E-B3C3-2DD9E39B2D61}"/>
              </a:ext>
            </a:extLst>
          </p:cNvPr>
          <p:cNvSpPr>
            <a:spLocks noGrp="1"/>
          </p:cNvSpPr>
          <p:nvPr>
            <p:ph idx="27" hasCustomPrompt="1"/>
          </p:nvPr>
        </p:nvSpPr>
        <p:spPr bwMode="gray">
          <a:xfrm>
            <a:off x="4127412" y="4495408"/>
            <a:ext cx="3936924" cy="1705366"/>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9" name="Espace réservé du contenu 2">
            <a:extLst>
              <a:ext uri="{FF2B5EF4-FFF2-40B4-BE49-F238E27FC236}">
                <a16:creationId xmlns:a16="http://schemas.microsoft.com/office/drawing/2014/main" id="{0D4DFAA4-AE5A-714E-BB51-2D1A91A78A4F}"/>
              </a:ext>
            </a:extLst>
          </p:cNvPr>
          <p:cNvSpPr>
            <a:spLocks noGrp="1"/>
          </p:cNvSpPr>
          <p:nvPr>
            <p:ph idx="28" hasCustomPrompt="1"/>
          </p:nvPr>
        </p:nvSpPr>
        <p:spPr bwMode="gray">
          <a:xfrm>
            <a:off x="8256000" y="4495408"/>
            <a:ext cx="3912672" cy="1705366"/>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5" name="Espace réservé du contenu 2">
            <a:extLst>
              <a:ext uri="{FF2B5EF4-FFF2-40B4-BE49-F238E27FC236}">
                <a16:creationId xmlns:a16="http://schemas.microsoft.com/office/drawing/2014/main" id="{FFDA4FD7-32B4-BA43-9BF5-364F7AA6D65D}"/>
              </a:ext>
            </a:extLst>
          </p:cNvPr>
          <p:cNvSpPr>
            <a:spLocks noGrp="1"/>
          </p:cNvSpPr>
          <p:nvPr>
            <p:ph idx="29" hasCustomPrompt="1"/>
          </p:nvPr>
        </p:nvSpPr>
        <p:spPr bwMode="gray">
          <a:xfrm>
            <a:off x="179412" y="2135571"/>
            <a:ext cx="3600000" cy="432000"/>
          </a:xfrm>
        </p:spPr>
        <p:txBody>
          <a:bodyPr/>
          <a:lstStyle>
            <a:lvl1pPr marL="0" indent="0">
              <a:buNone/>
              <a:defRPr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26" name="Espace réservé du contenu 2">
            <a:extLst>
              <a:ext uri="{FF2B5EF4-FFF2-40B4-BE49-F238E27FC236}">
                <a16:creationId xmlns:a16="http://schemas.microsoft.com/office/drawing/2014/main" id="{D4798A99-6079-D24F-8F92-EFF5B3DBFA24}"/>
              </a:ext>
            </a:extLst>
          </p:cNvPr>
          <p:cNvSpPr>
            <a:spLocks noGrp="1"/>
          </p:cNvSpPr>
          <p:nvPr>
            <p:ph idx="30" hasCustomPrompt="1"/>
          </p:nvPr>
        </p:nvSpPr>
        <p:spPr bwMode="gray">
          <a:xfrm>
            <a:off x="4294800" y="2135571"/>
            <a:ext cx="3600000" cy="432000"/>
          </a:xfrm>
        </p:spPr>
        <p:txBody>
          <a:bodyPr/>
          <a:lstStyle>
            <a:lvl1pPr marL="0" indent="0">
              <a:buNone/>
              <a:defRPr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30" name="Espace réservé du contenu 2">
            <a:extLst>
              <a:ext uri="{FF2B5EF4-FFF2-40B4-BE49-F238E27FC236}">
                <a16:creationId xmlns:a16="http://schemas.microsoft.com/office/drawing/2014/main" id="{BCB3FE88-CC30-0B40-B3EF-31205D8845ED}"/>
              </a:ext>
            </a:extLst>
          </p:cNvPr>
          <p:cNvSpPr>
            <a:spLocks noGrp="1"/>
          </p:cNvSpPr>
          <p:nvPr>
            <p:ph idx="31" hasCustomPrompt="1"/>
          </p:nvPr>
        </p:nvSpPr>
        <p:spPr bwMode="gray">
          <a:xfrm>
            <a:off x="8412336" y="2132856"/>
            <a:ext cx="3600000" cy="432000"/>
          </a:xfrm>
        </p:spPr>
        <p:txBody>
          <a:bodyPr/>
          <a:lstStyle>
            <a:lvl1pPr marL="0" indent="0">
              <a:buNone/>
              <a:defRPr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Tree>
    <p:extLst>
      <p:ext uri="{BB962C8B-B14F-4D97-AF65-F5344CB8AC3E}">
        <p14:creationId xmlns:p14="http://schemas.microsoft.com/office/powerpoint/2010/main" val="1536306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_subtitle_product_platform_slide_x3_II">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4322DD-222F-DA44-A759-949F43389962}"/>
              </a:ext>
            </a:extLst>
          </p:cNvPr>
          <p:cNvSpPr/>
          <p:nvPr userDrawn="1"/>
        </p:nvSpPr>
        <p:spPr>
          <a:xfrm>
            <a:off x="4128000" y="2000746"/>
            <a:ext cx="3960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Rectangle 20">
            <a:extLst>
              <a:ext uri="{FF2B5EF4-FFF2-40B4-BE49-F238E27FC236}">
                <a16:creationId xmlns:a16="http://schemas.microsoft.com/office/drawing/2014/main" id="{AF9D6F35-4FA4-6644-9ECD-EA82E56462D7}"/>
              </a:ext>
            </a:extLst>
          </p:cNvPr>
          <p:cNvSpPr/>
          <p:nvPr userDrawn="1"/>
        </p:nvSpPr>
        <p:spPr>
          <a:xfrm>
            <a:off x="8256000" y="1987034"/>
            <a:ext cx="3960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Rectangle 22">
            <a:extLst>
              <a:ext uri="{FF2B5EF4-FFF2-40B4-BE49-F238E27FC236}">
                <a16:creationId xmlns:a16="http://schemas.microsoft.com/office/drawing/2014/main" id="{18F5120B-19A3-6445-BD97-7AA6617B2EDC}"/>
              </a:ext>
            </a:extLst>
          </p:cNvPr>
          <p:cNvSpPr/>
          <p:nvPr userDrawn="1"/>
        </p:nvSpPr>
        <p:spPr>
          <a:xfrm>
            <a:off x="0" y="1987034"/>
            <a:ext cx="3960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0" name="Espace réservé pour une image  15">
            <a:extLst>
              <a:ext uri="{FF2B5EF4-FFF2-40B4-BE49-F238E27FC236}">
                <a16:creationId xmlns:a16="http://schemas.microsoft.com/office/drawing/2014/main" id="{BBFBCBED-C396-BF45-BDB8-803BC21CE587}"/>
              </a:ext>
            </a:extLst>
          </p:cNvPr>
          <p:cNvSpPr>
            <a:spLocks noGrp="1"/>
          </p:cNvSpPr>
          <p:nvPr>
            <p:ph type="pic" sz="quarter" idx="16" hasCustomPrompt="1"/>
          </p:nvPr>
        </p:nvSpPr>
        <p:spPr bwMode="gray">
          <a:xfrm>
            <a:off x="179412" y="2601088"/>
            <a:ext cx="360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3" name="Espace réservé pour une image  15">
            <a:extLst>
              <a:ext uri="{FF2B5EF4-FFF2-40B4-BE49-F238E27FC236}">
                <a16:creationId xmlns:a16="http://schemas.microsoft.com/office/drawing/2014/main" id="{9C596986-F82C-134E-9362-E0617C5A70BD}"/>
              </a:ext>
            </a:extLst>
          </p:cNvPr>
          <p:cNvSpPr>
            <a:spLocks noGrp="1"/>
          </p:cNvSpPr>
          <p:nvPr>
            <p:ph type="pic" sz="quarter" idx="17" hasCustomPrompt="1"/>
          </p:nvPr>
        </p:nvSpPr>
        <p:spPr bwMode="gray">
          <a:xfrm>
            <a:off x="4296000" y="2601088"/>
            <a:ext cx="360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4" name="Espace réservé pour une image  15">
            <a:extLst>
              <a:ext uri="{FF2B5EF4-FFF2-40B4-BE49-F238E27FC236}">
                <a16:creationId xmlns:a16="http://schemas.microsoft.com/office/drawing/2014/main" id="{FCDA3A24-C6E0-B144-B854-2A6BDAE12E2C}"/>
              </a:ext>
            </a:extLst>
          </p:cNvPr>
          <p:cNvSpPr>
            <a:spLocks noGrp="1"/>
          </p:cNvSpPr>
          <p:nvPr>
            <p:ph type="pic" sz="quarter" idx="18" hasCustomPrompt="1"/>
          </p:nvPr>
        </p:nvSpPr>
        <p:spPr bwMode="gray">
          <a:xfrm>
            <a:off x="8412868" y="2601088"/>
            <a:ext cx="359972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27" name="Espace réservé du contenu 2">
            <a:extLst>
              <a:ext uri="{FF2B5EF4-FFF2-40B4-BE49-F238E27FC236}">
                <a16:creationId xmlns:a16="http://schemas.microsoft.com/office/drawing/2014/main" id="{0FF20348-B80E-8B49-A291-C195490955B4}"/>
              </a:ext>
            </a:extLst>
          </p:cNvPr>
          <p:cNvSpPr>
            <a:spLocks noGrp="1"/>
          </p:cNvSpPr>
          <p:nvPr>
            <p:ph idx="1" hasCustomPrompt="1"/>
          </p:nvPr>
        </p:nvSpPr>
        <p:spPr bwMode="gray">
          <a:xfrm>
            <a:off x="792000" y="4495408"/>
            <a:ext cx="10605600" cy="1705366"/>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5" name="Espace réservé du contenu 2">
            <a:extLst>
              <a:ext uri="{FF2B5EF4-FFF2-40B4-BE49-F238E27FC236}">
                <a16:creationId xmlns:a16="http://schemas.microsoft.com/office/drawing/2014/main" id="{FFDA4FD7-32B4-BA43-9BF5-364F7AA6D65D}"/>
              </a:ext>
            </a:extLst>
          </p:cNvPr>
          <p:cNvSpPr>
            <a:spLocks noGrp="1"/>
          </p:cNvSpPr>
          <p:nvPr>
            <p:ph idx="29" hasCustomPrompt="1"/>
          </p:nvPr>
        </p:nvSpPr>
        <p:spPr bwMode="gray">
          <a:xfrm>
            <a:off x="179412" y="2135571"/>
            <a:ext cx="3600000" cy="432000"/>
          </a:xfrm>
        </p:spPr>
        <p:txBody>
          <a:bodyPr/>
          <a:lstStyle>
            <a:lvl1pPr marL="0" indent="0">
              <a:buNone/>
              <a:defRPr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26" name="Espace réservé du contenu 2">
            <a:extLst>
              <a:ext uri="{FF2B5EF4-FFF2-40B4-BE49-F238E27FC236}">
                <a16:creationId xmlns:a16="http://schemas.microsoft.com/office/drawing/2014/main" id="{D4798A99-6079-D24F-8F92-EFF5B3DBFA24}"/>
              </a:ext>
            </a:extLst>
          </p:cNvPr>
          <p:cNvSpPr>
            <a:spLocks noGrp="1"/>
          </p:cNvSpPr>
          <p:nvPr>
            <p:ph idx="30" hasCustomPrompt="1"/>
          </p:nvPr>
        </p:nvSpPr>
        <p:spPr bwMode="gray">
          <a:xfrm>
            <a:off x="4294800" y="2135571"/>
            <a:ext cx="3600000" cy="432000"/>
          </a:xfrm>
        </p:spPr>
        <p:txBody>
          <a:bodyPr/>
          <a:lstStyle>
            <a:lvl1pPr marL="0" indent="0">
              <a:buNone/>
              <a:defRPr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30" name="Espace réservé du contenu 2">
            <a:extLst>
              <a:ext uri="{FF2B5EF4-FFF2-40B4-BE49-F238E27FC236}">
                <a16:creationId xmlns:a16="http://schemas.microsoft.com/office/drawing/2014/main" id="{BCB3FE88-CC30-0B40-B3EF-31205D8845ED}"/>
              </a:ext>
            </a:extLst>
          </p:cNvPr>
          <p:cNvSpPr>
            <a:spLocks noGrp="1"/>
          </p:cNvSpPr>
          <p:nvPr>
            <p:ph idx="31" hasCustomPrompt="1"/>
          </p:nvPr>
        </p:nvSpPr>
        <p:spPr bwMode="gray">
          <a:xfrm>
            <a:off x="8412336" y="2132856"/>
            <a:ext cx="3600000" cy="432000"/>
          </a:xfrm>
        </p:spPr>
        <p:txBody>
          <a:bodyPr/>
          <a:lstStyle>
            <a:lvl1pPr marL="0" indent="0">
              <a:buNone/>
              <a:defRPr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Tree>
    <p:extLst>
      <p:ext uri="{BB962C8B-B14F-4D97-AF65-F5344CB8AC3E}">
        <p14:creationId xmlns:p14="http://schemas.microsoft.com/office/powerpoint/2010/main" val="1185617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s_subtitle_product_platform_slide_x4">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8F5120B-19A3-6445-BD97-7AA6617B2EDC}"/>
              </a:ext>
            </a:extLst>
          </p:cNvPr>
          <p:cNvSpPr/>
          <p:nvPr userDrawn="1"/>
        </p:nvSpPr>
        <p:spPr>
          <a:xfrm>
            <a:off x="0" y="1987034"/>
            <a:ext cx="2916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7" name="Rectangle 16">
            <a:extLst>
              <a:ext uri="{FF2B5EF4-FFF2-40B4-BE49-F238E27FC236}">
                <a16:creationId xmlns:a16="http://schemas.microsoft.com/office/drawing/2014/main" id="{7691AE26-AF7E-0044-9F4E-8046B36FEC18}"/>
              </a:ext>
            </a:extLst>
          </p:cNvPr>
          <p:cNvSpPr/>
          <p:nvPr userDrawn="1"/>
        </p:nvSpPr>
        <p:spPr>
          <a:xfrm>
            <a:off x="3092000" y="1987034"/>
            <a:ext cx="2916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2561746D-8424-B54A-82F1-8D37EB5E8429}"/>
              </a:ext>
            </a:extLst>
          </p:cNvPr>
          <p:cNvSpPr/>
          <p:nvPr userDrawn="1"/>
        </p:nvSpPr>
        <p:spPr>
          <a:xfrm>
            <a:off x="6184000" y="1987034"/>
            <a:ext cx="2916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ABD47380-85BC-2944-9D77-AB82DB9B37E4}"/>
              </a:ext>
            </a:extLst>
          </p:cNvPr>
          <p:cNvSpPr/>
          <p:nvPr userDrawn="1"/>
        </p:nvSpPr>
        <p:spPr>
          <a:xfrm>
            <a:off x="9276000" y="1987034"/>
            <a:ext cx="2916000" cy="23643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Espace réservé pour une image  15">
            <a:extLst>
              <a:ext uri="{FF2B5EF4-FFF2-40B4-BE49-F238E27FC236}">
                <a16:creationId xmlns:a16="http://schemas.microsoft.com/office/drawing/2014/main" id="{3B0D452A-7C1C-5042-BAF7-2A88FDDB2F47}"/>
              </a:ext>
            </a:extLst>
          </p:cNvPr>
          <p:cNvSpPr>
            <a:spLocks noGrp="1"/>
          </p:cNvSpPr>
          <p:nvPr>
            <p:ph type="pic" sz="quarter" idx="16" hasCustomPrompt="1"/>
          </p:nvPr>
        </p:nvSpPr>
        <p:spPr bwMode="gray">
          <a:xfrm>
            <a:off x="179412" y="2601088"/>
            <a:ext cx="2544588"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22" name="Espace réservé du contenu 2">
            <a:extLst>
              <a:ext uri="{FF2B5EF4-FFF2-40B4-BE49-F238E27FC236}">
                <a16:creationId xmlns:a16="http://schemas.microsoft.com/office/drawing/2014/main" id="{7F7A5DBF-7450-9D4B-8AB1-442FD894CFC5}"/>
              </a:ext>
            </a:extLst>
          </p:cNvPr>
          <p:cNvSpPr>
            <a:spLocks noGrp="1"/>
          </p:cNvSpPr>
          <p:nvPr>
            <p:ph idx="29" hasCustomPrompt="1"/>
          </p:nvPr>
        </p:nvSpPr>
        <p:spPr bwMode="gray">
          <a:xfrm>
            <a:off x="179412" y="2132904"/>
            <a:ext cx="2544588" cy="432000"/>
          </a:xfrm>
        </p:spPr>
        <p:txBody>
          <a:bodyPr>
            <a:normAutofit/>
          </a:bodyPr>
          <a:lstStyle>
            <a:lvl1pPr marL="0" indent="0">
              <a:buNone/>
              <a:defRPr sz="1800"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29" name="Espace réservé pour une image  15">
            <a:extLst>
              <a:ext uri="{FF2B5EF4-FFF2-40B4-BE49-F238E27FC236}">
                <a16:creationId xmlns:a16="http://schemas.microsoft.com/office/drawing/2014/main" id="{F3BEF65B-B3E0-AD44-8AFF-5F3F32B206A1}"/>
              </a:ext>
            </a:extLst>
          </p:cNvPr>
          <p:cNvSpPr>
            <a:spLocks noGrp="1"/>
          </p:cNvSpPr>
          <p:nvPr>
            <p:ph type="pic" sz="quarter" idx="30" hasCustomPrompt="1"/>
          </p:nvPr>
        </p:nvSpPr>
        <p:spPr bwMode="gray">
          <a:xfrm>
            <a:off x="3287688" y="2601088"/>
            <a:ext cx="2544588"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30" name="Espace réservé du contenu 2">
            <a:extLst>
              <a:ext uri="{FF2B5EF4-FFF2-40B4-BE49-F238E27FC236}">
                <a16:creationId xmlns:a16="http://schemas.microsoft.com/office/drawing/2014/main" id="{D31E719D-A4DB-9746-8DF5-0A1D9FC2E6E5}"/>
              </a:ext>
            </a:extLst>
          </p:cNvPr>
          <p:cNvSpPr>
            <a:spLocks noGrp="1"/>
          </p:cNvSpPr>
          <p:nvPr>
            <p:ph idx="31" hasCustomPrompt="1"/>
          </p:nvPr>
        </p:nvSpPr>
        <p:spPr bwMode="gray">
          <a:xfrm>
            <a:off x="3287688" y="2132904"/>
            <a:ext cx="2544588" cy="432000"/>
          </a:xfrm>
        </p:spPr>
        <p:txBody>
          <a:bodyPr>
            <a:normAutofit/>
          </a:bodyPr>
          <a:lstStyle>
            <a:lvl1pPr marL="0" indent="0">
              <a:buNone/>
              <a:defRPr sz="1800"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31" name="Espace réservé pour une image  15">
            <a:extLst>
              <a:ext uri="{FF2B5EF4-FFF2-40B4-BE49-F238E27FC236}">
                <a16:creationId xmlns:a16="http://schemas.microsoft.com/office/drawing/2014/main" id="{6E240480-8230-C44F-A50A-29ADC7B0F551}"/>
              </a:ext>
            </a:extLst>
          </p:cNvPr>
          <p:cNvSpPr>
            <a:spLocks noGrp="1"/>
          </p:cNvSpPr>
          <p:nvPr>
            <p:ph type="pic" sz="quarter" idx="32" hasCustomPrompt="1"/>
          </p:nvPr>
        </p:nvSpPr>
        <p:spPr bwMode="gray">
          <a:xfrm>
            <a:off x="6384032" y="2593840"/>
            <a:ext cx="2544588"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32" name="Espace réservé du contenu 2">
            <a:extLst>
              <a:ext uri="{FF2B5EF4-FFF2-40B4-BE49-F238E27FC236}">
                <a16:creationId xmlns:a16="http://schemas.microsoft.com/office/drawing/2014/main" id="{D9C1F6BE-37D2-7B4C-8C27-DD19331C6D7E}"/>
              </a:ext>
            </a:extLst>
          </p:cNvPr>
          <p:cNvSpPr>
            <a:spLocks noGrp="1"/>
          </p:cNvSpPr>
          <p:nvPr>
            <p:ph idx="33" hasCustomPrompt="1"/>
          </p:nvPr>
        </p:nvSpPr>
        <p:spPr bwMode="gray">
          <a:xfrm>
            <a:off x="6384032" y="2125656"/>
            <a:ext cx="2544588" cy="432000"/>
          </a:xfrm>
        </p:spPr>
        <p:txBody>
          <a:bodyPr>
            <a:normAutofit/>
          </a:bodyPr>
          <a:lstStyle>
            <a:lvl1pPr marL="0" indent="0">
              <a:buNone/>
              <a:defRPr sz="1800"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33" name="Espace réservé pour une image  15">
            <a:extLst>
              <a:ext uri="{FF2B5EF4-FFF2-40B4-BE49-F238E27FC236}">
                <a16:creationId xmlns:a16="http://schemas.microsoft.com/office/drawing/2014/main" id="{1F98D59A-E15C-C146-9BC2-B771D5441296}"/>
              </a:ext>
            </a:extLst>
          </p:cNvPr>
          <p:cNvSpPr>
            <a:spLocks noGrp="1"/>
          </p:cNvSpPr>
          <p:nvPr>
            <p:ph type="pic" sz="quarter" idx="34" hasCustomPrompt="1"/>
          </p:nvPr>
        </p:nvSpPr>
        <p:spPr bwMode="gray">
          <a:xfrm>
            <a:off x="9458912" y="2586592"/>
            <a:ext cx="2544588"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40" name="Espace réservé du contenu 2">
            <a:extLst>
              <a:ext uri="{FF2B5EF4-FFF2-40B4-BE49-F238E27FC236}">
                <a16:creationId xmlns:a16="http://schemas.microsoft.com/office/drawing/2014/main" id="{D1E6A7F1-D15E-214E-AECF-53C0D32CFBB2}"/>
              </a:ext>
            </a:extLst>
          </p:cNvPr>
          <p:cNvSpPr>
            <a:spLocks noGrp="1"/>
          </p:cNvSpPr>
          <p:nvPr>
            <p:ph idx="35" hasCustomPrompt="1"/>
          </p:nvPr>
        </p:nvSpPr>
        <p:spPr bwMode="gray">
          <a:xfrm>
            <a:off x="9458912" y="2118408"/>
            <a:ext cx="2544588" cy="432000"/>
          </a:xfrm>
        </p:spPr>
        <p:txBody>
          <a:bodyPr>
            <a:normAutofit/>
          </a:bodyPr>
          <a:lstStyle>
            <a:lvl1pPr marL="0" indent="0">
              <a:buNone/>
              <a:defRPr sz="1800" b="1">
                <a:solidFill>
                  <a:schemeClr val="accent3"/>
                </a:solidFill>
                <a:latin typeface="+mj-lt"/>
              </a:defRPr>
            </a:lvl1pPr>
            <a:lvl2pPr marL="268288" indent="0">
              <a:buNone/>
              <a:defRPr>
                <a:solidFill>
                  <a:schemeClr val="accent3"/>
                </a:solidFill>
                <a:latin typeface="+mj-lt"/>
              </a:defRPr>
            </a:lvl2pPr>
            <a:lvl3pPr marL="490538" indent="0">
              <a:buNone/>
              <a:defRPr>
                <a:solidFill>
                  <a:schemeClr val="accent3"/>
                </a:solidFill>
                <a:latin typeface="+mj-lt"/>
              </a:defRPr>
            </a:lvl3pPr>
            <a:lvl4pPr marL="714375" indent="0">
              <a:buNone/>
              <a:defRPr>
                <a:solidFill>
                  <a:schemeClr val="accent3"/>
                </a:solidFill>
                <a:latin typeface="+mj-lt"/>
              </a:defRPr>
            </a:lvl4pPr>
            <a:lvl5pPr marL="938213" indent="0">
              <a:buNone/>
              <a:defRPr>
                <a:solidFill>
                  <a:schemeClr val="accent3"/>
                </a:solidFill>
                <a:latin typeface="+mj-lt"/>
              </a:defRPr>
            </a:lvl5pPr>
          </a:lstStyle>
          <a:p>
            <a:pPr lvl="0"/>
            <a:r>
              <a:rPr lang="en-GB" noProof="0"/>
              <a:t>Text level 1</a:t>
            </a:r>
          </a:p>
        </p:txBody>
      </p:sp>
      <p:sp>
        <p:nvSpPr>
          <p:cNvPr id="41" name="Espace réservé du contenu 2">
            <a:extLst>
              <a:ext uri="{FF2B5EF4-FFF2-40B4-BE49-F238E27FC236}">
                <a16:creationId xmlns:a16="http://schemas.microsoft.com/office/drawing/2014/main" id="{51E40C54-0EB4-BB46-9C7B-B9BFE02CBB39}"/>
              </a:ext>
            </a:extLst>
          </p:cNvPr>
          <p:cNvSpPr>
            <a:spLocks noGrp="1"/>
          </p:cNvSpPr>
          <p:nvPr>
            <p:ph idx="1" hasCustomPrompt="1"/>
          </p:nvPr>
        </p:nvSpPr>
        <p:spPr bwMode="gray">
          <a:xfrm>
            <a:off x="47328" y="4495408"/>
            <a:ext cx="2868672" cy="1705366"/>
          </a:xfrm>
        </p:spPr>
        <p:txBody>
          <a:bodyPr>
            <a:normAutofit/>
          </a:bodyPr>
          <a:lstStyle>
            <a:lvl1pPr>
              <a:defRPr sz="1600">
                <a:solidFill>
                  <a:schemeClr val="accent3"/>
                </a:solidFill>
              </a:defRPr>
            </a:lvl1pPr>
            <a:lvl2pPr>
              <a:defRPr sz="1400">
                <a:solidFill>
                  <a:schemeClr val="accent3"/>
                </a:solidFill>
              </a:defRPr>
            </a:lvl2pPr>
            <a:lvl3pPr>
              <a:defRPr sz="1100">
                <a:solidFill>
                  <a:schemeClr val="accent3"/>
                </a:solidFill>
              </a:defRPr>
            </a:lvl3pPr>
            <a:lvl4pPr>
              <a:defRPr sz="1050">
                <a:solidFill>
                  <a:schemeClr val="accent3"/>
                </a:solidFill>
              </a:defRPr>
            </a:lvl4pPr>
            <a:lvl5pPr>
              <a:defRPr sz="1050">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2" name="Espace réservé du contenu 2">
            <a:extLst>
              <a:ext uri="{FF2B5EF4-FFF2-40B4-BE49-F238E27FC236}">
                <a16:creationId xmlns:a16="http://schemas.microsoft.com/office/drawing/2014/main" id="{16F9E8B2-15CB-3144-A93B-ED17803812C2}"/>
              </a:ext>
            </a:extLst>
          </p:cNvPr>
          <p:cNvSpPr>
            <a:spLocks noGrp="1"/>
          </p:cNvSpPr>
          <p:nvPr>
            <p:ph idx="36" hasCustomPrompt="1"/>
          </p:nvPr>
        </p:nvSpPr>
        <p:spPr bwMode="gray">
          <a:xfrm>
            <a:off x="3115664" y="4495408"/>
            <a:ext cx="2868672" cy="1705366"/>
          </a:xfrm>
        </p:spPr>
        <p:txBody>
          <a:bodyPr>
            <a:normAutofit/>
          </a:bodyPr>
          <a:lstStyle>
            <a:lvl1pPr>
              <a:defRPr sz="1600">
                <a:solidFill>
                  <a:schemeClr val="accent3"/>
                </a:solidFill>
              </a:defRPr>
            </a:lvl1pPr>
            <a:lvl2pPr>
              <a:defRPr sz="1400">
                <a:solidFill>
                  <a:schemeClr val="accent3"/>
                </a:solidFill>
              </a:defRPr>
            </a:lvl2pPr>
            <a:lvl3pPr>
              <a:defRPr sz="1100">
                <a:solidFill>
                  <a:schemeClr val="accent3"/>
                </a:solidFill>
              </a:defRPr>
            </a:lvl3pPr>
            <a:lvl4pPr>
              <a:defRPr sz="1050">
                <a:solidFill>
                  <a:schemeClr val="accent3"/>
                </a:solidFill>
              </a:defRPr>
            </a:lvl4pPr>
            <a:lvl5pPr>
              <a:defRPr sz="1050">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3" name="Espace réservé du contenu 2">
            <a:extLst>
              <a:ext uri="{FF2B5EF4-FFF2-40B4-BE49-F238E27FC236}">
                <a16:creationId xmlns:a16="http://schemas.microsoft.com/office/drawing/2014/main" id="{DF89339F-872B-754A-A4ED-065AE19AF379}"/>
              </a:ext>
            </a:extLst>
          </p:cNvPr>
          <p:cNvSpPr>
            <a:spLocks noGrp="1"/>
          </p:cNvSpPr>
          <p:nvPr>
            <p:ph idx="37" hasCustomPrompt="1"/>
          </p:nvPr>
        </p:nvSpPr>
        <p:spPr bwMode="gray">
          <a:xfrm>
            <a:off x="6209832" y="4500096"/>
            <a:ext cx="2868672" cy="1705366"/>
          </a:xfrm>
        </p:spPr>
        <p:txBody>
          <a:bodyPr>
            <a:normAutofit/>
          </a:bodyPr>
          <a:lstStyle>
            <a:lvl1pPr>
              <a:defRPr sz="1600">
                <a:solidFill>
                  <a:schemeClr val="accent3"/>
                </a:solidFill>
              </a:defRPr>
            </a:lvl1pPr>
            <a:lvl2pPr>
              <a:defRPr sz="1400">
                <a:solidFill>
                  <a:schemeClr val="accent3"/>
                </a:solidFill>
              </a:defRPr>
            </a:lvl2pPr>
            <a:lvl3pPr>
              <a:defRPr sz="1100">
                <a:solidFill>
                  <a:schemeClr val="accent3"/>
                </a:solidFill>
              </a:defRPr>
            </a:lvl3pPr>
            <a:lvl4pPr>
              <a:defRPr sz="1050">
                <a:solidFill>
                  <a:schemeClr val="accent3"/>
                </a:solidFill>
              </a:defRPr>
            </a:lvl4pPr>
            <a:lvl5pPr>
              <a:defRPr sz="1050">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4" name="Espace réservé du contenu 2">
            <a:extLst>
              <a:ext uri="{FF2B5EF4-FFF2-40B4-BE49-F238E27FC236}">
                <a16:creationId xmlns:a16="http://schemas.microsoft.com/office/drawing/2014/main" id="{F19203E1-AB53-894F-A963-A5C302A085AE}"/>
              </a:ext>
            </a:extLst>
          </p:cNvPr>
          <p:cNvSpPr>
            <a:spLocks noGrp="1"/>
          </p:cNvSpPr>
          <p:nvPr>
            <p:ph idx="38" hasCustomPrompt="1"/>
          </p:nvPr>
        </p:nvSpPr>
        <p:spPr bwMode="gray">
          <a:xfrm>
            <a:off x="9276000" y="4495408"/>
            <a:ext cx="2868672" cy="1705366"/>
          </a:xfrm>
        </p:spPr>
        <p:txBody>
          <a:bodyPr>
            <a:normAutofit/>
          </a:bodyPr>
          <a:lstStyle>
            <a:lvl1pPr>
              <a:defRPr sz="1600">
                <a:solidFill>
                  <a:schemeClr val="accent3"/>
                </a:solidFill>
              </a:defRPr>
            </a:lvl1pPr>
            <a:lvl2pPr>
              <a:defRPr sz="1400">
                <a:solidFill>
                  <a:schemeClr val="accent3"/>
                </a:solidFill>
              </a:defRPr>
            </a:lvl2pPr>
            <a:lvl3pPr>
              <a:defRPr sz="1100">
                <a:solidFill>
                  <a:schemeClr val="accent3"/>
                </a:solidFill>
              </a:defRPr>
            </a:lvl3pPr>
            <a:lvl4pPr>
              <a:defRPr sz="1050">
                <a:solidFill>
                  <a:schemeClr val="accent3"/>
                </a:solidFill>
              </a:defRPr>
            </a:lvl4pPr>
            <a:lvl5pPr>
              <a:defRPr sz="1050">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406223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_subtitle_conclusion_product_KVPs">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5201566"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5201566" cy="648000"/>
          </a:xfrm>
        </p:spPr>
        <p:txBody>
          <a:bodyPr/>
          <a:lstStyle>
            <a:lvl1pPr>
              <a:defRPr/>
            </a:lvl1pPr>
          </a:lstStyle>
          <a:p>
            <a:r>
              <a:rPr lang="en-GB" noProof="0"/>
              <a:t>Title (additional format for product presentations)</a:t>
            </a:r>
          </a:p>
        </p:txBody>
      </p:sp>
      <p:sp>
        <p:nvSpPr>
          <p:cNvPr id="17" name="Espace réservé du contenu 2">
            <a:extLst>
              <a:ext uri="{FF2B5EF4-FFF2-40B4-BE49-F238E27FC236}">
                <a16:creationId xmlns:a16="http://schemas.microsoft.com/office/drawing/2014/main" id="{E6FCD66A-7333-DD42-94C5-D54AA1FFD8D2}"/>
              </a:ext>
            </a:extLst>
          </p:cNvPr>
          <p:cNvSpPr>
            <a:spLocks noGrp="1"/>
          </p:cNvSpPr>
          <p:nvPr>
            <p:ph idx="1" hasCustomPrompt="1"/>
          </p:nvPr>
        </p:nvSpPr>
        <p:spPr bwMode="gray">
          <a:xfrm>
            <a:off x="791999" y="2019319"/>
            <a:ext cx="5201567" cy="334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8" name="Espace réservé pour une image  15">
            <a:extLst>
              <a:ext uri="{FF2B5EF4-FFF2-40B4-BE49-F238E27FC236}">
                <a16:creationId xmlns:a16="http://schemas.microsoft.com/office/drawing/2014/main" id="{36E06E69-1E32-294C-A475-3E3A36F954A5}"/>
              </a:ext>
            </a:extLst>
          </p:cNvPr>
          <p:cNvSpPr>
            <a:spLocks noGrp="1"/>
          </p:cNvSpPr>
          <p:nvPr>
            <p:ph type="pic" sz="quarter" idx="16" hasCustomPrompt="1"/>
          </p:nvPr>
        </p:nvSpPr>
        <p:spPr bwMode="gray">
          <a:xfrm>
            <a:off x="6198433" y="-9112"/>
            <a:ext cx="5992215" cy="528158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20" name="Espace réservé du texte 4">
            <a:extLst>
              <a:ext uri="{FF2B5EF4-FFF2-40B4-BE49-F238E27FC236}">
                <a16:creationId xmlns:a16="http://schemas.microsoft.com/office/drawing/2014/main" id="{0551B3D7-6590-454D-B2C4-B39DE71B949C}"/>
              </a:ext>
            </a:extLst>
          </p:cNvPr>
          <p:cNvSpPr>
            <a:spLocks noGrp="1"/>
          </p:cNvSpPr>
          <p:nvPr>
            <p:ph type="body" sz="quarter" idx="17" hasCustomPrompt="1"/>
          </p:nvPr>
        </p:nvSpPr>
        <p:spPr bwMode="gray">
          <a:xfrm rot="5400000">
            <a:off x="6894066" y="-273020"/>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4212247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_subtitle_conclusion_product_1_proof_point">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3" name="Espace réservé pour une image  15">
            <a:extLst>
              <a:ext uri="{FF2B5EF4-FFF2-40B4-BE49-F238E27FC236}">
                <a16:creationId xmlns:a16="http://schemas.microsoft.com/office/drawing/2014/main" id="{9C596986-F82C-134E-9362-E0617C5A70BD}"/>
              </a:ext>
            </a:extLst>
          </p:cNvPr>
          <p:cNvSpPr>
            <a:spLocks noGrp="1"/>
          </p:cNvSpPr>
          <p:nvPr>
            <p:ph type="pic" sz="quarter" idx="17" hasCustomPrompt="1"/>
          </p:nvPr>
        </p:nvSpPr>
        <p:spPr bwMode="gray">
          <a:xfrm>
            <a:off x="6198434" y="1914077"/>
            <a:ext cx="5992214" cy="3367503"/>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22" name="Espace réservé du texte 4">
            <a:extLst>
              <a:ext uri="{FF2B5EF4-FFF2-40B4-BE49-F238E27FC236}">
                <a16:creationId xmlns:a16="http://schemas.microsoft.com/office/drawing/2014/main" id="{A4485A53-949B-C549-AE84-08DCF222285A}"/>
              </a:ext>
            </a:extLst>
          </p:cNvPr>
          <p:cNvSpPr>
            <a:spLocks noGrp="1"/>
          </p:cNvSpPr>
          <p:nvPr>
            <p:ph type="body" sz="quarter" idx="24" hasCustomPrompt="1"/>
          </p:nvPr>
        </p:nvSpPr>
        <p:spPr bwMode="gray">
          <a:xfrm rot="5400000">
            <a:off x="6789157" y="1483555"/>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7" name="Espace réservé du contenu 2">
            <a:extLst>
              <a:ext uri="{FF2B5EF4-FFF2-40B4-BE49-F238E27FC236}">
                <a16:creationId xmlns:a16="http://schemas.microsoft.com/office/drawing/2014/main" id="{E6FCD66A-7333-DD42-94C5-D54AA1FFD8D2}"/>
              </a:ext>
            </a:extLst>
          </p:cNvPr>
          <p:cNvSpPr>
            <a:spLocks noGrp="1"/>
          </p:cNvSpPr>
          <p:nvPr>
            <p:ph idx="1" hasCustomPrompt="1"/>
          </p:nvPr>
        </p:nvSpPr>
        <p:spPr bwMode="gray">
          <a:xfrm>
            <a:off x="791999" y="2019319"/>
            <a:ext cx="5201567" cy="334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128056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_subtitle_conclusion_product_2_proof_points_I">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3" name="Espace réservé pour une image  15">
            <a:extLst>
              <a:ext uri="{FF2B5EF4-FFF2-40B4-BE49-F238E27FC236}">
                <a16:creationId xmlns:a16="http://schemas.microsoft.com/office/drawing/2014/main" id="{9C596986-F82C-134E-9362-E0617C5A70BD}"/>
              </a:ext>
            </a:extLst>
          </p:cNvPr>
          <p:cNvSpPr>
            <a:spLocks noGrp="1"/>
          </p:cNvSpPr>
          <p:nvPr>
            <p:ph type="pic" sz="quarter" idx="17" hasCustomPrompt="1"/>
          </p:nvPr>
        </p:nvSpPr>
        <p:spPr bwMode="gray">
          <a:xfrm>
            <a:off x="6198434" y="1914078"/>
            <a:ext cx="5992214"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22" name="Espace réservé du texte 4">
            <a:extLst>
              <a:ext uri="{FF2B5EF4-FFF2-40B4-BE49-F238E27FC236}">
                <a16:creationId xmlns:a16="http://schemas.microsoft.com/office/drawing/2014/main" id="{A4485A53-949B-C549-AE84-08DCF222285A}"/>
              </a:ext>
            </a:extLst>
          </p:cNvPr>
          <p:cNvSpPr>
            <a:spLocks noGrp="1"/>
          </p:cNvSpPr>
          <p:nvPr>
            <p:ph type="body" sz="quarter" idx="24" hasCustomPrompt="1"/>
          </p:nvPr>
        </p:nvSpPr>
        <p:spPr bwMode="gray">
          <a:xfrm rot="5400000">
            <a:off x="6789157" y="1483555"/>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5" name="Espace réservé pour une image  15">
            <a:extLst>
              <a:ext uri="{FF2B5EF4-FFF2-40B4-BE49-F238E27FC236}">
                <a16:creationId xmlns:a16="http://schemas.microsoft.com/office/drawing/2014/main" id="{65EB558B-3241-BA4F-A12A-60EDF0EEC21D}"/>
              </a:ext>
            </a:extLst>
          </p:cNvPr>
          <p:cNvSpPr>
            <a:spLocks noGrp="1"/>
          </p:cNvSpPr>
          <p:nvPr>
            <p:ph type="pic" sz="quarter" idx="25" hasCustomPrompt="1"/>
          </p:nvPr>
        </p:nvSpPr>
        <p:spPr bwMode="gray">
          <a:xfrm>
            <a:off x="6198433" y="3661581"/>
            <a:ext cx="5992214"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6" name="Espace réservé du texte 4">
            <a:extLst>
              <a:ext uri="{FF2B5EF4-FFF2-40B4-BE49-F238E27FC236}">
                <a16:creationId xmlns:a16="http://schemas.microsoft.com/office/drawing/2014/main" id="{468F6441-B7E6-9544-81DB-2EB73D4E42C6}"/>
              </a:ext>
            </a:extLst>
          </p:cNvPr>
          <p:cNvSpPr>
            <a:spLocks noGrp="1"/>
          </p:cNvSpPr>
          <p:nvPr>
            <p:ph type="body" sz="quarter" idx="26" hasCustomPrompt="1"/>
          </p:nvPr>
        </p:nvSpPr>
        <p:spPr bwMode="gray">
          <a:xfrm rot="5400000">
            <a:off x="6789156" y="3231058"/>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7" name="Espace réservé du contenu 2">
            <a:extLst>
              <a:ext uri="{FF2B5EF4-FFF2-40B4-BE49-F238E27FC236}">
                <a16:creationId xmlns:a16="http://schemas.microsoft.com/office/drawing/2014/main" id="{E6FCD66A-7333-DD42-94C5-D54AA1FFD8D2}"/>
              </a:ext>
            </a:extLst>
          </p:cNvPr>
          <p:cNvSpPr>
            <a:spLocks noGrp="1"/>
          </p:cNvSpPr>
          <p:nvPr>
            <p:ph idx="1" hasCustomPrompt="1"/>
          </p:nvPr>
        </p:nvSpPr>
        <p:spPr bwMode="gray">
          <a:xfrm>
            <a:off x="791999" y="2019319"/>
            <a:ext cx="5201567" cy="334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858200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_subtitle_conclusion_product_2_proof_points_II">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0" name="Espace réservé pour une image  15">
            <a:extLst>
              <a:ext uri="{FF2B5EF4-FFF2-40B4-BE49-F238E27FC236}">
                <a16:creationId xmlns:a16="http://schemas.microsoft.com/office/drawing/2014/main" id="{BBFBCBED-C396-BF45-BDB8-803BC21CE587}"/>
              </a:ext>
            </a:extLst>
          </p:cNvPr>
          <p:cNvSpPr>
            <a:spLocks noGrp="1"/>
          </p:cNvSpPr>
          <p:nvPr>
            <p:ph type="pic" sz="quarter" idx="16" hasCustomPrompt="1"/>
          </p:nvPr>
        </p:nvSpPr>
        <p:spPr bwMode="gray">
          <a:xfrm>
            <a:off x="785559" y="1914078"/>
            <a:ext cx="5208009"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3" name="Espace réservé pour une image  15">
            <a:extLst>
              <a:ext uri="{FF2B5EF4-FFF2-40B4-BE49-F238E27FC236}">
                <a16:creationId xmlns:a16="http://schemas.microsoft.com/office/drawing/2014/main" id="{9C596986-F82C-134E-9362-E0617C5A70BD}"/>
              </a:ext>
            </a:extLst>
          </p:cNvPr>
          <p:cNvSpPr>
            <a:spLocks noGrp="1"/>
          </p:cNvSpPr>
          <p:nvPr>
            <p:ph type="pic" sz="quarter" idx="17" hasCustomPrompt="1"/>
          </p:nvPr>
        </p:nvSpPr>
        <p:spPr bwMode="gray">
          <a:xfrm>
            <a:off x="6161568" y="1914078"/>
            <a:ext cx="5229592"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9" name="Espace réservé du texte 4">
            <a:extLst>
              <a:ext uri="{FF2B5EF4-FFF2-40B4-BE49-F238E27FC236}">
                <a16:creationId xmlns:a16="http://schemas.microsoft.com/office/drawing/2014/main" id="{5149A34F-CAD0-9847-8329-CE400FDEC26E}"/>
              </a:ext>
            </a:extLst>
          </p:cNvPr>
          <p:cNvSpPr>
            <a:spLocks noGrp="1"/>
          </p:cNvSpPr>
          <p:nvPr>
            <p:ph type="body" sz="quarter" idx="22" hasCustomPrompt="1"/>
          </p:nvPr>
        </p:nvSpPr>
        <p:spPr bwMode="gray">
          <a:xfrm rot="5400000">
            <a:off x="1376283" y="1483555"/>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2" name="Espace réservé du texte 4">
            <a:extLst>
              <a:ext uri="{FF2B5EF4-FFF2-40B4-BE49-F238E27FC236}">
                <a16:creationId xmlns:a16="http://schemas.microsoft.com/office/drawing/2014/main" id="{A4485A53-949B-C549-AE84-08DCF222285A}"/>
              </a:ext>
            </a:extLst>
          </p:cNvPr>
          <p:cNvSpPr>
            <a:spLocks noGrp="1"/>
          </p:cNvSpPr>
          <p:nvPr>
            <p:ph type="body" sz="quarter" idx="24" hasCustomPrompt="1"/>
          </p:nvPr>
        </p:nvSpPr>
        <p:spPr bwMode="gray">
          <a:xfrm rot="5400000">
            <a:off x="6751704" y="1483554"/>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7" name="Espace réservé du contenu 2">
            <a:extLst>
              <a:ext uri="{FF2B5EF4-FFF2-40B4-BE49-F238E27FC236}">
                <a16:creationId xmlns:a16="http://schemas.microsoft.com/office/drawing/2014/main" id="{0FF20348-B80E-8B49-A291-C195490955B4}"/>
              </a:ext>
            </a:extLst>
          </p:cNvPr>
          <p:cNvSpPr>
            <a:spLocks noGrp="1"/>
          </p:cNvSpPr>
          <p:nvPr>
            <p:ph idx="1" hasCustomPrompt="1"/>
          </p:nvPr>
        </p:nvSpPr>
        <p:spPr bwMode="gray">
          <a:xfrm>
            <a:off x="785559" y="3621095"/>
            <a:ext cx="5208009" cy="174622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8" name="Espace réservé du contenu 2">
            <a:extLst>
              <a:ext uri="{FF2B5EF4-FFF2-40B4-BE49-F238E27FC236}">
                <a16:creationId xmlns:a16="http://schemas.microsoft.com/office/drawing/2014/main" id="{D055484C-6281-E14E-B3C3-2DD9E39B2D61}"/>
              </a:ext>
            </a:extLst>
          </p:cNvPr>
          <p:cNvSpPr>
            <a:spLocks noGrp="1"/>
          </p:cNvSpPr>
          <p:nvPr>
            <p:ph idx="27" hasCustomPrompt="1"/>
          </p:nvPr>
        </p:nvSpPr>
        <p:spPr bwMode="gray">
          <a:xfrm>
            <a:off x="6160980" y="3621095"/>
            <a:ext cx="5229592" cy="174622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68233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A62F04-D72B-96FC-0619-A9056B2DACFD}"/>
              </a:ext>
            </a:extLst>
          </p:cNvPr>
          <p:cNvSpPr>
            <a:spLocks noGrp="1"/>
          </p:cNvSpPr>
          <p:nvPr>
            <p:ph type="title"/>
          </p:nvPr>
        </p:nvSpPr>
        <p:spPr/>
        <p:txBody>
          <a:bodyPr/>
          <a:lstStyle>
            <a:lvl1pPr>
              <a:defRPr b="1"/>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F4F49B01-C7B5-3DBD-CC30-5517E7093BFA}"/>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64AF482E-78F6-7403-303B-E39CF2FE6E51}"/>
              </a:ext>
            </a:extLst>
          </p:cNvPr>
          <p:cNvPicPr>
            <a:picLocks noChangeAspect="1"/>
          </p:cNvPicPr>
          <p:nvPr/>
        </p:nvPicPr>
        <p:blipFill rotWithShape="1">
          <a:blip r:embed="rId2"/>
          <a:srcRect l="44348"/>
          <a:stretch/>
        </p:blipFill>
        <p:spPr>
          <a:xfrm rot="10800000" flipH="1" flipV="1">
            <a:off x="0" y="6492875"/>
            <a:ext cx="12192000" cy="365124"/>
          </a:xfrm>
          <a:prstGeom prst="rect">
            <a:avLst/>
          </a:prstGeom>
        </p:spPr>
      </p:pic>
      <p:pic>
        <p:nvPicPr>
          <p:cNvPr id="4" name="Obrázek 3">
            <a:extLst>
              <a:ext uri="{FF2B5EF4-FFF2-40B4-BE49-F238E27FC236}">
                <a16:creationId xmlns:a16="http://schemas.microsoft.com/office/drawing/2014/main" id="{3AEFDC64-19F7-77B9-0EBD-7DCA289E78C2}"/>
              </a:ext>
            </a:extLst>
          </p:cNvPr>
          <p:cNvPicPr>
            <a:picLocks noChangeAspect="1"/>
          </p:cNvPicPr>
          <p:nvPr userDrawn="1"/>
        </p:nvPicPr>
        <p:blipFill rotWithShape="1">
          <a:blip r:embed="rId2"/>
          <a:srcRect l="44348"/>
          <a:stretch/>
        </p:blipFill>
        <p:spPr>
          <a:xfrm rot="10800000" flipH="1" flipV="1">
            <a:off x="0" y="6492875"/>
            <a:ext cx="12192000" cy="365124"/>
          </a:xfrm>
          <a:prstGeom prst="rect">
            <a:avLst/>
          </a:prstGeom>
        </p:spPr>
      </p:pic>
    </p:spTree>
    <p:extLst>
      <p:ext uri="{BB962C8B-B14F-4D97-AF65-F5344CB8AC3E}">
        <p14:creationId xmlns:p14="http://schemas.microsoft.com/office/powerpoint/2010/main" val="2196400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_subtitle_conclusion_product_3_proof_points">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0" name="Espace réservé pour une image  15">
            <a:extLst>
              <a:ext uri="{FF2B5EF4-FFF2-40B4-BE49-F238E27FC236}">
                <a16:creationId xmlns:a16="http://schemas.microsoft.com/office/drawing/2014/main" id="{BBFBCBED-C396-BF45-BDB8-803BC21CE587}"/>
              </a:ext>
            </a:extLst>
          </p:cNvPr>
          <p:cNvSpPr>
            <a:spLocks noGrp="1"/>
          </p:cNvSpPr>
          <p:nvPr>
            <p:ph type="pic" sz="quarter" idx="16" hasCustomPrompt="1"/>
          </p:nvPr>
        </p:nvSpPr>
        <p:spPr bwMode="gray">
          <a:xfrm>
            <a:off x="0" y="1914078"/>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3" name="Espace réservé pour une image  15">
            <a:extLst>
              <a:ext uri="{FF2B5EF4-FFF2-40B4-BE49-F238E27FC236}">
                <a16:creationId xmlns:a16="http://schemas.microsoft.com/office/drawing/2014/main" id="{9C596986-F82C-134E-9362-E0617C5A70BD}"/>
              </a:ext>
            </a:extLst>
          </p:cNvPr>
          <p:cNvSpPr>
            <a:spLocks noGrp="1"/>
          </p:cNvSpPr>
          <p:nvPr>
            <p:ph type="pic" sz="quarter" idx="17" hasCustomPrompt="1"/>
          </p:nvPr>
        </p:nvSpPr>
        <p:spPr bwMode="gray">
          <a:xfrm>
            <a:off x="4128000" y="1914078"/>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4" name="Espace réservé pour une image  15">
            <a:extLst>
              <a:ext uri="{FF2B5EF4-FFF2-40B4-BE49-F238E27FC236}">
                <a16:creationId xmlns:a16="http://schemas.microsoft.com/office/drawing/2014/main" id="{FCDA3A24-C6E0-B144-B854-2A6BDAE12E2C}"/>
              </a:ext>
            </a:extLst>
          </p:cNvPr>
          <p:cNvSpPr>
            <a:spLocks noGrp="1"/>
          </p:cNvSpPr>
          <p:nvPr>
            <p:ph type="pic" sz="quarter" idx="18" hasCustomPrompt="1"/>
          </p:nvPr>
        </p:nvSpPr>
        <p:spPr bwMode="gray">
          <a:xfrm>
            <a:off x="8256000" y="1914078"/>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9" name="Espace réservé du texte 4">
            <a:extLst>
              <a:ext uri="{FF2B5EF4-FFF2-40B4-BE49-F238E27FC236}">
                <a16:creationId xmlns:a16="http://schemas.microsoft.com/office/drawing/2014/main" id="{5149A34F-CAD0-9847-8329-CE400FDEC26E}"/>
              </a:ext>
            </a:extLst>
          </p:cNvPr>
          <p:cNvSpPr>
            <a:spLocks noGrp="1"/>
          </p:cNvSpPr>
          <p:nvPr>
            <p:ph type="body" sz="quarter" idx="22" hasCustomPrompt="1"/>
          </p:nvPr>
        </p:nvSpPr>
        <p:spPr bwMode="gray">
          <a:xfrm rot="5400000">
            <a:off x="590135" y="1485870"/>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2" name="Espace réservé du texte 4">
            <a:extLst>
              <a:ext uri="{FF2B5EF4-FFF2-40B4-BE49-F238E27FC236}">
                <a16:creationId xmlns:a16="http://schemas.microsoft.com/office/drawing/2014/main" id="{A4485A53-949B-C549-AE84-08DCF222285A}"/>
              </a:ext>
            </a:extLst>
          </p:cNvPr>
          <p:cNvSpPr>
            <a:spLocks noGrp="1"/>
          </p:cNvSpPr>
          <p:nvPr>
            <p:ph type="body" sz="quarter" idx="24" hasCustomPrompt="1"/>
          </p:nvPr>
        </p:nvSpPr>
        <p:spPr bwMode="gray">
          <a:xfrm rot="5400000">
            <a:off x="4718136" y="1483554"/>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4" name="Espace réservé du texte 4">
            <a:extLst>
              <a:ext uri="{FF2B5EF4-FFF2-40B4-BE49-F238E27FC236}">
                <a16:creationId xmlns:a16="http://schemas.microsoft.com/office/drawing/2014/main" id="{E187E67E-9EC8-814B-A762-234BDCBE49AB}"/>
              </a:ext>
            </a:extLst>
          </p:cNvPr>
          <p:cNvSpPr>
            <a:spLocks noGrp="1"/>
          </p:cNvSpPr>
          <p:nvPr>
            <p:ph type="body" sz="quarter" idx="26" hasCustomPrompt="1"/>
          </p:nvPr>
        </p:nvSpPr>
        <p:spPr bwMode="gray">
          <a:xfrm rot="5400000">
            <a:off x="8846724" y="1483554"/>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7" name="Espace réservé du contenu 2">
            <a:extLst>
              <a:ext uri="{FF2B5EF4-FFF2-40B4-BE49-F238E27FC236}">
                <a16:creationId xmlns:a16="http://schemas.microsoft.com/office/drawing/2014/main" id="{0FF20348-B80E-8B49-A291-C195490955B4}"/>
              </a:ext>
            </a:extLst>
          </p:cNvPr>
          <p:cNvSpPr>
            <a:spLocks noGrp="1"/>
          </p:cNvSpPr>
          <p:nvPr>
            <p:ph idx="1" hasCustomPrompt="1"/>
          </p:nvPr>
        </p:nvSpPr>
        <p:spPr bwMode="gray">
          <a:xfrm>
            <a:off x="47328" y="3621095"/>
            <a:ext cx="3912672" cy="174622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8" name="Espace réservé du contenu 2">
            <a:extLst>
              <a:ext uri="{FF2B5EF4-FFF2-40B4-BE49-F238E27FC236}">
                <a16:creationId xmlns:a16="http://schemas.microsoft.com/office/drawing/2014/main" id="{D055484C-6281-E14E-B3C3-2DD9E39B2D61}"/>
              </a:ext>
            </a:extLst>
          </p:cNvPr>
          <p:cNvSpPr>
            <a:spLocks noGrp="1"/>
          </p:cNvSpPr>
          <p:nvPr>
            <p:ph idx="27" hasCustomPrompt="1"/>
          </p:nvPr>
        </p:nvSpPr>
        <p:spPr bwMode="gray">
          <a:xfrm>
            <a:off x="4127412" y="3621095"/>
            <a:ext cx="3936924" cy="174622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9" name="Espace réservé du contenu 2">
            <a:extLst>
              <a:ext uri="{FF2B5EF4-FFF2-40B4-BE49-F238E27FC236}">
                <a16:creationId xmlns:a16="http://schemas.microsoft.com/office/drawing/2014/main" id="{0D4DFAA4-AE5A-714E-BB51-2D1A91A78A4F}"/>
              </a:ext>
            </a:extLst>
          </p:cNvPr>
          <p:cNvSpPr>
            <a:spLocks noGrp="1"/>
          </p:cNvSpPr>
          <p:nvPr>
            <p:ph idx="28" hasCustomPrompt="1"/>
          </p:nvPr>
        </p:nvSpPr>
        <p:spPr bwMode="gray">
          <a:xfrm>
            <a:off x="8256000" y="3621095"/>
            <a:ext cx="3912672" cy="1746224"/>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926495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_subtitle_conclusion_product_4_proof_point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EFCB53A-82EB-3646-8DE2-B1B07C3E9916}"/>
              </a:ext>
            </a:extLst>
          </p:cNvPr>
          <p:cNvSpPr/>
          <p:nvPr userDrawn="1"/>
        </p:nvSpPr>
        <p:spPr>
          <a:xfrm>
            <a:off x="3936000" y="1902870"/>
            <a:ext cx="2056391"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Rectangle 30">
            <a:extLst>
              <a:ext uri="{FF2B5EF4-FFF2-40B4-BE49-F238E27FC236}">
                <a16:creationId xmlns:a16="http://schemas.microsoft.com/office/drawing/2014/main" id="{8C564AED-BB79-A943-A9ED-A67BD9FE0FC2}"/>
              </a:ext>
            </a:extLst>
          </p:cNvPr>
          <p:cNvSpPr/>
          <p:nvPr userDrawn="1"/>
        </p:nvSpPr>
        <p:spPr>
          <a:xfrm>
            <a:off x="6198728" y="1902870"/>
            <a:ext cx="2056389"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Rectangle 31">
            <a:extLst>
              <a:ext uri="{FF2B5EF4-FFF2-40B4-BE49-F238E27FC236}">
                <a16:creationId xmlns:a16="http://schemas.microsoft.com/office/drawing/2014/main" id="{46EF31E5-6BA4-3E46-9B64-CE5BA2095DAB}"/>
              </a:ext>
            </a:extLst>
          </p:cNvPr>
          <p:cNvSpPr/>
          <p:nvPr userDrawn="1"/>
        </p:nvSpPr>
        <p:spPr>
          <a:xfrm>
            <a:off x="6199021" y="3652581"/>
            <a:ext cx="2056391"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Rectangle 32">
            <a:extLst>
              <a:ext uri="{FF2B5EF4-FFF2-40B4-BE49-F238E27FC236}">
                <a16:creationId xmlns:a16="http://schemas.microsoft.com/office/drawing/2014/main" id="{404C4598-B835-0448-8CA4-64711743F0C6}"/>
              </a:ext>
            </a:extLst>
          </p:cNvPr>
          <p:cNvSpPr/>
          <p:nvPr userDrawn="1"/>
        </p:nvSpPr>
        <p:spPr>
          <a:xfrm>
            <a:off x="3959412" y="3646581"/>
            <a:ext cx="2032979" cy="163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0" name="Espace réservé pour une image  15">
            <a:extLst>
              <a:ext uri="{FF2B5EF4-FFF2-40B4-BE49-F238E27FC236}">
                <a16:creationId xmlns:a16="http://schemas.microsoft.com/office/drawing/2014/main" id="{BBFBCBED-C396-BF45-BDB8-803BC21CE587}"/>
              </a:ext>
            </a:extLst>
          </p:cNvPr>
          <p:cNvSpPr>
            <a:spLocks noGrp="1"/>
          </p:cNvSpPr>
          <p:nvPr>
            <p:ph type="pic" sz="quarter" idx="16" hasCustomPrompt="1"/>
          </p:nvPr>
        </p:nvSpPr>
        <p:spPr bwMode="gray">
          <a:xfrm>
            <a:off x="0" y="1911870"/>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4" name="Espace réservé pour une image  15">
            <a:extLst>
              <a:ext uri="{FF2B5EF4-FFF2-40B4-BE49-F238E27FC236}">
                <a16:creationId xmlns:a16="http://schemas.microsoft.com/office/drawing/2014/main" id="{FCDA3A24-C6E0-B144-B854-2A6BDAE12E2C}"/>
              </a:ext>
            </a:extLst>
          </p:cNvPr>
          <p:cNvSpPr>
            <a:spLocks noGrp="1"/>
          </p:cNvSpPr>
          <p:nvPr>
            <p:ph type="pic" sz="quarter" idx="18" hasCustomPrompt="1"/>
          </p:nvPr>
        </p:nvSpPr>
        <p:spPr bwMode="gray">
          <a:xfrm>
            <a:off x="8256000" y="1911870"/>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8" name="Espace réservé du contenu 2">
            <a:extLst>
              <a:ext uri="{FF2B5EF4-FFF2-40B4-BE49-F238E27FC236}">
                <a16:creationId xmlns:a16="http://schemas.microsoft.com/office/drawing/2014/main" id="{6A2B5272-56B3-B74F-862A-01B80585B4AE}"/>
              </a:ext>
            </a:extLst>
          </p:cNvPr>
          <p:cNvSpPr>
            <a:spLocks noGrp="1"/>
          </p:cNvSpPr>
          <p:nvPr>
            <p:ph idx="1" hasCustomPrompt="1"/>
          </p:nvPr>
        </p:nvSpPr>
        <p:spPr bwMode="gray">
          <a:xfrm>
            <a:off x="3959412" y="3661581"/>
            <a:ext cx="2034156" cy="1620000"/>
          </a:xfrm>
        </p:spPr>
        <p:txBody>
          <a:bodyPr lIns="72000" tIns="72000" rIns="72000" bIns="72000">
            <a:normAutofit/>
          </a:bodyPr>
          <a:lstStyle>
            <a:lvl1pPr marL="0" indent="0">
              <a:buNone/>
              <a:defRPr sz="1600">
                <a:solidFill>
                  <a:schemeClr val="accent3"/>
                </a:solidFill>
              </a:defRPr>
            </a:lvl1pPr>
            <a:lvl2pPr marL="268288" indent="0">
              <a:buNone/>
              <a:defRPr sz="1400">
                <a:solidFill>
                  <a:schemeClr val="accent3"/>
                </a:solidFill>
              </a:defRPr>
            </a:lvl2pPr>
            <a:lvl3pPr marL="490538" indent="0">
              <a:buNone/>
              <a:defRPr sz="1100">
                <a:solidFill>
                  <a:schemeClr val="accent3"/>
                </a:solidFill>
              </a:defRPr>
            </a:lvl3pPr>
            <a:lvl4pPr marL="714375" indent="0">
              <a:buNone/>
              <a:defRPr sz="1050">
                <a:solidFill>
                  <a:schemeClr val="accent3"/>
                </a:solidFill>
              </a:defRPr>
            </a:lvl4pPr>
            <a:lvl5pPr marL="938213" indent="0">
              <a:buNone/>
              <a:defRPr sz="1050">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0" name="Espace réservé du contenu 2">
            <a:extLst>
              <a:ext uri="{FF2B5EF4-FFF2-40B4-BE49-F238E27FC236}">
                <a16:creationId xmlns:a16="http://schemas.microsoft.com/office/drawing/2014/main" id="{4F3A65D4-95DD-334B-848A-41D3F1F75109}"/>
              </a:ext>
            </a:extLst>
          </p:cNvPr>
          <p:cNvSpPr>
            <a:spLocks noGrp="1"/>
          </p:cNvSpPr>
          <p:nvPr>
            <p:ph idx="27" hasCustomPrompt="1"/>
          </p:nvPr>
        </p:nvSpPr>
        <p:spPr bwMode="gray">
          <a:xfrm>
            <a:off x="6197845" y="3661581"/>
            <a:ext cx="2033862" cy="1620000"/>
          </a:xfrm>
        </p:spPr>
        <p:txBody>
          <a:bodyPr lIns="72000" tIns="72000" rIns="72000" bIns="72000">
            <a:normAutofit/>
          </a:bodyPr>
          <a:lstStyle>
            <a:lvl1pPr marL="0" indent="0">
              <a:buNone/>
              <a:defRPr sz="1600">
                <a:solidFill>
                  <a:schemeClr val="accent3"/>
                </a:solidFill>
              </a:defRPr>
            </a:lvl1pPr>
            <a:lvl2pPr marL="268288" indent="0">
              <a:buNone/>
              <a:defRPr sz="1400">
                <a:solidFill>
                  <a:schemeClr val="accent3"/>
                </a:solidFill>
              </a:defRPr>
            </a:lvl2pPr>
            <a:lvl3pPr marL="490538" indent="0">
              <a:buNone/>
              <a:defRPr sz="1100">
                <a:solidFill>
                  <a:schemeClr val="accent3"/>
                </a:solidFill>
              </a:defRPr>
            </a:lvl3pPr>
            <a:lvl4pPr marL="714375" indent="0">
              <a:buNone/>
              <a:defRPr sz="1050">
                <a:solidFill>
                  <a:schemeClr val="accent3"/>
                </a:solidFill>
              </a:defRPr>
            </a:lvl4pPr>
            <a:lvl5pPr marL="938213" indent="0">
              <a:buNone/>
              <a:defRPr sz="1050">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1" name="Espace réservé pour une image  15">
            <a:extLst>
              <a:ext uri="{FF2B5EF4-FFF2-40B4-BE49-F238E27FC236}">
                <a16:creationId xmlns:a16="http://schemas.microsoft.com/office/drawing/2014/main" id="{D7205CC1-DD1A-8748-A7E9-BFFDAFD9C6B2}"/>
              </a:ext>
            </a:extLst>
          </p:cNvPr>
          <p:cNvSpPr>
            <a:spLocks noGrp="1"/>
          </p:cNvSpPr>
          <p:nvPr>
            <p:ph type="pic" sz="quarter" idx="19" hasCustomPrompt="1"/>
          </p:nvPr>
        </p:nvSpPr>
        <p:spPr bwMode="gray">
          <a:xfrm>
            <a:off x="-588" y="3661581"/>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23" name="Espace réservé du contenu 2">
            <a:extLst>
              <a:ext uri="{FF2B5EF4-FFF2-40B4-BE49-F238E27FC236}">
                <a16:creationId xmlns:a16="http://schemas.microsoft.com/office/drawing/2014/main" id="{D97D6DF9-A045-DB47-8398-F810B59A53B4}"/>
              </a:ext>
            </a:extLst>
          </p:cNvPr>
          <p:cNvSpPr>
            <a:spLocks noGrp="1"/>
          </p:cNvSpPr>
          <p:nvPr>
            <p:ph idx="28" hasCustomPrompt="1"/>
          </p:nvPr>
        </p:nvSpPr>
        <p:spPr bwMode="gray">
          <a:xfrm>
            <a:off x="3959412" y="1912510"/>
            <a:ext cx="2033862" cy="1618721"/>
          </a:xfrm>
        </p:spPr>
        <p:txBody>
          <a:bodyPr lIns="72000" tIns="72000" rIns="72000" bIns="72000">
            <a:normAutofit/>
          </a:bodyPr>
          <a:lstStyle>
            <a:lvl1pPr marL="0" indent="0">
              <a:buNone/>
              <a:defRPr sz="1600">
                <a:solidFill>
                  <a:schemeClr val="accent3"/>
                </a:solidFill>
              </a:defRPr>
            </a:lvl1pPr>
            <a:lvl2pPr marL="268288" indent="0">
              <a:buNone/>
              <a:defRPr sz="1400">
                <a:solidFill>
                  <a:schemeClr val="accent3"/>
                </a:solidFill>
              </a:defRPr>
            </a:lvl2pPr>
            <a:lvl3pPr marL="490538" indent="0">
              <a:buNone/>
              <a:defRPr sz="1100">
                <a:solidFill>
                  <a:schemeClr val="accent3"/>
                </a:solidFill>
              </a:defRPr>
            </a:lvl3pPr>
            <a:lvl4pPr marL="714375" indent="0">
              <a:buNone/>
              <a:defRPr sz="1050">
                <a:solidFill>
                  <a:schemeClr val="accent3"/>
                </a:solidFill>
              </a:defRPr>
            </a:lvl4pPr>
            <a:lvl5pPr marL="938213" indent="0">
              <a:buNone/>
              <a:defRPr sz="1050">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5" name="Espace réservé du contenu 2">
            <a:extLst>
              <a:ext uri="{FF2B5EF4-FFF2-40B4-BE49-F238E27FC236}">
                <a16:creationId xmlns:a16="http://schemas.microsoft.com/office/drawing/2014/main" id="{3EED089B-2A87-6446-ABFA-C52AEB9CF649}"/>
              </a:ext>
            </a:extLst>
          </p:cNvPr>
          <p:cNvSpPr>
            <a:spLocks noGrp="1"/>
          </p:cNvSpPr>
          <p:nvPr>
            <p:ph idx="29" hasCustomPrompt="1"/>
          </p:nvPr>
        </p:nvSpPr>
        <p:spPr bwMode="gray">
          <a:xfrm>
            <a:off x="6197845" y="1912509"/>
            <a:ext cx="2033862" cy="1618721"/>
          </a:xfrm>
        </p:spPr>
        <p:txBody>
          <a:bodyPr lIns="72000" tIns="72000" rIns="72000" bIns="72000">
            <a:normAutofit/>
          </a:bodyPr>
          <a:lstStyle>
            <a:lvl1pPr marL="0" indent="0">
              <a:buNone/>
              <a:defRPr sz="1600">
                <a:solidFill>
                  <a:schemeClr val="accent3"/>
                </a:solidFill>
              </a:defRPr>
            </a:lvl1pPr>
            <a:lvl2pPr marL="268288" indent="0">
              <a:buNone/>
              <a:defRPr sz="1400">
                <a:solidFill>
                  <a:schemeClr val="accent3"/>
                </a:solidFill>
              </a:defRPr>
            </a:lvl2pPr>
            <a:lvl3pPr marL="490538" indent="0">
              <a:buNone/>
              <a:defRPr sz="1100">
                <a:solidFill>
                  <a:schemeClr val="accent3"/>
                </a:solidFill>
              </a:defRPr>
            </a:lvl3pPr>
            <a:lvl4pPr marL="714375" indent="0">
              <a:buNone/>
              <a:defRPr sz="1050">
                <a:solidFill>
                  <a:schemeClr val="accent3"/>
                </a:solidFill>
              </a:defRPr>
            </a:lvl4pPr>
            <a:lvl5pPr marL="938213" indent="0">
              <a:buNone/>
              <a:defRPr sz="1050">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6" name="Espace réservé pour une image  15">
            <a:extLst>
              <a:ext uri="{FF2B5EF4-FFF2-40B4-BE49-F238E27FC236}">
                <a16:creationId xmlns:a16="http://schemas.microsoft.com/office/drawing/2014/main" id="{9B6D036C-8547-9948-86AF-69029F0A9314}"/>
              </a:ext>
            </a:extLst>
          </p:cNvPr>
          <p:cNvSpPr>
            <a:spLocks noGrp="1"/>
          </p:cNvSpPr>
          <p:nvPr>
            <p:ph type="pic" sz="quarter" idx="21" hasCustomPrompt="1"/>
          </p:nvPr>
        </p:nvSpPr>
        <p:spPr bwMode="gray">
          <a:xfrm>
            <a:off x="8256587" y="3661581"/>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Tree>
    <p:extLst>
      <p:ext uri="{BB962C8B-B14F-4D97-AF65-F5344CB8AC3E}">
        <p14:creationId xmlns:p14="http://schemas.microsoft.com/office/powerpoint/2010/main" val="1911416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_subtitle_conclusion_product_6_proof_points">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0" name="Espace réservé pour une image  15">
            <a:extLst>
              <a:ext uri="{FF2B5EF4-FFF2-40B4-BE49-F238E27FC236}">
                <a16:creationId xmlns:a16="http://schemas.microsoft.com/office/drawing/2014/main" id="{BBFBCBED-C396-BF45-BDB8-803BC21CE587}"/>
              </a:ext>
            </a:extLst>
          </p:cNvPr>
          <p:cNvSpPr>
            <a:spLocks noGrp="1"/>
          </p:cNvSpPr>
          <p:nvPr>
            <p:ph type="pic" sz="quarter" idx="16" hasCustomPrompt="1"/>
          </p:nvPr>
        </p:nvSpPr>
        <p:spPr bwMode="gray">
          <a:xfrm>
            <a:off x="0" y="1914078"/>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3" name="Espace réservé pour une image  15">
            <a:extLst>
              <a:ext uri="{FF2B5EF4-FFF2-40B4-BE49-F238E27FC236}">
                <a16:creationId xmlns:a16="http://schemas.microsoft.com/office/drawing/2014/main" id="{9C596986-F82C-134E-9362-E0617C5A70BD}"/>
              </a:ext>
            </a:extLst>
          </p:cNvPr>
          <p:cNvSpPr>
            <a:spLocks noGrp="1"/>
          </p:cNvSpPr>
          <p:nvPr>
            <p:ph type="pic" sz="quarter" idx="17" hasCustomPrompt="1"/>
          </p:nvPr>
        </p:nvSpPr>
        <p:spPr bwMode="gray">
          <a:xfrm>
            <a:off x="4128000" y="1914078"/>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4" name="Espace réservé pour une image  15">
            <a:extLst>
              <a:ext uri="{FF2B5EF4-FFF2-40B4-BE49-F238E27FC236}">
                <a16:creationId xmlns:a16="http://schemas.microsoft.com/office/drawing/2014/main" id="{FCDA3A24-C6E0-B144-B854-2A6BDAE12E2C}"/>
              </a:ext>
            </a:extLst>
          </p:cNvPr>
          <p:cNvSpPr>
            <a:spLocks noGrp="1"/>
          </p:cNvSpPr>
          <p:nvPr>
            <p:ph type="pic" sz="quarter" idx="18" hasCustomPrompt="1"/>
          </p:nvPr>
        </p:nvSpPr>
        <p:spPr bwMode="gray">
          <a:xfrm>
            <a:off x="8256000" y="1914078"/>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5" name="Espace réservé pour une image  15">
            <a:extLst>
              <a:ext uri="{FF2B5EF4-FFF2-40B4-BE49-F238E27FC236}">
                <a16:creationId xmlns:a16="http://schemas.microsoft.com/office/drawing/2014/main" id="{E08EC030-14EA-A744-B0C5-37CEC7B1D749}"/>
              </a:ext>
            </a:extLst>
          </p:cNvPr>
          <p:cNvSpPr>
            <a:spLocks noGrp="1"/>
          </p:cNvSpPr>
          <p:nvPr>
            <p:ph type="pic" sz="quarter" idx="19" hasCustomPrompt="1"/>
          </p:nvPr>
        </p:nvSpPr>
        <p:spPr bwMode="gray">
          <a:xfrm>
            <a:off x="-588" y="3661581"/>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6" name="Espace réservé pour une image  15">
            <a:extLst>
              <a:ext uri="{FF2B5EF4-FFF2-40B4-BE49-F238E27FC236}">
                <a16:creationId xmlns:a16="http://schemas.microsoft.com/office/drawing/2014/main" id="{D70F8D25-9B92-454C-AAD4-CED56E48EE84}"/>
              </a:ext>
            </a:extLst>
          </p:cNvPr>
          <p:cNvSpPr>
            <a:spLocks noGrp="1"/>
          </p:cNvSpPr>
          <p:nvPr>
            <p:ph type="pic" sz="quarter" idx="20" hasCustomPrompt="1"/>
          </p:nvPr>
        </p:nvSpPr>
        <p:spPr bwMode="gray">
          <a:xfrm>
            <a:off x="4128000" y="3661581"/>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7" name="Espace réservé pour une image  15">
            <a:extLst>
              <a:ext uri="{FF2B5EF4-FFF2-40B4-BE49-F238E27FC236}">
                <a16:creationId xmlns:a16="http://schemas.microsoft.com/office/drawing/2014/main" id="{EC8BDF18-238A-9C43-9790-F8402B3A2DE4}"/>
              </a:ext>
            </a:extLst>
          </p:cNvPr>
          <p:cNvSpPr>
            <a:spLocks noGrp="1"/>
          </p:cNvSpPr>
          <p:nvPr>
            <p:ph type="pic" sz="quarter" idx="21" hasCustomPrompt="1"/>
          </p:nvPr>
        </p:nvSpPr>
        <p:spPr bwMode="gray">
          <a:xfrm>
            <a:off x="8256587" y="3661581"/>
            <a:ext cx="3960000" cy="16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9" name="Espace réservé du texte 4">
            <a:extLst>
              <a:ext uri="{FF2B5EF4-FFF2-40B4-BE49-F238E27FC236}">
                <a16:creationId xmlns:a16="http://schemas.microsoft.com/office/drawing/2014/main" id="{5149A34F-CAD0-9847-8329-CE400FDEC26E}"/>
              </a:ext>
            </a:extLst>
          </p:cNvPr>
          <p:cNvSpPr>
            <a:spLocks noGrp="1"/>
          </p:cNvSpPr>
          <p:nvPr>
            <p:ph type="body" sz="quarter" idx="22" hasCustomPrompt="1"/>
          </p:nvPr>
        </p:nvSpPr>
        <p:spPr bwMode="gray">
          <a:xfrm rot="5400000">
            <a:off x="590135" y="1485870"/>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1" name="Espace réservé du texte 4">
            <a:extLst>
              <a:ext uri="{FF2B5EF4-FFF2-40B4-BE49-F238E27FC236}">
                <a16:creationId xmlns:a16="http://schemas.microsoft.com/office/drawing/2014/main" id="{E2719C97-81CD-854C-8ADC-99EBE6F93159}"/>
              </a:ext>
            </a:extLst>
          </p:cNvPr>
          <p:cNvSpPr>
            <a:spLocks noGrp="1"/>
          </p:cNvSpPr>
          <p:nvPr>
            <p:ph type="body" sz="quarter" idx="23" hasCustomPrompt="1"/>
          </p:nvPr>
        </p:nvSpPr>
        <p:spPr bwMode="gray">
          <a:xfrm rot="5400000">
            <a:off x="586955" y="3201143"/>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2" name="Espace réservé du texte 4">
            <a:extLst>
              <a:ext uri="{FF2B5EF4-FFF2-40B4-BE49-F238E27FC236}">
                <a16:creationId xmlns:a16="http://schemas.microsoft.com/office/drawing/2014/main" id="{A4485A53-949B-C549-AE84-08DCF222285A}"/>
              </a:ext>
            </a:extLst>
          </p:cNvPr>
          <p:cNvSpPr>
            <a:spLocks noGrp="1"/>
          </p:cNvSpPr>
          <p:nvPr>
            <p:ph type="body" sz="quarter" idx="24" hasCustomPrompt="1"/>
          </p:nvPr>
        </p:nvSpPr>
        <p:spPr bwMode="gray">
          <a:xfrm rot="5400000">
            <a:off x="4718136" y="1483554"/>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3" name="Espace réservé du texte 4">
            <a:extLst>
              <a:ext uri="{FF2B5EF4-FFF2-40B4-BE49-F238E27FC236}">
                <a16:creationId xmlns:a16="http://schemas.microsoft.com/office/drawing/2014/main" id="{882EB709-5891-5D48-8A4D-17F19AA6FF58}"/>
              </a:ext>
            </a:extLst>
          </p:cNvPr>
          <p:cNvSpPr>
            <a:spLocks noGrp="1"/>
          </p:cNvSpPr>
          <p:nvPr>
            <p:ph type="body" sz="quarter" idx="25" hasCustomPrompt="1"/>
          </p:nvPr>
        </p:nvSpPr>
        <p:spPr bwMode="gray">
          <a:xfrm rot="5400000">
            <a:off x="4714956" y="3198827"/>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4" name="Espace réservé du texte 4">
            <a:extLst>
              <a:ext uri="{FF2B5EF4-FFF2-40B4-BE49-F238E27FC236}">
                <a16:creationId xmlns:a16="http://schemas.microsoft.com/office/drawing/2014/main" id="{E187E67E-9EC8-814B-A762-234BDCBE49AB}"/>
              </a:ext>
            </a:extLst>
          </p:cNvPr>
          <p:cNvSpPr>
            <a:spLocks noGrp="1"/>
          </p:cNvSpPr>
          <p:nvPr>
            <p:ph type="body" sz="quarter" idx="26" hasCustomPrompt="1"/>
          </p:nvPr>
        </p:nvSpPr>
        <p:spPr bwMode="gray">
          <a:xfrm rot="5400000">
            <a:off x="8846724" y="1483554"/>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5" name="Espace réservé du texte 4">
            <a:extLst>
              <a:ext uri="{FF2B5EF4-FFF2-40B4-BE49-F238E27FC236}">
                <a16:creationId xmlns:a16="http://schemas.microsoft.com/office/drawing/2014/main" id="{652827D7-D682-854C-97F0-CCA1967A009A}"/>
              </a:ext>
            </a:extLst>
          </p:cNvPr>
          <p:cNvSpPr>
            <a:spLocks noGrp="1"/>
          </p:cNvSpPr>
          <p:nvPr>
            <p:ph type="body" sz="quarter" idx="27" hasCustomPrompt="1"/>
          </p:nvPr>
        </p:nvSpPr>
        <p:spPr bwMode="gray">
          <a:xfrm rot="5400000">
            <a:off x="8843544" y="3198827"/>
            <a:ext cx="450645" cy="1632092"/>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1901206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s_subtitle_product_variant_datasheet_3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D782E0-63CB-1E4C-8734-87DE9CA550C1}"/>
              </a:ext>
            </a:extLst>
          </p:cNvPr>
          <p:cNvSpPr/>
          <p:nvPr userDrawn="1"/>
        </p:nvSpPr>
        <p:spPr>
          <a:xfrm>
            <a:off x="0" y="3430801"/>
            <a:ext cx="12192000" cy="276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16" name="Espace réservé du contenu 15"/>
          <p:cNvSpPr>
            <a:spLocks noGrp="1"/>
          </p:cNvSpPr>
          <p:nvPr>
            <p:ph sz="quarter" idx="17" hasCustomPrompt="1"/>
          </p:nvPr>
        </p:nvSpPr>
        <p:spPr bwMode="gray">
          <a:xfrm>
            <a:off x="792000" y="2019600"/>
            <a:ext cx="10605600" cy="1404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 name="Titre 1"/>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4" name="Espace réservé pour une image  15">
            <a:extLst>
              <a:ext uri="{FF2B5EF4-FFF2-40B4-BE49-F238E27FC236}">
                <a16:creationId xmlns:a16="http://schemas.microsoft.com/office/drawing/2014/main" id="{C762B82E-1C12-E542-914C-B444F5436BE2}"/>
              </a:ext>
            </a:extLst>
          </p:cNvPr>
          <p:cNvSpPr>
            <a:spLocks noGrp="1"/>
          </p:cNvSpPr>
          <p:nvPr>
            <p:ph type="pic" sz="quarter" idx="19" hasCustomPrompt="1"/>
          </p:nvPr>
        </p:nvSpPr>
        <p:spPr bwMode="gray">
          <a:xfrm>
            <a:off x="792000" y="3587400"/>
            <a:ext cx="3240000" cy="244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5" name="Espace réservé pour une image  15">
            <a:extLst>
              <a:ext uri="{FF2B5EF4-FFF2-40B4-BE49-F238E27FC236}">
                <a16:creationId xmlns:a16="http://schemas.microsoft.com/office/drawing/2014/main" id="{D331499B-84FF-D540-91ED-6D618E2DEB19}"/>
              </a:ext>
            </a:extLst>
          </p:cNvPr>
          <p:cNvSpPr>
            <a:spLocks noGrp="1"/>
          </p:cNvSpPr>
          <p:nvPr>
            <p:ph type="pic" sz="quarter" idx="20" hasCustomPrompt="1"/>
          </p:nvPr>
        </p:nvSpPr>
        <p:spPr bwMode="gray">
          <a:xfrm>
            <a:off x="4223792" y="3587400"/>
            <a:ext cx="3024000" cy="1134000"/>
          </a:xfrm>
          <a:prstGeom prst="rect">
            <a:avLst/>
          </a:prstGeom>
          <a:solidFill>
            <a:schemeClr val="bg1">
              <a:lumMod val="95000"/>
            </a:schemeClr>
          </a:solidFill>
        </p:spPr>
        <p:txBody>
          <a:bodyPr wrap="square" lIns="0"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7" name="Espace réservé pour une image  15">
            <a:extLst>
              <a:ext uri="{FF2B5EF4-FFF2-40B4-BE49-F238E27FC236}">
                <a16:creationId xmlns:a16="http://schemas.microsoft.com/office/drawing/2014/main" id="{3BB936DC-E2F3-664E-A85E-7305698ED330}"/>
              </a:ext>
            </a:extLst>
          </p:cNvPr>
          <p:cNvSpPr>
            <a:spLocks noGrp="1"/>
          </p:cNvSpPr>
          <p:nvPr>
            <p:ph type="pic" sz="quarter" idx="21" hasCustomPrompt="1"/>
          </p:nvPr>
        </p:nvSpPr>
        <p:spPr bwMode="gray">
          <a:xfrm>
            <a:off x="4223792" y="4901400"/>
            <a:ext cx="3024000" cy="1134000"/>
          </a:xfrm>
          <a:prstGeom prst="rect">
            <a:avLst/>
          </a:prstGeom>
          <a:solidFill>
            <a:schemeClr val="bg1">
              <a:lumMod val="95000"/>
            </a:schemeClr>
          </a:solidFill>
        </p:spPr>
        <p:txBody>
          <a:bodyPr wrap="square" lIns="0"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Tree>
    <p:extLst>
      <p:ext uri="{BB962C8B-B14F-4D97-AF65-F5344CB8AC3E}">
        <p14:creationId xmlns:p14="http://schemas.microsoft.com/office/powerpoint/2010/main" val="4005460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_subtitle_product_variant_datasheet_1picture+confi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D782E0-63CB-1E4C-8734-87DE9CA550C1}"/>
              </a:ext>
            </a:extLst>
          </p:cNvPr>
          <p:cNvSpPr/>
          <p:nvPr userDrawn="1"/>
        </p:nvSpPr>
        <p:spPr>
          <a:xfrm>
            <a:off x="0" y="3430801"/>
            <a:ext cx="12192000" cy="27611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16" name="Espace réservé du contenu 15"/>
          <p:cNvSpPr>
            <a:spLocks noGrp="1"/>
          </p:cNvSpPr>
          <p:nvPr>
            <p:ph sz="quarter" idx="17" hasCustomPrompt="1"/>
          </p:nvPr>
        </p:nvSpPr>
        <p:spPr bwMode="gray">
          <a:xfrm>
            <a:off x="792000" y="2019600"/>
            <a:ext cx="10605600" cy="1404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 name="Titre 1"/>
          <p:cNvSpPr>
            <a:spLocks noGrp="1"/>
          </p:cNvSpPr>
          <p:nvPr>
            <p:ph type="title" hasCustomPrompt="1"/>
          </p:nvPr>
        </p:nvSpPr>
        <p:spPr bwMode="gray">
          <a:xfrm>
            <a:off x="792000" y="557645"/>
            <a:ext cx="10605600" cy="648000"/>
          </a:xfrm>
        </p:spPr>
        <p:txBody>
          <a:bodyPr/>
          <a:lstStyle>
            <a:lvl1pPr>
              <a:defRPr/>
            </a:lvl1pPr>
          </a:lstStyle>
          <a:p>
            <a:r>
              <a:rPr lang="en-GB" noProof="0"/>
              <a:t>Title (additional format for product presentations)</a:t>
            </a:r>
          </a:p>
        </p:txBody>
      </p:sp>
      <p:sp>
        <p:nvSpPr>
          <p:cNvPr id="14" name="Espace réservé pour une image  15">
            <a:extLst>
              <a:ext uri="{FF2B5EF4-FFF2-40B4-BE49-F238E27FC236}">
                <a16:creationId xmlns:a16="http://schemas.microsoft.com/office/drawing/2014/main" id="{C762B82E-1C12-E542-914C-B444F5436BE2}"/>
              </a:ext>
            </a:extLst>
          </p:cNvPr>
          <p:cNvSpPr>
            <a:spLocks noGrp="1"/>
          </p:cNvSpPr>
          <p:nvPr>
            <p:ph type="pic" sz="quarter" idx="19" hasCustomPrompt="1"/>
          </p:nvPr>
        </p:nvSpPr>
        <p:spPr bwMode="gray">
          <a:xfrm>
            <a:off x="792000" y="3587400"/>
            <a:ext cx="3240000" cy="244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5" name="Espace réservé pour une image  15">
            <a:extLst>
              <a:ext uri="{FF2B5EF4-FFF2-40B4-BE49-F238E27FC236}">
                <a16:creationId xmlns:a16="http://schemas.microsoft.com/office/drawing/2014/main" id="{D331499B-84FF-D540-91ED-6D618E2DEB19}"/>
              </a:ext>
            </a:extLst>
          </p:cNvPr>
          <p:cNvSpPr>
            <a:spLocks noGrp="1"/>
          </p:cNvSpPr>
          <p:nvPr>
            <p:ph type="pic" sz="quarter" idx="20" hasCustomPrompt="1"/>
          </p:nvPr>
        </p:nvSpPr>
        <p:spPr bwMode="gray">
          <a:xfrm>
            <a:off x="4223791" y="3587400"/>
            <a:ext cx="7173807" cy="468000"/>
          </a:xfrm>
          <a:prstGeom prst="rect">
            <a:avLst/>
          </a:prstGeom>
          <a:solidFill>
            <a:schemeClr val="bg1">
              <a:lumMod val="95000"/>
            </a:schemeClr>
          </a:solidFill>
        </p:spPr>
        <p:txBody>
          <a:bodyPr wrap="square" lIns="0" tIns="288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3" name="Espace réservé pour une image  15">
            <a:extLst>
              <a:ext uri="{FF2B5EF4-FFF2-40B4-BE49-F238E27FC236}">
                <a16:creationId xmlns:a16="http://schemas.microsoft.com/office/drawing/2014/main" id="{899D4567-1A7E-994F-A32E-1CA2D628C708}"/>
              </a:ext>
            </a:extLst>
          </p:cNvPr>
          <p:cNvSpPr>
            <a:spLocks noGrp="1"/>
          </p:cNvSpPr>
          <p:nvPr>
            <p:ph type="pic" sz="quarter" idx="21" hasCustomPrompt="1"/>
          </p:nvPr>
        </p:nvSpPr>
        <p:spPr bwMode="gray">
          <a:xfrm>
            <a:off x="4223791" y="4117800"/>
            <a:ext cx="7173807" cy="468000"/>
          </a:xfrm>
          <a:prstGeom prst="rect">
            <a:avLst/>
          </a:prstGeom>
          <a:solidFill>
            <a:schemeClr val="bg1">
              <a:lumMod val="95000"/>
            </a:schemeClr>
          </a:solidFill>
        </p:spPr>
        <p:txBody>
          <a:bodyPr wrap="square" lIns="0" tIns="288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Tree>
    <p:extLst>
      <p:ext uri="{BB962C8B-B14F-4D97-AF65-F5344CB8AC3E}">
        <p14:creationId xmlns:p14="http://schemas.microsoft.com/office/powerpoint/2010/main" val="12844821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92000" y="1484784"/>
            <a:ext cx="10605600" cy="4715991"/>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 name="Titre 3"/>
          <p:cNvSpPr>
            <a:spLocks noGrp="1"/>
          </p:cNvSpPr>
          <p:nvPr>
            <p:ph type="title" hasCustomPrompt="1"/>
          </p:nvPr>
        </p:nvSpPr>
        <p:spPr bwMode="gray">
          <a:xfrm>
            <a:off x="792000" y="557645"/>
            <a:ext cx="10605600" cy="648000"/>
          </a:xfrm>
        </p:spPr>
        <p:txBody>
          <a:bodyPr/>
          <a:lstStyle>
            <a:lvl1pPr>
              <a:defRPr>
                <a:solidFill>
                  <a:schemeClr val="accent3"/>
                </a:solidFill>
              </a:defRPr>
            </a:lvl1pPr>
          </a:lstStyle>
          <a:p>
            <a:r>
              <a:rPr lang="en-GB" noProof="0"/>
              <a:t>Title</a:t>
            </a:r>
          </a:p>
        </p:txBody>
      </p:sp>
      <p:sp>
        <p:nvSpPr>
          <p:cNvPr id="2" name="Espace réservé de la date 1"/>
          <p:cNvSpPr>
            <a:spLocks noGrp="1"/>
          </p:cNvSpPr>
          <p:nvPr>
            <p:ph type="dt" sz="half" idx="14"/>
          </p:nvPr>
        </p:nvSpPr>
        <p:spPr bwMode="gray"/>
        <p:txBody>
          <a:bodyPr/>
          <a:lstStyle/>
          <a:p>
            <a:pPr algn="l"/>
            <a:r>
              <a:rPr lang="en-GB" noProof="0"/>
              <a:t>Date</a:t>
            </a:r>
          </a:p>
        </p:txBody>
      </p:sp>
      <p:sp>
        <p:nvSpPr>
          <p:cNvPr id="5" name="Espace réservé du pied de page 4"/>
          <p:cNvSpPr>
            <a:spLocks noGrp="1"/>
          </p:cNvSpPr>
          <p:nvPr>
            <p:ph type="ftr" sz="quarter" idx="15"/>
          </p:nvPr>
        </p:nvSpPr>
        <p:spPr bwMode="gray"/>
        <p:txBody>
          <a:bodyPr/>
          <a:lstStyle/>
          <a:p>
            <a:r>
              <a:rPr lang="en-GB" noProof="0"/>
              <a:t>Title of the presentation on three lines - Lorem impsum dolor sit amet consectetuer adipiscing elit, sed diam nonummy</a:t>
            </a:r>
          </a:p>
        </p:txBody>
      </p:sp>
      <p:sp>
        <p:nvSpPr>
          <p:cNvPr id="6" name="Espace réservé du numéro de diapositive 5"/>
          <p:cNvSpPr>
            <a:spLocks noGrp="1"/>
          </p:cNvSpPr>
          <p:nvPr>
            <p:ph type="sldNum" sz="quarter" idx="16"/>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1751999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_sub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2"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4" name="Titre 3"/>
          <p:cNvSpPr>
            <a:spLocks noGrp="1"/>
          </p:cNvSpPr>
          <p:nvPr>
            <p:ph type="title" hasCustomPrompt="1"/>
          </p:nvPr>
        </p:nvSpPr>
        <p:spPr bwMode="gray">
          <a:xfrm>
            <a:off x="792000" y="557645"/>
            <a:ext cx="10605600" cy="648000"/>
          </a:xfrm>
        </p:spPr>
        <p:txBody>
          <a:bodyPr/>
          <a:lstStyle>
            <a:lvl1pPr>
              <a:defRPr>
                <a:solidFill>
                  <a:schemeClr val="accent3"/>
                </a:solidFill>
              </a:defRPr>
            </a:lvl1pPr>
          </a:lstStyle>
          <a:p>
            <a:r>
              <a:rPr lang="en-GB" noProof="0"/>
              <a:t>Title</a:t>
            </a:r>
          </a:p>
        </p:txBody>
      </p:sp>
      <p:sp>
        <p:nvSpPr>
          <p:cNvPr id="2" name="Espace réservé de la date 1"/>
          <p:cNvSpPr>
            <a:spLocks noGrp="1"/>
          </p:cNvSpPr>
          <p:nvPr>
            <p:ph type="dt" sz="half" idx="14"/>
          </p:nvPr>
        </p:nvSpPr>
        <p:spPr bwMode="gray"/>
        <p:txBody>
          <a:bodyPr/>
          <a:lstStyle/>
          <a:p>
            <a:pPr algn="l"/>
            <a:r>
              <a:rPr lang="en-GB" noProof="0"/>
              <a:t>Date</a:t>
            </a:r>
          </a:p>
        </p:txBody>
      </p:sp>
      <p:sp>
        <p:nvSpPr>
          <p:cNvPr id="5" name="Espace réservé du pied de page 4"/>
          <p:cNvSpPr>
            <a:spLocks noGrp="1"/>
          </p:cNvSpPr>
          <p:nvPr>
            <p:ph type="ftr" sz="quarter" idx="15"/>
          </p:nvPr>
        </p:nvSpPr>
        <p:spPr bwMode="gray"/>
        <p:txBody>
          <a:bodyPr/>
          <a:lstStyle/>
          <a:p>
            <a:r>
              <a:rPr lang="en-GB" noProof="0"/>
              <a:t>Title of the presentation on three lines - Lorem impsum dolor sit amet consectetuer adipiscing elit, sed diam nonummy</a:t>
            </a:r>
          </a:p>
        </p:txBody>
      </p:sp>
      <p:sp>
        <p:nvSpPr>
          <p:cNvPr id="6" name="Espace réservé du numéro de diapositive 5"/>
          <p:cNvSpPr>
            <a:spLocks noGrp="1"/>
          </p:cNvSpPr>
          <p:nvPr>
            <p:ph type="sldNum" sz="quarter" idx="16"/>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932590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92000" y="1483200"/>
            <a:ext cx="4800000" cy="471757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0" name="Espace réservé du contenu 2"/>
          <p:cNvSpPr>
            <a:spLocks noGrp="1"/>
          </p:cNvSpPr>
          <p:nvPr>
            <p:ph idx="14" hasCustomPrompt="1"/>
          </p:nvPr>
        </p:nvSpPr>
        <p:spPr bwMode="gray">
          <a:xfrm>
            <a:off x="6597600" y="1483200"/>
            <a:ext cx="4800000" cy="471757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 name="Titre 1"/>
          <p:cNvSpPr>
            <a:spLocks noGrp="1"/>
          </p:cNvSpPr>
          <p:nvPr>
            <p:ph type="title" hasCustomPrompt="1"/>
          </p:nvPr>
        </p:nvSpPr>
        <p:spPr>
          <a:xfrm>
            <a:off x="792000" y="557645"/>
            <a:ext cx="10605600" cy="648000"/>
          </a:xfrm>
        </p:spPr>
        <p:txBody>
          <a:bodyPr/>
          <a:lstStyle>
            <a:lvl1pPr>
              <a:defRPr/>
            </a:lvl1pPr>
          </a:lstStyle>
          <a:p>
            <a:r>
              <a:rPr lang="en-GB" noProof="0"/>
              <a:t>Title</a:t>
            </a:r>
          </a:p>
        </p:txBody>
      </p:sp>
    </p:spTree>
    <p:extLst>
      <p:ext uri="{BB962C8B-B14F-4D97-AF65-F5344CB8AC3E}">
        <p14:creationId xmlns:p14="http://schemas.microsoft.com/office/powerpoint/2010/main" val="433094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s_sub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92000" y="2019320"/>
            <a:ext cx="4800000" cy="418145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4" name="Titre 3"/>
          <p:cNvSpPr>
            <a:spLocks noGrp="1"/>
          </p:cNvSpPr>
          <p:nvPr>
            <p:ph type="title" hasCustomPrompt="1"/>
          </p:nvPr>
        </p:nvSpPr>
        <p:spPr bwMode="gray">
          <a:xfrm>
            <a:off x="792000" y="557645"/>
            <a:ext cx="10605600" cy="648000"/>
          </a:xfrm>
        </p:spPr>
        <p:txBody>
          <a:bodyPr/>
          <a:lstStyle>
            <a:lvl1pPr>
              <a:defRPr>
                <a:solidFill>
                  <a:schemeClr val="accent3"/>
                </a:solidFill>
              </a:defRPr>
            </a:lvl1pPr>
          </a:lstStyle>
          <a:p>
            <a:r>
              <a:rPr lang="en-GB" noProof="0"/>
              <a:t>Title</a:t>
            </a:r>
          </a:p>
        </p:txBody>
      </p:sp>
      <p:sp>
        <p:nvSpPr>
          <p:cNvPr id="10" name="Espace réservé du contenu 2"/>
          <p:cNvSpPr>
            <a:spLocks noGrp="1"/>
          </p:cNvSpPr>
          <p:nvPr>
            <p:ph idx="14" hasCustomPrompt="1"/>
          </p:nvPr>
        </p:nvSpPr>
        <p:spPr bwMode="gray">
          <a:xfrm>
            <a:off x="6597600" y="2019320"/>
            <a:ext cx="4800000" cy="418145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088634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s_conclusion">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92000" y="1483200"/>
            <a:ext cx="10605600" cy="388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Tree>
    <p:extLst>
      <p:ext uri="{BB962C8B-B14F-4D97-AF65-F5344CB8AC3E}">
        <p14:creationId xmlns:p14="http://schemas.microsoft.com/office/powerpoint/2010/main" val="59893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dpis a 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69B58C-EC46-3E8E-F65A-0A611738BF85}"/>
              </a:ext>
            </a:extLst>
          </p:cNvPr>
          <p:cNvSpPr>
            <a:spLocks noGrp="1"/>
          </p:cNvSpPr>
          <p:nvPr>
            <p:ph type="title"/>
          </p:nvPr>
        </p:nvSpPr>
        <p:spPr/>
        <p:txBody>
          <a:bodyPr/>
          <a:lstStyle>
            <a:lvl1pPr>
              <a:defRPr b="1"/>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8A6CA8E2-F757-3007-C46C-B316665D808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EAF125F-D6C8-55C1-2C67-4134B36217D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9" name="Obrázek 8">
            <a:extLst>
              <a:ext uri="{FF2B5EF4-FFF2-40B4-BE49-F238E27FC236}">
                <a16:creationId xmlns:a16="http://schemas.microsoft.com/office/drawing/2014/main" id="{96D12A0F-005D-115A-AADB-96A0CAAD17FE}"/>
              </a:ext>
            </a:extLst>
          </p:cNvPr>
          <p:cNvPicPr>
            <a:picLocks noChangeAspect="1"/>
          </p:cNvPicPr>
          <p:nvPr/>
        </p:nvPicPr>
        <p:blipFill rotWithShape="1">
          <a:blip r:embed="rId2"/>
          <a:srcRect l="44348"/>
          <a:stretch/>
        </p:blipFill>
        <p:spPr>
          <a:xfrm rot="10800000" flipH="1" flipV="1">
            <a:off x="0" y="6492875"/>
            <a:ext cx="12192000" cy="365124"/>
          </a:xfrm>
          <a:prstGeom prst="rect">
            <a:avLst/>
          </a:prstGeom>
        </p:spPr>
      </p:pic>
      <p:pic>
        <p:nvPicPr>
          <p:cNvPr id="5" name="Obrázek 4">
            <a:extLst>
              <a:ext uri="{FF2B5EF4-FFF2-40B4-BE49-F238E27FC236}">
                <a16:creationId xmlns:a16="http://schemas.microsoft.com/office/drawing/2014/main" id="{B9D1BE1F-5392-4282-E7F7-DB3EF6C84DF9}"/>
              </a:ext>
            </a:extLst>
          </p:cNvPr>
          <p:cNvPicPr>
            <a:picLocks noChangeAspect="1"/>
          </p:cNvPicPr>
          <p:nvPr userDrawn="1"/>
        </p:nvPicPr>
        <p:blipFill rotWithShape="1">
          <a:blip r:embed="rId2"/>
          <a:srcRect l="44348"/>
          <a:stretch/>
        </p:blipFill>
        <p:spPr>
          <a:xfrm rot="10800000" flipH="1" flipV="1">
            <a:off x="0" y="6492875"/>
            <a:ext cx="12192000" cy="365124"/>
          </a:xfrm>
          <a:prstGeom prst="rect">
            <a:avLst/>
          </a:prstGeom>
        </p:spPr>
      </p:pic>
    </p:spTree>
    <p:extLst>
      <p:ext uri="{BB962C8B-B14F-4D97-AF65-F5344CB8AC3E}">
        <p14:creationId xmlns:p14="http://schemas.microsoft.com/office/powerpoint/2010/main" val="3671201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s_subtitle_conclusion">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92000" y="2019320"/>
            <a:ext cx="10605600" cy="334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Tree>
    <p:extLst>
      <p:ext uri="{BB962C8B-B14F-4D97-AF65-F5344CB8AC3E}">
        <p14:creationId xmlns:p14="http://schemas.microsoft.com/office/powerpoint/2010/main" val="3393847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ntents_conclusi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10" name="Espace réservé du contenu 2"/>
          <p:cNvSpPr>
            <a:spLocks noGrp="1"/>
          </p:cNvSpPr>
          <p:nvPr>
            <p:ph idx="1" hasCustomPrompt="1"/>
          </p:nvPr>
        </p:nvSpPr>
        <p:spPr bwMode="gray">
          <a:xfrm>
            <a:off x="792000" y="1483199"/>
            <a:ext cx="4800000" cy="388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2" name="Espace réservé du contenu 2"/>
          <p:cNvSpPr>
            <a:spLocks noGrp="1"/>
          </p:cNvSpPr>
          <p:nvPr>
            <p:ph idx="16" hasCustomPrompt="1"/>
          </p:nvPr>
        </p:nvSpPr>
        <p:spPr bwMode="gray">
          <a:xfrm>
            <a:off x="6597600" y="1483199"/>
            <a:ext cx="4800000" cy="388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586394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ntents_subtitle_conclusion">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rm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5" name="Espace réservé du texte 4"/>
          <p:cNvSpPr>
            <a:spLocks noGrp="1"/>
          </p:cNvSpPr>
          <p:nvPr>
            <p:ph type="body" sz="quarter" idx="14" hasCustomPrompt="1"/>
          </p:nvPr>
        </p:nvSpPr>
        <p:spPr bwMode="gray">
          <a:xfrm>
            <a:off x="792000" y="5409084"/>
            <a:ext cx="10605600" cy="684213"/>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a:t>Conclusion / Key message </a:t>
            </a:r>
          </a:p>
        </p:txBody>
      </p:sp>
      <p:sp>
        <p:nvSpPr>
          <p:cNvPr id="11" name="Espace réservé du texte 4"/>
          <p:cNvSpPr>
            <a:spLocks noGrp="1"/>
          </p:cNvSpPr>
          <p:nvPr>
            <p:ph type="body" sz="quarter" idx="15" hasCustomPrompt="1"/>
          </p:nvPr>
        </p:nvSpPr>
        <p:spPr bwMode="gray">
          <a:xfrm>
            <a:off x="10713600" y="5409084"/>
            <a:ext cx="684000" cy="684213"/>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4" name="Titre 3"/>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14" name="Espace réservé du contenu 2"/>
          <p:cNvSpPr>
            <a:spLocks noGrp="1"/>
          </p:cNvSpPr>
          <p:nvPr>
            <p:ph idx="1" hasCustomPrompt="1"/>
          </p:nvPr>
        </p:nvSpPr>
        <p:spPr bwMode="gray">
          <a:xfrm>
            <a:off x="792000" y="2019319"/>
            <a:ext cx="4800000" cy="334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5" name="Espace réservé du contenu 2"/>
          <p:cNvSpPr>
            <a:spLocks noGrp="1"/>
          </p:cNvSpPr>
          <p:nvPr>
            <p:ph idx="16" hasCustomPrompt="1"/>
          </p:nvPr>
        </p:nvSpPr>
        <p:spPr bwMode="gray">
          <a:xfrm>
            <a:off x="6597600" y="2019319"/>
            <a:ext cx="4800000" cy="3348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4206783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s_1picture_bottom">
    <p:spTree>
      <p:nvGrpSpPr>
        <p:cNvPr id="1" name=""/>
        <p:cNvGrpSpPr/>
        <p:nvPr/>
      </p:nvGrpSpPr>
      <p:grpSpPr>
        <a:xfrm>
          <a:off x="0" y="0"/>
          <a:ext cx="0" cy="0"/>
          <a:chOff x="0" y="0"/>
          <a:chExt cx="0" cy="0"/>
        </a:xfrm>
      </p:grpSpPr>
      <p:sp>
        <p:nvSpPr>
          <p:cNvPr id="16" name="Espace réservé du contenu 15"/>
          <p:cNvSpPr>
            <a:spLocks noGrp="1"/>
          </p:cNvSpPr>
          <p:nvPr>
            <p:ph sz="quarter" idx="17" hasCustomPrompt="1"/>
          </p:nvPr>
        </p:nvSpPr>
        <p:spPr bwMode="gray">
          <a:xfrm>
            <a:off x="792000" y="1483200"/>
            <a:ext cx="10605600" cy="1944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3456000"/>
            <a:ext cx="12192000" cy="2736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2" name="Titre 1"/>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10" name="Espace réservé du texte 4"/>
          <p:cNvSpPr>
            <a:spLocks noGrp="1"/>
          </p:cNvSpPr>
          <p:nvPr>
            <p:ph type="body" sz="quarter" idx="18" hasCustomPrompt="1"/>
          </p:nvPr>
        </p:nvSpPr>
        <p:spPr bwMode="gray">
          <a:xfrm rot="5400000">
            <a:off x="695632" y="3192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707806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_subtitle_1picture_bottom">
    <p:spTree>
      <p:nvGrpSpPr>
        <p:cNvPr id="1" name=""/>
        <p:cNvGrpSpPr/>
        <p:nvPr/>
      </p:nvGrpSpPr>
      <p:grpSpPr>
        <a:xfrm>
          <a:off x="0" y="0"/>
          <a:ext cx="0" cy="0"/>
          <a:chOff x="0" y="0"/>
          <a:chExt cx="0" cy="0"/>
        </a:xfrm>
      </p:grpSpPr>
      <p:sp>
        <p:nvSpPr>
          <p:cNvPr id="13"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3456000"/>
            <a:ext cx="12192000" cy="2736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16" name="Espace réservé du contenu 15"/>
          <p:cNvSpPr>
            <a:spLocks noGrp="1"/>
          </p:cNvSpPr>
          <p:nvPr>
            <p:ph sz="quarter" idx="17" hasCustomPrompt="1"/>
          </p:nvPr>
        </p:nvSpPr>
        <p:spPr bwMode="gray">
          <a:xfrm>
            <a:off x="792000" y="2019600"/>
            <a:ext cx="10605600" cy="1404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 name="Titre 1"/>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10" name="Espace réservé du texte 4"/>
          <p:cNvSpPr>
            <a:spLocks noGrp="1"/>
          </p:cNvSpPr>
          <p:nvPr>
            <p:ph type="body" sz="quarter" idx="18" hasCustomPrompt="1"/>
          </p:nvPr>
        </p:nvSpPr>
        <p:spPr bwMode="gray">
          <a:xfrm rot="5400000">
            <a:off x="695632" y="3192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1748859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s_2_pictures_bottom">
    <p:spTree>
      <p:nvGrpSpPr>
        <p:cNvPr id="1" name=""/>
        <p:cNvGrpSpPr/>
        <p:nvPr/>
      </p:nvGrpSpPr>
      <p:grpSpPr>
        <a:xfrm>
          <a:off x="0" y="0"/>
          <a:ext cx="0" cy="0"/>
          <a:chOff x="0" y="0"/>
          <a:chExt cx="0" cy="0"/>
        </a:xfrm>
      </p:grpSpPr>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6192000" y="3456000"/>
            <a:ext cx="6000000" cy="2736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3"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3456000"/>
            <a:ext cx="6000000" cy="2736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Titre 2"/>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14" name="Espace réservé du contenu 15"/>
          <p:cNvSpPr>
            <a:spLocks noGrp="1"/>
          </p:cNvSpPr>
          <p:nvPr>
            <p:ph sz="quarter" idx="17" hasCustomPrompt="1"/>
          </p:nvPr>
        </p:nvSpPr>
        <p:spPr bwMode="gray">
          <a:xfrm>
            <a:off x="792000" y="1483200"/>
            <a:ext cx="10605600" cy="1944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1" name="Espace réservé du texte 4"/>
          <p:cNvSpPr>
            <a:spLocks noGrp="1"/>
          </p:cNvSpPr>
          <p:nvPr>
            <p:ph type="body" sz="quarter" idx="18" hasCustomPrompt="1"/>
          </p:nvPr>
        </p:nvSpPr>
        <p:spPr bwMode="gray">
          <a:xfrm rot="5400000">
            <a:off x="695632" y="3192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5" name="Espace réservé du texte 4"/>
          <p:cNvSpPr>
            <a:spLocks noGrp="1"/>
          </p:cNvSpPr>
          <p:nvPr>
            <p:ph type="body" sz="quarter" idx="19" hasCustomPrompt="1"/>
          </p:nvPr>
        </p:nvSpPr>
        <p:spPr bwMode="gray">
          <a:xfrm rot="5400000">
            <a:off x="6887632" y="3192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3997546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s_subtitle_2_pictures_bottom">
    <p:spTree>
      <p:nvGrpSpPr>
        <p:cNvPr id="1" name=""/>
        <p:cNvGrpSpPr/>
        <p:nvPr/>
      </p:nvGrpSpPr>
      <p:grpSpPr>
        <a:xfrm>
          <a:off x="0" y="0"/>
          <a:ext cx="0" cy="0"/>
          <a:chOff x="0" y="0"/>
          <a:chExt cx="0" cy="0"/>
        </a:xfrm>
      </p:grpSpPr>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6192000" y="3456000"/>
            <a:ext cx="6000000" cy="2736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3"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3456000"/>
            <a:ext cx="6000000" cy="2736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Titre 2"/>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14" name="Espace réservé du contenu 15"/>
          <p:cNvSpPr>
            <a:spLocks noGrp="1"/>
          </p:cNvSpPr>
          <p:nvPr>
            <p:ph sz="quarter" idx="17" hasCustomPrompt="1"/>
          </p:nvPr>
        </p:nvSpPr>
        <p:spPr bwMode="gray">
          <a:xfrm>
            <a:off x="792000" y="2019600"/>
            <a:ext cx="10605600" cy="1404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1" name="Espace réservé du texte 4"/>
          <p:cNvSpPr>
            <a:spLocks noGrp="1"/>
          </p:cNvSpPr>
          <p:nvPr>
            <p:ph type="body" sz="quarter" idx="18" hasCustomPrompt="1"/>
          </p:nvPr>
        </p:nvSpPr>
        <p:spPr bwMode="gray">
          <a:xfrm rot="5400000">
            <a:off x="695632" y="3192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5" name="Espace réservé du texte 4"/>
          <p:cNvSpPr>
            <a:spLocks noGrp="1"/>
          </p:cNvSpPr>
          <p:nvPr>
            <p:ph type="body" sz="quarter" idx="19" hasCustomPrompt="1"/>
          </p:nvPr>
        </p:nvSpPr>
        <p:spPr bwMode="gray">
          <a:xfrm rot="5400000">
            <a:off x="6887632" y="3192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6"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Tree>
    <p:extLst>
      <p:ext uri="{BB962C8B-B14F-4D97-AF65-F5344CB8AC3E}">
        <p14:creationId xmlns:p14="http://schemas.microsoft.com/office/powerpoint/2010/main" val="3544306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s_1picture_right">
    <p:spTree>
      <p:nvGrpSpPr>
        <p:cNvPr id="1" name=""/>
        <p:cNvGrpSpPr/>
        <p:nvPr/>
      </p:nvGrpSpPr>
      <p:grpSpPr>
        <a:xfrm>
          <a:off x="0" y="0"/>
          <a:ext cx="0" cy="0"/>
          <a:chOff x="0" y="0"/>
          <a:chExt cx="0" cy="0"/>
        </a:xfrm>
      </p:grpSpPr>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7080000" y="0"/>
            <a:ext cx="5112000" cy="6192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Espace réservé du contenu 2"/>
          <p:cNvSpPr>
            <a:spLocks noGrp="1"/>
          </p:cNvSpPr>
          <p:nvPr>
            <p:ph idx="1" hasCustomPrompt="1"/>
          </p:nvPr>
        </p:nvSpPr>
        <p:spPr bwMode="gray">
          <a:xfrm>
            <a:off x="792000" y="1483200"/>
            <a:ext cx="5828400" cy="4716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3" name="Espace réservé du texte 4"/>
          <p:cNvSpPr>
            <a:spLocks noGrp="1"/>
          </p:cNvSpPr>
          <p:nvPr>
            <p:ph type="body" sz="quarter" idx="16" hasCustomPrompt="1"/>
          </p:nvPr>
        </p:nvSpPr>
        <p:spPr bwMode="gray">
          <a:xfrm rot="5400000">
            <a:off x="7775632" y="-263908"/>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4" name="Titre 3"/>
          <p:cNvSpPr>
            <a:spLocks noGrp="1"/>
          </p:cNvSpPr>
          <p:nvPr>
            <p:ph type="title" hasCustomPrompt="1"/>
          </p:nvPr>
        </p:nvSpPr>
        <p:spPr>
          <a:xfrm>
            <a:off x="792000" y="557645"/>
            <a:ext cx="5828400" cy="648000"/>
          </a:xfrm>
        </p:spPr>
        <p:txBody>
          <a:bodyPr/>
          <a:lstStyle>
            <a:lvl1pPr>
              <a:defRPr/>
            </a:lvl1pPr>
          </a:lstStyle>
          <a:p>
            <a:r>
              <a:rPr lang="en-GB" noProof="0"/>
              <a:t>Title</a:t>
            </a:r>
          </a:p>
        </p:txBody>
      </p:sp>
    </p:spTree>
    <p:extLst>
      <p:ext uri="{BB962C8B-B14F-4D97-AF65-F5344CB8AC3E}">
        <p14:creationId xmlns:p14="http://schemas.microsoft.com/office/powerpoint/2010/main" val="4106864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s_subtitle_1picture_right">
    <p:spTree>
      <p:nvGrpSpPr>
        <p:cNvPr id="1" name=""/>
        <p:cNvGrpSpPr/>
        <p:nvPr/>
      </p:nvGrpSpPr>
      <p:grpSpPr>
        <a:xfrm>
          <a:off x="0" y="0"/>
          <a:ext cx="0" cy="0"/>
          <a:chOff x="0" y="0"/>
          <a:chExt cx="0" cy="0"/>
        </a:xfrm>
      </p:grpSpPr>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7080000" y="0"/>
            <a:ext cx="5112000" cy="6192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Espace réservé du contenu 2"/>
          <p:cNvSpPr>
            <a:spLocks noGrp="1"/>
          </p:cNvSpPr>
          <p:nvPr>
            <p:ph idx="1" hasCustomPrompt="1"/>
          </p:nvPr>
        </p:nvSpPr>
        <p:spPr bwMode="gray">
          <a:xfrm>
            <a:off x="792000" y="2019320"/>
            <a:ext cx="5828400" cy="418145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58284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13" name="Espace réservé du texte 4"/>
          <p:cNvSpPr>
            <a:spLocks noGrp="1"/>
          </p:cNvSpPr>
          <p:nvPr>
            <p:ph type="body" sz="quarter" idx="16" hasCustomPrompt="1"/>
          </p:nvPr>
        </p:nvSpPr>
        <p:spPr bwMode="gray">
          <a:xfrm rot="5400000">
            <a:off x="7775632" y="-263908"/>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4" name="Titre 3"/>
          <p:cNvSpPr>
            <a:spLocks noGrp="1"/>
          </p:cNvSpPr>
          <p:nvPr>
            <p:ph type="title" hasCustomPrompt="1"/>
          </p:nvPr>
        </p:nvSpPr>
        <p:spPr>
          <a:xfrm>
            <a:off x="792000" y="557645"/>
            <a:ext cx="5828400" cy="648000"/>
          </a:xfrm>
        </p:spPr>
        <p:txBody>
          <a:bodyPr/>
          <a:lstStyle>
            <a:lvl1pPr>
              <a:defRPr/>
            </a:lvl1pPr>
          </a:lstStyle>
          <a:p>
            <a:r>
              <a:rPr lang="en-GB" noProof="0"/>
              <a:t>Title</a:t>
            </a:r>
          </a:p>
        </p:txBody>
      </p:sp>
    </p:spTree>
    <p:extLst>
      <p:ext uri="{BB962C8B-B14F-4D97-AF65-F5344CB8AC3E}">
        <p14:creationId xmlns:p14="http://schemas.microsoft.com/office/powerpoint/2010/main" val="1620859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s_2_pictures_right">
    <p:spTree>
      <p:nvGrpSpPr>
        <p:cNvPr id="1" name=""/>
        <p:cNvGrpSpPr/>
        <p:nvPr/>
      </p:nvGrpSpPr>
      <p:grpSpPr>
        <a:xfrm>
          <a:off x="0" y="0"/>
          <a:ext cx="0" cy="0"/>
          <a:chOff x="0" y="0"/>
          <a:chExt cx="0" cy="0"/>
        </a:xfrm>
      </p:grpSpPr>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7080000" y="0"/>
            <a:ext cx="5112000" cy="3024000"/>
          </a:xfrm>
          <a:prstGeom prst="rect">
            <a:avLst/>
          </a:prstGeom>
          <a:solidFill>
            <a:schemeClr val="bg1">
              <a:lumMod val="95000"/>
            </a:schemeClr>
          </a:solidFill>
        </p:spPr>
        <p:txBody>
          <a:bodyPr wrap="square"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Espace réservé du contenu 2"/>
          <p:cNvSpPr>
            <a:spLocks noGrp="1"/>
          </p:cNvSpPr>
          <p:nvPr>
            <p:ph idx="1" hasCustomPrompt="1"/>
          </p:nvPr>
        </p:nvSpPr>
        <p:spPr bwMode="gray">
          <a:xfrm>
            <a:off x="792000" y="1483200"/>
            <a:ext cx="5828400" cy="4716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4" name="Espace réservé pour une image  15">
            <a:extLst>
              <a:ext uri="{FF2B5EF4-FFF2-40B4-BE49-F238E27FC236}">
                <a16:creationId xmlns:a16="http://schemas.microsoft.com/office/drawing/2014/main" id="{A3FF6568-34B8-4C7C-95F9-D26DA72F510E}"/>
              </a:ext>
            </a:extLst>
          </p:cNvPr>
          <p:cNvSpPr>
            <a:spLocks noGrp="1"/>
          </p:cNvSpPr>
          <p:nvPr>
            <p:ph type="pic" sz="quarter" idx="15" hasCustomPrompt="1"/>
          </p:nvPr>
        </p:nvSpPr>
        <p:spPr bwMode="gray">
          <a:xfrm>
            <a:off x="7080000" y="3168000"/>
            <a:ext cx="5112000" cy="3024000"/>
          </a:xfrm>
          <a:prstGeom prst="rect">
            <a:avLst/>
          </a:prstGeom>
          <a:solidFill>
            <a:schemeClr val="bg1">
              <a:lumMod val="95000"/>
            </a:schemeClr>
          </a:solidFill>
        </p:spPr>
        <p:txBody>
          <a:bodyPr wrap="square"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12" name="Espace réservé du texte 4"/>
          <p:cNvSpPr>
            <a:spLocks noGrp="1"/>
          </p:cNvSpPr>
          <p:nvPr>
            <p:ph type="body" sz="quarter" idx="16" hasCustomPrompt="1"/>
          </p:nvPr>
        </p:nvSpPr>
        <p:spPr bwMode="gray">
          <a:xfrm rot="5400000">
            <a:off x="7775632" y="-263908"/>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3" name="Espace réservé du texte 4"/>
          <p:cNvSpPr>
            <a:spLocks noGrp="1"/>
          </p:cNvSpPr>
          <p:nvPr>
            <p:ph type="body" sz="quarter" idx="17" hasCustomPrompt="1"/>
          </p:nvPr>
        </p:nvSpPr>
        <p:spPr bwMode="gray">
          <a:xfrm rot="5400000">
            <a:off x="7775632" y="2904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4" name="Titre 3"/>
          <p:cNvSpPr>
            <a:spLocks noGrp="1"/>
          </p:cNvSpPr>
          <p:nvPr>
            <p:ph type="title" hasCustomPrompt="1"/>
          </p:nvPr>
        </p:nvSpPr>
        <p:spPr>
          <a:xfrm>
            <a:off x="792000" y="557645"/>
            <a:ext cx="5828400" cy="648000"/>
          </a:xfrm>
        </p:spPr>
        <p:txBody>
          <a:bodyPr/>
          <a:lstStyle>
            <a:lvl1pPr>
              <a:defRPr baseline="0"/>
            </a:lvl1pPr>
          </a:lstStyle>
          <a:p>
            <a:r>
              <a:rPr lang="en-GB" noProof="0"/>
              <a:t>Title</a:t>
            </a:r>
          </a:p>
        </p:txBody>
      </p:sp>
    </p:spTree>
    <p:extLst>
      <p:ext uri="{BB962C8B-B14F-4D97-AF65-F5344CB8AC3E}">
        <p14:creationId xmlns:p14="http://schemas.microsoft.com/office/powerpoint/2010/main" val="11881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Závěrečný snímek">
    <p:bg>
      <p:bgPr>
        <a:blipFill dpi="0" rotWithShape="1">
          <a:blip r:embed="rId2">
            <a:lum/>
            <a:extLst>
              <a:ext uri="{96DAC541-7B7A-43D3-8B79-37D633B846F1}">
                <asvg:svgBlip xmlns:asvg="http://schemas.microsoft.com/office/drawing/2016/SVG/main" r:embed="rId3"/>
              </a:ext>
            </a:extLst>
          </a:blip>
          <a:srcRect/>
          <a:stretch>
            <a:fillRect l="-4000" r="-4000"/>
          </a:stretch>
        </a:blipFill>
        <a:effectLst/>
      </p:bgPr>
    </p:bg>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9CEE2E49-1A5C-0116-92AD-65ED59158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6962" y="2230328"/>
            <a:ext cx="3378075" cy="2397344"/>
          </a:xfrm>
          <a:prstGeom prst="rect">
            <a:avLst/>
          </a:prstGeom>
        </p:spPr>
      </p:pic>
      <p:pic>
        <p:nvPicPr>
          <p:cNvPr id="14" name="Obrázek 13" descr="Obsah obrázku Grafika, grafický design, Barevnost, zelené&#10;&#10;Popis byl vytvořen automaticky">
            <a:extLst>
              <a:ext uri="{FF2B5EF4-FFF2-40B4-BE49-F238E27FC236}">
                <a16:creationId xmlns:a16="http://schemas.microsoft.com/office/drawing/2014/main" id="{4599C53C-943E-61F0-F9D4-2D22E7DD96E0}"/>
              </a:ext>
            </a:extLst>
          </p:cNvPr>
          <p:cNvPicPr>
            <a:picLocks noChangeAspect="1"/>
          </p:cNvPicPr>
          <p:nvPr/>
        </p:nvPicPr>
        <p:blipFill>
          <a:blip r:embed="rId6"/>
          <a:stretch>
            <a:fillRect/>
          </a:stretch>
        </p:blipFill>
        <p:spPr>
          <a:xfrm rot="10800000">
            <a:off x="0" y="-1"/>
            <a:ext cx="1168400" cy="763814"/>
          </a:xfrm>
          <a:prstGeom prst="rect">
            <a:avLst/>
          </a:prstGeom>
        </p:spPr>
      </p:pic>
      <p:pic>
        <p:nvPicPr>
          <p:cNvPr id="15" name="Obrázek 14" descr="Obsah obrázku Grafika, grafický design, Barevnost, zelené&#10;&#10;Popis byl vytvořen automaticky">
            <a:extLst>
              <a:ext uri="{FF2B5EF4-FFF2-40B4-BE49-F238E27FC236}">
                <a16:creationId xmlns:a16="http://schemas.microsoft.com/office/drawing/2014/main" id="{00C13F50-C3A6-949E-A822-B123FA958E78}"/>
              </a:ext>
            </a:extLst>
          </p:cNvPr>
          <p:cNvPicPr>
            <a:picLocks noChangeAspect="1"/>
          </p:cNvPicPr>
          <p:nvPr/>
        </p:nvPicPr>
        <p:blipFill>
          <a:blip r:embed="rId6"/>
          <a:stretch>
            <a:fillRect/>
          </a:stretch>
        </p:blipFill>
        <p:spPr>
          <a:xfrm>
            <a:off x="11023600" y="6094186"/>
            <a:ext cx="1168400" cy="763814"/>
          </a:xfrm>
          <a:prstGeom prst="rect">
            <a:avLst/>
          </a:prstGeom>
        </p:spPr>
      </p:pic>
      <p:pic>
        <p:nvPicPr>
          <p:cNvPr id="2" name="Grafický objekt 1">
            <a:extLst>
              <a:ext uri="{FF2B5EF4-FFF2-40B4-BE49-F238E27FC236}">
                <a16:creationId xmlns:a16="http://schemas.microsoft.com/office/drawing/2014/main" id="{2EC69435-2CD0-B343-8647-2523E8876C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06962" y="2230328"/>
            <a:ext cx="3378075" cy="2397344"/>
          </a:xfrm>
          <a:prstGeom prst="rect">
            <a:avLst/>
          </a:prstGeom>
        </p:spPr>
      </p:pic>
      <p:pic>
        <p:nvPicPr>
          <p:cNvPr id="3" name="Obrázek 2" descr="Obsah obrázku Grafika, grafický design, Barevnost, zelené&#10;&#10;Popis byl vytvořen automaticky">
            <a:extLst>
              <a:ext uri="{FF2B5EF4-FFF2-40B4-BE49-F238E27FC236}">
                <a16:creationId xmlns:a16="http://schemas.microsoft.com/office/drawing/2014/main" id="{8C22729C-D08B-4BE2-49FD-D948F0BA6A72}"/>
              </a:ext>
            </a:extLst>
          </p:cNvPr>
          <p:cNvPicPr>
            <a:picLocks noChangeAspect="1"/>
          </p:cNvPicPr>
          <p:nvPr userDrawn="1"/>
        </p:nvPicPr>
        <p:blipFill>
          <a:blip r:embed="rId6"/>
          <a:stretch>
            <a:fillRect/>
          </a:stretch>
        </p:blipFill>
        <p:spPr>
          <a:xfrm rot="10800000">
            <a:off x="0" y="-1"/>
            <a:ext cx="1168400" cy="763814"/>
          </a:xfrm>
          <a:prstGeom prst="rect">
            <a:avLst/>
          </a:prstGeom>
        </p:spPr>
      </p:pic>
      <p:pic>
        <p:nvPicPr>
          <p:cNvPr id="4" name="Obrázek 3" descr="Obsah obrázku Grafika, grafický design, Barevnost, zelené&#10;&#10;Popis byl vytvořen automaticky">
            <a:extLst>
              <a:ext uri="{FF2B5EF4-FFF2-40B4-BE49-F238E27FC236}">
                <a16:creationId xmlns:a16="http://schemas.microsoft.com/office/drawing/2014/main" id="{7650B2D1-3C15-0E78-7B6A-567DA150ADE8}"/>
              </a:ext>
            </a:extLst>
          </p:cNvPr>
          <p:cNvPicPr>
            <a:picLocks noChangeAspect="1"/>
          </p:cNvPicPr>
          <p:nvPr userDrawn="1"/>
        </p:nvPicPr>
        <p:blipFill>
          <a:blip r:embed="rId6"/>
          <a:stretch>
            <a:fillRect/>
          </a:stretch>
        </p:blipFill>
        <p:spPr>
          <a:xfrm>
            <a:off x="11023600" y="6094186"/>
            <a:ext cx="1168400" cy="763814"/>
          </a:xfrm>
          <a:prstGeom prst="rect">
            <a:avLst/>
          </a:prstGeom>
        </p:spPr>
      </p:pic>
    </p:spTree>
    <p:extLst>
      <p:ext uri="{BB962C8B-B14F-4D97-AF65-F5344CB8AC3E}">
        <p14:creationId xmlns:p14="http://schemas.microsoft.com/office/powerpoint/2010/main" val="315731842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s_subtitle_2_pictures_right">
    <p:spTree>
      <p:nvGrpSpPr>
        <p:cNvPr id="1" name=""/>
        <p:cNvGrpSpPr/>
        <p:nvPr/>
      </p:nvGrpSpPr>
      <p:grpSpPr>
        <a:xfrm>
          <a:off x="0" y="0"/>
          <a:ext cx="0" cy="0"/>
          <a:chOff x="0" y="0"/>
          <a:chExt cx="0" cy="0"/>
        </a:xfrm>
      </p:grpSpPr>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7080000" y="0"/>
            <a:ext cx="5112000" cy="3024000"/>
          </a:xfrm>
          <a:prstGeom prst="rect">
            <a:avLst/>
          </a:prstGeom>
          <a:solidFill>
            <a:schemeClr val="bg1">
              <a:lumMod val="95000"/>
            </a:schemeClr>
          </a:solidFill>
        </p:spPr>
        <p:txBody>
          <a:bodyPr wrap="square"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Espace réservé du contenu 2"/>
          <p:cNvSpPr>
            <a:spLocks noGrp="1"/>
          </p:cNvSpPr>
          <p:nvPr>
            <p:ph idx="1" hasCustomPrompt="1"/>
          </p:nvPr>
        </p:nvSpPr>
        <p:spPr bwMode="gray">
          <a:xfrm>
            <a:off x="792000" y="2019320"/>
            <a:ext cx="5828400" cy="418145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2" name="Espace réservé du texte 11"/>
          <p:cNvSpPr>
            <a:spLocks noGrp="1"/>
          </p:cNvSpPr>
          <p:nvPr>
            <p:ph type="body" sz="quarter" idx="13" hasCustomPrompt="1"/>
          </p:nvPr>
        </p:nvSpPr>
        <p:spPr bwMode="gray">
          <a:xfrm>
            <a:off x="792000" y="1467061"/>
            <a:ext cx="58284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14" name="Espace réservé pour une image  15">
            <a:extLst>
              <a:ext uri="{FF2B5EF4-FFF2-40B4-BE49-F238E27FC236}">
                <a16:creationId xmlns:a16="http://schemas.microsoft.com/office/drawing/2014/main" id="{A3FF6568-34B8-4C7C-95F9-D26DA72F510E}"/>
              </a:ext>
            </a:extLst>
          </p:cNvPr>
          <p:cNvSpPr>
            <a:spLocks noGrp="1"/>
          </p:cNvSpPr>
          <p:nvPr>
            <p:ph type="pic" sz="quarter" idx="15" hasCustomPrompt="1"/>
          </p:nvPr>
        </p:nvSpPr>
        <p:spPr bwMode="gray">
          <a:xfrm>
            <a:off x="7080000" y="3168000"/>
            <a:ext cx="5112000" cy="3024000"/>
          </a:xfrm>
          <a:prstGeom prst="rect">
            <a:avLst/>
          </a:prstGeom>
          <a:solidFill>
            <a:schemeClr val="bg1">
              <a:lumMod val="95000"/>
            </a:schemeClr>
          </a:solidFill>
        </p:spPr>
        <p:txBody>
          <a:bodyPr wrap="square"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2" name="Titre 1"/>
          <p:cNvSpPr>
            <a:spLocks noGrp="1"/>
          </p:cNvSpPr>
          <p:nvPr>
            <p:ph type="title" hasCustomPrompt="1"/>
          </p:nvPr>
        </p:nvSpPr>
        <p:spPr bwMode="gray">
          <a:xfrm>
            <a:off x="792000" y="557645"/>
            <a:ext cx="5828400" cy="648000"/>
          </a:xfrm>
        </p:spPr>
        <p:txBody>
          <a:bodyPr/>
          <a:lstStyle>
            <a:lvl1pPr>
              <a:defRPr baseline="0"/>
            </a:lvl1pPr>
          </a:lstStyle>
          <a:p>
            <a:r>
              <a:rPr lang="en-GB" noProof="0"/>
              <a:t>Title</a:t>
            </a:r>
          </a:p>
        </p:txBody>
      </p:sp>
      <p:sp>
        <p:nvSpPr>
          <p:cNvPr id="15" name="Espace réservé du texte 4"/>
          <p:cNvSpPr>
            <a:spLocks noGrp="1"/>
          </p:cNvSpPr>
          <p:nvPr>
            <p:ph type="body" sz="quarter" idx="16" hasCustomPrompt="1"/>
          </p:nvPr>
        </p:nvSpPr>
        <p:spPr bwMode="gray">
          <a:xfrm rot="5400000">
            <a:off x="7775632" y="-263908"/>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6" name="Espace réservé du texte 4"/>
          <p:cNvSpPr>
            <a:spLocks noGrp="1"/>
          </p:cNvSpPr>
          <p:nvPr>
            <p:ph type="body" sz="quarter" idx="17" hasCustomPrompt="1"/>
          </p:nvPr>
        </p:nvSpPr>
        <p:spPr bwMode="gray">
          <a:xfrm rot="5400000">
            <a:off x="7775632" y="2904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1916462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ntents_1picture_lef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92000" y="1483199"/>
            <a:ext cx="4800000" cy="185400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0" name="Espace réservé du contenu 2"/>
          <p:cNvSpPr>
            <a:spLocks noGrp="1"/>
          </p:cNvSpPr>
          <p:nvPr>
            <p:ph idx="14" hasCustomPrompt="1"/>
          </p:nvPr>
        </p:nvSpPr>
        <p:spPr bwMode="gray">
          <a:xfrm>
            <a:off x="6597600" y="1483200"/>
            <a:ext cx="4800000" cy="471757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1"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792000" y="3456000"/>
            <a:ext cx="4800000" cy="2736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12" name="Espace réservé du texte 4"/>
          <p:cNvSpPr>
            <a:spLocks noGrp="1"/>
          </p:cNvSpPr>
          <p:nvPr>
            <p:ph type="body" sz="quarter" idx="17" hasCustomPrompt="1"/>
          </p:nvPr>
        </p:nvSpPr>
        <p:spPr bwMode="gray">
          <a:xfrm rot="5400000">
            <a:off x="1487632" y="2877384"/>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2" name="Titre 1"/>
          <p:cNvSpPr>
            <a:spLocks noGrp="1"/>
          </p:cNvSpPr>
          <p:nvPr>
            <p:ph type="title" hasCustomPrompt="1"/>
          </p:nvPr>
        </p:nvSpPr>
        <p:spPr>
          <a:xfrm>
            <a:off x="792000" y="557645"/>
            <a:ext cx="10605600" cy="648000"/>
          </a:xfrm>
        </p:spPr>
        <p:txBody>
          <a:bodyPr/>
          <a:lstStyle>
            <a:lvl1pPr>
              <a:defRPr/>
            </a:lvl1pPr>
          </a:lstStyle>
          <a:p>
            <a:r>
              <a:rPr lang="en-GB" noProof="0"/>
              <a:t>Title</a:t>
            </a:r>
          </a:p>
        </p:txBody>
      </p:sp>
    </p:spTree>
    <p:extLst>
      <p:ext uri="{BB962C8B-B14F-4D97-AF65-F5344CB8AC3E}">
        <p14:creationId xmlns:p14="http://schemas.microsoft.com/office/powerpoint/2010/main" val="3808343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Rectangle 1"/>
          <p:cNvSpPr/>
          <p:nvPr userDrawn="1"/>
        </p:nvSpPr>
        <p:spPr bwMode="gray">
          <a:xfrm>
            <a:off x="0" y="0"/>
            <a:ext cx="2400000" cy="14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4"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0" y="0"/>
            <a:ext cx="12192000" cy="6192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1" name="Espace réservé du texte 4"/>
          <p:cNvSpPr>
            <a:spLocks noGrp="1"/>
          </p:cNvSpPr>
          <p:nvPr>
            <p:ph type="body" sz="quarter" idx="16" hasCustomPrompt="1"/>
          </p:nvPr>
        </p:nvSpPr>
        <p:spPr bwMode="gray">
          <a:xfrm rot="5400000">
            <a:off x="695632" y="-263908"/>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4017131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ictures">
    <p:spTree>
      <p:nvGrpSpPr>
        <p:cNvPr id="1" name=""/>
        <p:cNvGrpSpPr/>
        <p:nvPr/>
      </p:nvGrpSpPr>
      <p:grpSpPr>
        <a:xfrm>
          <a:off x="0" y="0"/>
          <a:ext cx="0" cy="0"/>
          <a:chOff x="0" y="0"/>
          <a:chExt cx="0" cy="0"/>
        </a:xfrm>
      </p:grpSpPr>
      <p:sp>
        <p:nvSpPr>
          <p:cNvPr id="15" name="Rectangle 14"/>
          <p:cNvSpPr/>
          <p:nvPr userDrawn="1"/>
        </p:nvSpPr>
        <p:spPr bwMode="gray">
          <a:xfrm>
            <a:off x="0" y="0"/>
            <a:ext cx="2400000" cy="14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6192000" y="0"/>
            <a:ext cx="6000000" cy="6192000"/>
          </a:xfrm>
          <a:prstGeom prst="rect">
            <a:avLst/>
          </a:prstGeom>
          <a:solidFill>
            <a:schemeClr val="bg1">
              <a:lumMod val="95000"/>
            </a:schemeClr>
          </a:solidFill>
        </p:spPr>
        <p:txBody>
          <a:bodyPr wrap="square"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3"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0"/>
            <a:ext cx="6000000" cy="6192000"/>
          </a:xfrm>
          <a:prstGeom prst="rect">
            <a:avLst/>
          </a:prstGeom>
          <a:solidFill>
            <a:schemeClr val="bg1">
              <a:lumMod val="95000"/>
            </a:schemeClr>
          </a:solidFill>
        </p:spPr>
        <p:txBody>
          <a:bodyPr wrap="square"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11" name="Espace réservé du texte 4"/>
          <p:cNvSpPr>
            <a:spLocks noGrp="1"/>
          </p:cNvSpPr>
          <p:nvPr>
            <p:ph type="body" sz="quarter" idx="17" hasCustomPrompt="1"/>
          </p:nvPr>
        </p:nvSpPr>
        <p:spPr bwMode="gray">
          <a:xfrm rot="5400000">
            <a:off x="695632" y="-263908"/>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2" name="Espace réservé du texte 4"/>
          <p:cNvSpPr>
            <a:spLocks noGrp="1"/>
          </p:cNvSpPr>
          <p:nvPr>
            <p:ph type="body" sz="quarter" idx="18" hasCustomPrompt="1"/>
          </p:nvPr>
        </p:nvSpPr>
        <p:spPr bwMode="gray">
          <a:xfrm rot="5400000">
            <a:off x="6887632" y="-263908"/>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3766625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1picture_bottom">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5"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1872000"/>
            <a:ext cx="12192000" cy="43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Titre 2"/>
          <p:cNvSpPr>
            <a:spLocks noGrp="1"/>
          </p:cNvSpPr>
          <p:nvPr>
            <p:ph type="title" hasCustomPrompt="1"/>
          </p:nvPr>
        </p:nvSpPr>
        <p:spPr bwMode="gray"/>
        <p:txBody>
          <a:bodyPr/>
          <a:lstStyle>
            <a:lvl1pPr>
              <a:defRPr/>
            </a:lvl1pPr>
          </a:lstStyle>
          <a:p>
            <a:r>
              <a:rPr lang="en-GB" noProof="0"/>
              <a:t>Title</a:t>
            </a:r>
          </a:p>
        </p:txBody>
      </p:sp>
      <p:sp>
        <p:nvSpPr>
          <p:cNvPr id="11" name="Espace réservé du texte 4"/>
          <p:cNvSpPr>
            <a:spLocks noGrp="1"/>
          </p:cNvSpPr>
          <p:nvPr>
            <p:ph type="body" sz="quarter" idx="17" hasCustomPrompt="1"/>
          </p:nvPr>
        </p:nvSpPr>
        <p:spPr bwMode="gray">
          <a:xfrm rot="5400000">
            <a:off x="695632" y="1608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4096194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subtitle_1picture_bottom">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4"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15"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1872000"/>
            <a:ext cx="12192000" cy="43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3" name="Titre 2"/>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11" name="Espace réservé du texte 4"/>
          <p:cNvSpPr>
            <a:spLocks noGrp="1"/>
          </p:cNvSpPr>
          <p:nvPr>
            <p:ph type="body" sz="quarter" idx="17" hasCustomPrompt="1"/>
          </p:nvPr>
        </p:nvSpPr>
        <p:spPr bwMode="gray">
          <a:xfrm rot="5400000">
            <a:off x="695632" y="1608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3150963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_subtitle_6_pictures">
    <p:spTree>
      <p:nvGrpSpPr>
        <p:cNvPr id="1" name=""/>
        <p:cNvGrpSpPr/>
        <p:nvPr/>
      </p:nvGrpSpPr>
      <p:grpSpPr>
        <a:xfrm>
          <a:off x="0" y="0"/>
          <a:ext cx="0" cy="0"/>
          <a:chOff x="0" y="0"/>
          <a:chExt cx="0" cy="0"/>
        </a:xfrm>
      </p:grpSpPr>
      <p:sp>
        <p:nvSpPr>
          <p:cNvPr id="15"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1872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3" name="Espace réservé pour une image  15">
            <a:extLst>
              <a:ext uri="{FF2B5EF4-FFF2-40B4-BE49-F238E27FC236}">
                <a16:creationId xmlns:a16="http://schemas.microsoft.com/office/drawing/2014/main" id="{A3FF6568-34B8-4C7C-95F9-D26DA72F510E}"/>
              </a:ext>
            </a:extLst>
          </p:cNvPr>
          <p:cNvSpPr>
            <a:spLocks noGrp="1"/>
          </p:cNvSpPr>
          <p:nvPr>
            <p:ph type="pic" sz="quarter" idx="17" hasCustomPrompt="1"/>
          </p:nvPr>
        </p:nvSpPr>
        <p:spPr bwMode="gray">
          <a:xfrm>
            <a:off x="4128000" y="1872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6" name="Espace réservé pour une image  15">
            <a:extLst>
              <a:ext uri="{FF2B5EF4-FFF2-40B4-BE49-F238E27FC236}">
                <a16:creationId xmlns:a16="http://schemas.microsoft.com/office/drawing/2014/main" id="{A3FF6568-34B8-4C7C-95F9-D26DA72F510E}"/>
              </a:ext>
            </a:extLst>
          </p:cNvPr>
          <p:cNvSpPr>
            <a:spLocks noGrp="1"/>
          </p:cNvSpPr>
          <p:nvPr>
            <p:ph type="pic" sz="quarter" idx="18" hasCustomPrompt="1"/>
          </p:nvPr>
        </p:nvSpPr>
        <p:spPr bwMode="gray">
          <a:xfrm>
            <a:off x="8256000" y="1872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7" name="Espace réservé pour une image  15">
            <a:extLst>
              <a:ext uri="{FF2B5EF4-FFF2-40B4-BE49-F238E27FC236}">
                <a16:creationId xmlns:a16="http://schemas.microsoft.com/office/drawing/2014/main" id="{A3FF6568-34B8-4C7C-95F9-D26DA72F510E}"/>
              </a:ext>
            </a:extLst>
          </p:cNvPr>
          <p:cNvSpPr>
            <a:spLocks noGrp="1"/>
          </p:cNvSpPr>
          <p:nvPr>
            <p:ph type="pic" sz="quarter" idx="19" hasCustomPrompt="1"/>
          </p:nvPr>
        </p:nvSpPr>
        <p:spPr bwMode="gray">
          <a:xfrm>
            <a:off x="-1175" y="4104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8" name="Espace réservé pour une image  15">
            <a:extLst>
              <a:ext uri="{FF2B5EF4-FFF2-40B4-BE49-F238E27FC236}">
                <a16:creationId xmlns:a16="http://schemas.microsoft.com/office/drawing/2014/main" id="{A3FF6568-34B8-4C7C-95F9-D26DA72F510E}"/>
              </a:ext>
            </a:extLst>
          </p:cNvPr>
          <p:cNvSpPr>
            <a:spLocks noGrp="1"/>
          </p:cNvSpPr>
          <p:nvPr>
            <p:ph type="pic" sz="quarter" idx="20" hasCustomPrompt="1"/>
          </p:nvPr>
        </p:nvSpPr>
        <p:spPr bwMode="gray">
          <a:xfrm>
            <a:off x="4127413" y="4104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9" name="Espace réservé pour une image  15">
            <a:extLst>
              <a:ext uri="{FF2B5EF4-FFF2-40B4-BE49-F238E27FC236}">
                <a16:creationId xmlns:a16="http://schemas.microsoft.com/office/drawing/2014/main" id="{A3FF6568-34B8-4C7C-95F9-D26DA72F510E}"/>
              </a:ext>
            </a:extLst>
          </p:cNvPr>
          <p:cNvSpPr>
            <a:spLocks noGrp="1"/>
          </p:cNvSpPr>
          <p:nvPr>
            <p:ph type="pic" sz="quarter" idx="21" hasCustomPrompt="1"/>
          </p:nvPr>
        </p:nvSpPr>
        <p:spPr bwMode="gray">
          <a:xfrm>
            <a:off x="8256000" y="4104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4"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3" name="Titre 2"/>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Tree>
    <p:extLst>
      <p:ext uri="{BB962C8B-B14F-4D97-AF65-F5344CB8AC3E}">
        <p14:creationId xmlns:p14="http://schemas.microsoft.com/office/powerpoint/2010/main" val="3246649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ntents_subtitle_3_pictures">
    <p:spTree>
      <p:nvGrpSpPr>
        <p:cNvPr id="1" name=""/>
        <p:cNvGrpSpPr/>
        <p:nvPr/>
      </p:nvGrpSpPr>
      <p:grpSpPr>
        <a:xfrm>
          <a:off x="0" y="0"/>
          <a:ext cx="0" cy="0"/>
          <a:chOff x="0" y="0"/>
          <a:chExt cx="0" cy="0"/>
        </a:xfrm>
      </p:grpSpPr>
      <p:sp>
        <p:nvSpPr>
          <p:cNvPr id="15"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1872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6" name="Espace réservé pour une image  15">
            <a:extLst>
              <a:ext uri="{FF2B5EF4-FFF2-40B4-BE49-F238E27FC236}">
                <a16:creationId xmlns:a16="http://schemas.microsoft.com/office/drawing/2014/main" id="{A3FF6568-34B8-4C7C-95F9-D26DA72F510E}"/>
              </a:ext>
            </a:extLst>
          </p:cNvPr>
          <p:cNvSpPr>
            <a:spLocks noGrp="1"/>
          </p:cNvSpPr>
          <p:nvPr>
            <p:ph type="pic" sz="quarter" idx="18" hasCustomPrompt="1"/>
          </p:nvPr>
        </p:nvSpPr>
        <p:spPr bwMode="gray">
          <a:xfrm>
            <a:off x="8256000" y="1872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18" name="Espace réservé pour une image  15">
            <a:extLst>
              <a:ext uri="{FF2B5EF4-FFF2-40B4-BE49-F238E27FC236}">
                <a16:creationId xmlns:a16="http://schemas.microsoft.com/office/drawing/2014/main" id="{A3FF6568-34B8-4C7C-95F9-D26DA72F510E}"/>
              </a:ext>
            </a:extLst>
          </p:cNvPr>
          <p:cNvSpPr>
            <a:spLocks noGrp="1"/>
          </p:cNvSpPr>
          <p:nvPr>
            <p:ph type="pic" sz="quarter" idx="20" hasCustomPrompt="1"/>
          </p:nvPr>
        </p:nvSpPr>
        <p:spPr bwMode="gray">
          <a:xfrm>
            <a:off x="4127413" y="4104000"/>
            <a:ext cx="3936000" cy="2088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4"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3" name="Titre 2"/>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6" name="Espace réservé du contenu 5"/>
          <p:cNvSpPr>
            <a:spLocks noGrp="1"/>
          </p:cNvSpPr>
          <p:nvPr>
            <p:ph sz="quarter" idx="21" hasCustomPrompt="1"/>
          </p:nvPr>
        </p:nvSpPr>
        <p:spPr>
          <a:xfrm>
            <a:off x="4128000" y="1872000"/>
            <a:ext cx="3936000" cy="2088000"/>
          </a:xfrm>
        </p:spPr>
        <p:txBody>
          <a:bodyPr lIns="144000" tIns="144000" rIns="144000" bIns="144000"/>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0" name="Espace réservé du contenu 5"/>
          <p:cNvSpPr>
            <a:spLocks noGrp="1"/>
          </p:cNvSpPr>
          <p:nvPr>
            <p:ph sz="quarter" idx="22" hasCustomPrompt="1"/>
          </p:nvPr>
        </p:nvSpPr>
        <p:spPr>
          <a:xfrm>
            <a:off x="0" y="4104000"/>
            <a:ext cx="3936000" cy="2088000"/>
          </a:xfrm>
        </p:spPr>
        <p:txBody>
          <a:bodyPr lIns="144000" tIns="144000" rIns="144000" bIns="144000"/>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1" name="Espace réservé du contenu 5"/>
          <p:cNvSpPr>
            <a:spLocks noGrp="1"/>
          </p:cNvSpPr>
          <p:nvPr>
            <p:ph sz="quarter" idx="23" hasCustomPrompt="1"/>
          </p:nvPr>
        </p:nvSpPr>
        <p:spPr>
          <a:xfrm>
            <a:off x="8256000" y="4104000"/>
            <a:ext cx="3936000" cy="2088000"/>
          </a:xfrm>
        </p:spPr>
        <p:txBody>
          <a:bodyPr lIns="144000" tIns="144000" rIns="144000" bIns="144000"/>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4515270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_subtitle_2_pictures_bottom">
    <p:spTree>
      <p:nvGrpSpPr>
        <p:cNvPr id="1" name=""/>
        <p:cNvGrpSpPr/>
        <p:nvPr/>
      </p:nvGrpSpPr>
      <p:grpSpPr>
        <a:xfrm>
          <a:off x="0" y="0"/>
          <a:ext cx="0" cy="0"/>
          <a:chOff x="0" y="0"/>
          <a:chExt cx="0" cy="0"/>
        </a:xfrm>
      </p:grpSpPr>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6192000" y="1872000"/>
            <a:ext cx="6000000" cy="43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3" name="Espace réservé pour une image  15">
            <a:extLst>
              <a:ext uri="{FF2B5EF4-FFF2-40B4-BE49-F238E27FC236}">
                <a16:creationId xmlns:a16="http://schemas.microsoft.com/office/drawing/2014/main" id="{A3FF6568-34B8-4C7C-95F9-D26DA72F510E}"/>
              </a:ext>
            </a:extLst>
          </p:cNvPr>
          <p:cNvSpPr>
            <a:spLocks noGrp="1"/>
          </p:cNvSpPr>
          <p:nvPr>
            <p:ph type="pic" sz="quarter" idx="16" hasCustomPrompt="1"/>
          </p:nvPr>
        </p:nvSpPr>
        <p:spPr bwMode="gray">
          <a:xfrm>
            <a:off x="0" y="1872000"/>
            <a:ext cx="6000000" cy="4320000"/>
          </a:xfrm>
          <a:prstGeom prst="rect">
            <a:avLst/>
          </a:prstGeom>
          <a:solidFill>
            <a:schemeClr val="bg1">
              <a:lumMod val="95000"/>
            </a:schemeClr>
          </a:solidFill>
        </p:spPr>
        <p:txBody>
          <a:bodyPr wrap="square" lIns="0" tIns="126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11" name="Espace réservé du texte 11"/>
          <p:cNvSpPr>
            <a:spLocks noGrp="1"/>
          </p:cNvSpPr>
          <p:nvPr>
            <p:ph type="body" sz="quarter" idx="13" hasCustomPrompt="1"/>
          </p:nvPr>
        </p:nvSpPr>
        <p:spPr bwMode="gray">
          <a:xfrm>
            <a:off x="792000" y="1467061"/>
            <a:ext cx="10605600" cy="360000"/>
          </a:xfrm>
        </p:spPr>
        <p:txBody>
          <a:bodyPr>
            <a:noAutofit/>
          </a:bodyPr>
          <a:lstStyle>
            <a:lvl1pPr marL="0" indent="0">
              <a:spcBef>
                <a:spcPts val="0"/>
              </a:spcBef>
              <a:buNone/>
              <a:defRPr sz="22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Subtitle</a:t>
            </a:r>
          </a:p>
        </p:txBody>
      </p:sp>
      <p:sp>
        <p:nvSpPr>
          <p:cNvPr id="3" name="Titre 2"/>
          <p:cNvSpPr>
            <a:spLocks noGrp="1"/>
          </p:cNvSpPr>
          <p:nvPr>
            <p:ph type="title" hasCustomPrompt="1"/>
          </p:nvPr>
        </p:nvSpPr>
        <p:spPr bwMode="gray">
          <a:xfrm>
            <a:off x="792000" y="557645"/>
            <a:ext cx="10605600" cy="648000"/>
          </a:xfrm>
        </p:spPr>
        <p:txBody>
          <a:bodyPr/>
          <a:lstStyle>
            <a:lvl1pPr>
              <a:defRPr/>
            </a:lvl1pPr>
          </a:lstStyle>
          <a:p>
            <a:r>
              <a:rPr lang="en-GB" noProof="0"/>
              <a:t>Title</a:t>
            </a:r>
          </a:p>
        </p:txBody>
      </p:sp>
      <p:sp>
        <p:nvSpPr>
          <p:cNvPr id="14" name="Espace réservé du texte 4"/>
          <p:cNvSpPr>
            <a:spLocks noGrp="1"/>
          </p:cNvSpPr>
          <p:nvPr>
            <p:ph type="body" sz="quarter" idx="17" hasCustomPrompt="1"/>
          </p:nvPr>
        </p:nvSpPr>
        <p:spPr bwMode="gray">
          <a:xfrm rot="5400000">
            <a:off x="695632" y="1608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
        <p:nvSpPr>
          <p:cNvPr id="15" name="Espace réservé du texte 4"/>
          <p:cNvSpPr>
            <a:spLocks noGrp="1"/>
          </p:cNvSpPr>
          <p:nvPr>
            <p:ph type="body" sz="quarter" idx="18" hasCustomPrompt="1"/>
          </p:nvPr>
        </p:nvSpPr>
        <p:spPr bwMode="gray">
          <a:xfrm rot="5400000">
            <a:off x="6887632" y="1608092"/>
            <a:ext cx="720000" cy="2111264"/>
          </a:xfrm>
          <a:prstGeom prst="round2SameRect">
            <a:avLst>
              <a:gd name="adj1" fmla="val 50000"/>
              <a:gd name="adj2" fmla="val 0"/>
            </a:avLst>
          </a:prstGeom>
          <a:solidFill>
            <a:schemeClr val="bg1"/>
          </a:solidFill>
        </p:spPr>
        <p:txBody>
          <a:bodyPr vert="vert270" tIns="108000" rIns="0" bIns="108000" anchor="ctr" anchorCtr="0">
            <a:normAutofit/>
          </a:bodyPr>
          <a:lstStyle>
            <a:lvl1pPr marL="0" indent="0" algn="l">
              <a:spcBef>
                <a:spcPts val="0"/>
              </a:spcBef>
              <a:buNone/>
              <a:defRPr sz="1000"/>
            </a:lvl1pPr>
          </a:lstStyle>
          <a:p>
            <a:pPr lvl="0"/>
            <a:r>
              <a:rPr lang="en-GB" noProof="0"/>
              <a:t>Caption text</a:t>
            </a:r>
          </a:p>
        </p:txBody>
      </p:sp>
    </p:spTree>
    <p:extLst>
      <p:ext uri="{BB962C8B-B14F-4D97-AF65-F5344CB8AC3E}">
        <p14:creationId xmlns:p14="http://schemas.microsoft.com/office/powerpoint/2010/main" val="2732226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Pictures">
    <p:spTree>
      <p:nvGrpSpPr>
        <p:cNvPr id="1" name=""/>
        <p:cNvGrpSpPr/>
        <p:nvPr/>
      </p:nvGrpSpPr>
      <p:grpSpPr>
        <a:xfrm>
          <a:off x="0" y="0"/>
          <a:ext cx="0" cy="0"/>
          <a:chOff x="0" y="0"/>
          <a:chExt cx="0" cy="0"/>
        </a:xfrm>
      </p:grpSpPr>
      <p:sp>
        <p:nvSpPr>
          <p:cNvPr id="21" name="Rectangle 20"/>
          <p:cNvSpPr/>
          <p:nvPr userDrawn="1"/>
        </p:nvSpPr>
        <p:spPr bwMode="gray">
          <a:xfrm>
            <a:off x="0" y="0"/>
            <a:ext cx="2400000" cy="14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240000" y="180000"/>
            <a:ext cx="4200000" cy="3852000"/>
          </a:xfrm>
          <a:prstGeom prst="rect">
            <a:avLst/>
          </a:prstGeom>
          <a:solidFill>
            <a:schemeClr val="bg1">
              <a:lumMod val="9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3" name="Espace réservé pour une image  15">
            <a:extLst>
              <a:ext uri="{FF2B5EF4-FFF2-40B4-BE49-F238E27FC236}">
                <a16:creationId xmlns:a16="http://schemas.microsoft.com/office/drawing/2014/main" id="{A3FF6568-34B8-4C7C-95F9-D26DA72F510E}"/>
              </a:ext>
            </a:extLst>
          </p:cNvPr>
          <p:cNvSpPr>
            <a:spLocks noGrp="1"/>
          </p:cNvSpPr>
          <p:nvPr>
            <p:ph type="pic" sz="quarter" idx="17" hasCustomPrompt="1"/>
          </p:nvPr>
        </p:nvSpPr>
        <p:spPr bwMode="gray">
          <a:xfrm>
            <a:off x="240000" y="4104000"/>
            <a:ext cx="4944000" cy="2088000"/>
          </a:xfrm>
          <a:prstGeom prst="rect">
            <a:avLst/>
          </a:prstGeom>
          <a:solidFill>
            <a:schemeClr val="bg1">
              <a:lumMod val="9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14" name="Espace réservé pour une image  15">
            <a:extLst>
              <a:ext uri="{FF2B5EF4-FFF2-40B4-BE49-F238E27FC236}">
                <a16:creationId xmlns:a16="http://schemas.microsoft.com/office/drawing/2014/main" id="{A3FF6568-34B8-4C7C-95F9-D26DA72F510E}"/>
              </a:ext>
            </a:extLst>
          </p:cNvPr>
          <p:cNvSpPr>
            <a:spLocks noGrp="1"/>
          </p:cNvSpPr>
          <p:nvPr>
            <p:ph type="pic" sz="quarter" idx="18" hasCustomPrompt="1"/>
          </p:nvPr>
        </p:nvSpPr>
        <p:spPr bwMode="gray">
          <a:xfrm>
            <a:off x="10331669" y="4104000"/>
            <a:ext cx="1617600" cy="2088000"/>
          </a:xfrm>
          <a:prstGeom prst="rect">
            <a:avLst/>
          </a:prstGeom>
          <a:solidFill>
            <a:schemeClr val="bg1">
              <a:lumMod val="9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a:t>
            </a:r>
            <a:br>
              <a:rPr lang="en-GB" noProof="0"/>
            </a:br>
            <a:r>
              <a:rPr lang="en-GB" noProof="0"/>
              <a:t>to insert a picture </a:t>
            </a:r>
          </a:p>
        </p:txBody>
      </p:sp>
      <p:sp>
        <p:nvSpPr>
          <p:cNvPr id="15" name="Espace réservé pour une image  15">
            <a:extLst>
              <a:ext uri="{FF2B5EF4-FFF2-40B4-BE49-F238E27FC236}">
                <a16:creationId xmlns:a16="http://schemas.microsoft.com/office/drawing/2014/main" id="{A3FF6568-34B8-4C7C-95F9-D26DA72F510E}"/>
              </a:ext>
            </a:extLst>
          </p:cNvPr>
          <p:cNvSpPr>
            <a:spLocks noGrp="1"/>
          </p:cNvSpPr>
          <p:nvPr>
            <p:ph type="pic" sz="quarter" idx="19" hasCustomPrompt="1"/>
          </p:nvPr>
        </p:nvSpPr>
        <p:spPr bwMode="gray">
          <a:xfrm>
            <a:off x="8752495" y="180000"/>
            <a:ext cx="3201600" cy="3852000"/>
          </a:xfrm>
          <a:prstGeom prst="rect">
            <a:avLst/>
          </a:prstGeom>
          <a:solidFill>
            <a:schemeClr val="bg1">
              <a:lumMod val="9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16" name="Espace réservé pour une image  15">
            <a:extLst>
              <a:ext uri="{FF2B5EF4-FFF2-40B4-BE49-F238E27FC236}">
                <a16:creationId xmlns:a16="http://schemas.microsoft.com/office/drawing/2014/main" id="{A3FF6568-34B8-4C7C-95F9-D26DA72F510E}"/>
              </a:ext>
            </a:extLst>
          </p:cNvPr>
          <p:cNvSpPr>
            <a:spLocks noGrp="1"/>
          </p:cNvSpPr>
          <p:nvPr>
            <p:ph type="pic" sz="quarter" idx="20" hasCustomPrompt="1"/>
          </p:nvPr>
        </p:nvSpPr>
        <p:spPr bwMode="gray">
          <a:xfrm>
            <a:off x="4544248" y="180000"/>
            <a:ext cx="4104000" cy="1872000"/>
          </a:xfrm>
          <a:prstGeom prst="rect">
            <a:avLst/>
          </a:prstGeom>
          <a:solidFill>
            <a:schemeClr val="bg1">
              <a:lumMod val="9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17" name="Espace réservé pour une image  15">
            <a:extLst>
              <a:ext uri="{FF2B5EF4-FFF2-40B4-BE49-F238E27FC236}">
                <a16:creationId xmlns:a16="http://schemas.microsoft.com/office/drawing/2014/main" id="{A3FF6568-34B8-4C7C-95F9-D26DA72F510E}"/>
              </a:ext>
            </a:extLst>
          </p:cNvPr>
          <p:cNvSpPr>
            <a:spLocks noGrp="1"/>
          </p:cNvSpPr>
          <p:nvPr>
            <p:ph type="pic" sz="quarter" idx="21" hasCustomPrompt="1"/>
          </p:nvPr>
        </p:nvSpPr>
        <p:spPr bwMode="gray">
          <a:xfrm>
            <a:off x="4544248" y="2124000"/>
            <a:ext cx="4104000" cy="1908000"/>
          </a:xfrm>
          <a:prstGeom prst="rect">
            <a:avLst/>
          </a:prstGeom>
          <a:solidFill>
            <a:schemeClr val="bg1">
              <a:lumMod val="9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
        <p:nvSpPr>
          <p:cNvPr id="18" name="Espace réservé pour une image  15">
            <a:extLst>
              <a:ext uri="{FF2B5EF4-FFF2-40B4-BE49-F238E27FC236}">
                <a16:creationId xmlns:a16="http://schemas.microsoft.com/office/drawing/2014/main" id="{A3FF6568-34B8-4C7C-95F9-D26DA72F510E}"/>
              </a:ext>
            </a:extLst>
          </p:cNvPr>
          <p:cNvSpPr>
            <a:spLocks noGrp="1"/>
          </p:cNvSpPr>
          <p:nvPr>
            <p:ph type="pic" sz="quarter" idx="22" hasCustomPrompt="1"/>
          </p:nvPr>
        </p:nvSpPr>
        <p:spPr bwMode="gray">
          <a:xfrm>
            <a:off x="5285835" y="4104000"/>
            <a:ext cx="4944000" cy="2088000"/>
          </a:xfrm>
          <a:prstGeom prst="rect">
            <a:avLst/>
          </a:prstGeom>
          <a:solidFill>
            <a:schemeClr val="bg1">
              <a:lumMod val="95000"/>
            </a:schemeClr>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tx1"/>
                </a:solidFill>
              </a:defRPr>
            </a:lvl1pPr>
          </a:lstStyle>
          <a:p>
            <a:r>
              <a:rPr lang="en-GB" noProof="0"/>
              <a:t>Click on the icon to insert a picture </a:t>
            </a:r>
          </a:p>
        </p:txBody>
      </p:sp>
    </p:spTree>
    <p:extLst>
      <p:ext uri="{BB962C8B-B14F-4D97-AF65-F5344CB8AC3E}">
        <p14:creationId xmlns:p14="http://schemas.microsoft.com/office/powerpoint/2010/main" val="325008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fický objekt 9">
            <a:extLst>
              <a:ext uri="{FF2B5EF4-FFF2-40B4-BE49-F238E27FC236}">
                <a16:creationId xmlns:a16="http://schemas.microsoft.com/office/drawing/2014/main" id="{C9FC73E1-C70A-A8BF-F873-449C1ACED8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55270" y="1780713"/>
            <a:ext cx="4306524" cy="3056243"/>
          </a:xfrm>
          <a:prstGeom prst="rect">
            <a:avLst/>
          </a:prstGeom>
        </p:spPr>
      </p:pic>
    </p:spTree>
    <p:extLst>
      <p:ext uri="{BB962C8B-B14F-4D97-AF65-F5344CB8AC3E}">
        <p14:creationId xmlns:p14="http://schemas.microsoft.com/office/powerpoint/2010/main" val="180617552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ircle_with_pictur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7"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4" hasCustomPrompt="1"/>
          </p:nvPr>
        </p:nvSpPr>
        <p:spPr bwMode="gray">
          <a:xfrm>
            <a:off x="5315215" y="1340768"/>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to insert a picture </a:t>
            </a:r>
          </a:p>
        </p:txBody>
      </p:sp>
      <p:sp>
        <p:nvSpPr>
          <p:cNvPr id="8"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5" hasCustomPrompt="1"/>
          </p:nvPr>
        </p:nvSpPr>
        <p:spPr bwMode="gray">
          <a:xfrm>
            <a:off x="6744072" y="1973982"/>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to insert a picture </a:t>
            </a:r>
          </a:p>
        </p:txBody>
      </p:sp>
      <p:sp>
        <p:nvSpPr>
          <p:cNvPr id="9"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6" hasCustomPrompt="1"/>
          </p:nvPr>
        </p:nvSpPr>
        <p:spPr bwMode="gray">
          <a:xfrm>
            <a:off x="7392144" y="3232026"/>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to insert a picture </a:t>
            </a:r>
          </a:p>
        </p:txBody>
      </p:sp>
      <p:sp>
        <p:nvSpPr>
          <p:cNvPr id="10"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7" hasCustomPrompt="1"/>
          </p:nvPr>
        </p:nvSpPr>
        <p:spPr bwMode="gray">
          <a:xfrm>
            <a:off x="6744072" y="4501691"/>
            <a:ext cx="1062000" cy="1062000"/>
          </a:xfrm>
          <a:prstGeom prst="ellipse">
            <a:avLst/>
          </a:prstGeom>
          <a:solidFill>
            <a:schemeClr val="accent3"/>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to insert a picture </a:t>
            </a:r>
          </a:p>
        </p:txBody>
      </p:sp>
      <p:sp>
        <p:nvSpPr>
          <p:cNvPr id="11"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8" hasCustomPrompt="1"/>
          </p:nvPr>
        </p:nvSpPr>
        <p:spPr bwMode="gray">
          <a:xfrm>
            <a:off x="5318009" y="5123284"/>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to insert a picture </a:t>
            </a:r>
          </a:p>
        </p:txBody>
      </p:sp>
      <p:sp>
        <p:nvSpPr>
          <p:cNvPr id="12"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9" hasCustomPrompt="1"/>
          </p:nvPr>
        </p:nvSpPr>
        <p:spPr bwMode="gray">
          <a:xfrm>
            <a:off x="3966148" y="4501691"/>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to insert a picture </a:t>
            </a:r>
          </a:p>
        </p:txBody>
      </p:sp>
      <p:sp>
        <p:nvSpPr>
          <p:cNvPr id="13"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20" hasCustomPrompt="1"/>
          </p:nvPr>
        </p:nvSpPr>
        <p:spPr bwMode="gray">
          <a:xfrm>
            <a:off x="3301184" y="3232026"/>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to insert a picture </a:t>
            </a:r>
          </a:p>
        </p:txBody>
      </p:sp>
      <p:sp>
        <p:nvSpPr>
          <p:cNvPr id="14"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21" hasCustomPrompt="1"/>
          </p:nvPr>
        </p:nvSpPr>
        <p:spPr bwMode="gray">
          <a:xfrm>
            <a:off x="3966148" y="1973982"/>
            <a:ext cx="1062000" cy="1062000"/>
          </a:xfrm>
          <a:prstGeom prst="ellipse">
            <a:avLst/>
          </a:prstGeom>
          <a:solidFill>
            <a:schemeClr val="accent3"/>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to insert a picture </a:t>
            </a:r>
          </a:p>
        </p:txBody>
      </p:sp>
      <p:sp>
        <p:nvSpPr>
          <p:cNvPr id="21" name="Espace réservé du texte 17"/>
          <p:cNvSpPr>
            <a:spLocks noGrp="1"/>
          </p:cNvSpPr>
          <p:nvPr>
            <p:ph type="body" sz="quarter" idx="26" hasCustomPrompt="1"/>
          </p:nvPr>
        </p:nvSpPr>
        <p:spPr bwMode="gray">
          <a:xfrm>
            <a:off x="6600056" y="1245518"/>
            <a:ext cx="2400000" cy="600596"/>
          </a:xfrm>
        </p:spPr>
        <p:txBody>
          <a:bodyPr anchor="b" anchorCtr="0">
            <a:normAutofit/>
          </a:bodyPr>
          <a:lstStyle>
            <a:lvl1pPr marL="0" indent="0">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2" name="Espace réservé du texte 17"/>
          <p:cNvSpPr>
            <a:spLocks noGrp="1"/>
          </p:cNvSpPr>
          <p:nvPr>
            <p:ph type="body" sz="quarter" idx="27" hasCustomPrompt="1"/>
          </p:nvPr>
        </p:nvSpPr>
        <p:spPr bwMode="gray">
          <a:xfrm>
            <a:off x="8084252" y="2204684"/>
            <a:ext cx="2400000" cy="600596"/>
          </a:xfrm>
        </p:spPr>
        <p:txBody>
          <a:bodyPr anchor="ctr" anchorCtr="0">
            <a:normAutofit/>
          </a:bodyPr>
          <a:lstStyle>
            <a:lvl1pPr marL="0" indent="0">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3" name="Espace réservé du texte 17"/>
          <p:cNvSpPr>
            <a:spLocks noGrp="1"/>
          </p:cNvSpPr>
          <p:nvPr>
            <p:ph type="body" sz="quarter" idx="28" hasCustomPrompt="1"/>
          </p:nvPr>
        </p:nvSpPr>
        <p:spPr bwMode="gray">
          <a:xfrm>
            <a:off x="8728308" y="3462728"/>
            <a:ext cx="2400000" cy="600596"/>
          </a:xfrm>
        </p:spPr>
        <p:txBody>
          <a:bodyPr anchor="ctr" anchorCtr="0">
            <a:normAutofit/>
          </a:bodyPr>
          <a:lstStyle>
            <a:lvl1pPr marL="0" indent="0">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4" name="Espace réservé du texte 17"/>
          <p:cNvSpPr>
            <a:spLocks noGrp="1"/>
          </p:cNvSpPr>
          <p:nvPr>
            <p:ph type="body" sz="quarter" idx="29" hasCustomPrompt="1"/>
          </p:nvPr>
        </p:nvSpPr>
        <p:spPr bwMode="gray">
          <a:xfrm>
            <a:off x="8076220" y="4732393"/>
            <a:ext cx="2400000" cy="600596"/>
          </a:xfrm>
        </p:spPr>
        <p:txBody>
          <a:bodyPr anchor="ctr" anchorCtr="0">
            <a:normAutofit/>
          </a:bodyPr>
          <a:lstStyle>
            <a:lvl1pPr marL="0" indent="0">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5" name="Espace réservé du texte 17"/>
          <p:cNvSpPr>
            <a:spLocks noGrp="1"/>
          </p:cNvSpPr>
          <p:nvPr>
            <p:ph type="body" sz="quarter" idx="30" hasCustomPrompt="1"/>
          </p:nvPr>
        </p:nvSpPr>
        <p:spPr bwMode="gray">
          <a:xfrm>
            <a:off x="2723892" y="5667496"/>
            <a:ext cx="2400000" cy="600596"/>
          </a:xfrm>
        </p:spPr>
        <p:txBody>
          <a:bodyPr anchor="t" anchorCtr="0">
            <a:normAutofit/>
          </a:bodyPr>
          <a:lstStyle>
            <a:lvl1pPr marL="0" indent="0" algn="r">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6" name="Espace réservé du texte 17"/>
          <p:cNvSpPr>
            <a:spLocks noGrp="1"/>
          </p:cNvSpPr>
          <p:nvPr>
            <p:ph type="body" sz="quarter" idx="31" hasCustomPrompt="1"/>
          </p:nvPr>
        </p:nvSpPr>
        <p:spPr bwMode="gray">
          <a:xfrm>
            <a:off x="1323060" y="2204684"/>
            <a:ext cx="2400000" cy="600596"/>
          </a:xfrm>
        </p:spPr>
        <p:txBody>
          <a:bodyPr anchor="ctr" anchorCtr="0">
            <a:normAutofit/>
          </a:bodyPr>
          <a:lstStyle>
            <a:lvl1pPr marL="0" indent="0" algn="r">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7" name="Espace réservé du texte 17"/>
          <p:cNvSpPr>
            <a:spLocks noGrp="1"/>
          </p:cNvSpPr>
          <p:nvPr>
            <p:ph type="body" sz="quarter" idx="32" hasCustomPrompt="1"/>
          </p:nvPr>
        </p:nvSpPr>
        <p:spPr bwMode="gray">
          <a:xfrm>
            <a:off x="699258" y="3462908"/>
            <a:ext cx="2400000" cy="600596"/>
          </a:xfrm>
        </p:spPr>
        <p:txBody>
          <a:bodyPr anchor="ctr" anchorCtr="0">
            <a:normAutofit/>
          </a:bodyPr>
          <a:lstStyle>
            <a:lvl1pPr marL="0" indent="0" algn="r">
              <a:buNone/>
              <a:defRPr sz="12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8" name="Espace réservé du texte 17"/>
          <p:cNvSpPr>
            <a:spLocks noGrp="1"/>
          </p:cNvSpPr>
          <p:nvPr>
            <p:ph type="body" sz="quarter" idx="33" hasCustomPrompt="1"/>
          </p:nvPr>
        </p:nvSpPr>
        <p:spPr bwMode="gray">
          <a:xfrm>
            <a:off x="1323060" y="4732573"/>
            <a:ext cx="2400000" cy="600596"/>
          </a:xfrm>
        </p:spPr>
        <p:txBody>
          <a:bodyPr anchor="ctr" anchorCtr="0">
            <a:normAutofit/>
          </a:bodyPr>
          <a:lstStyle>
            <a:lvl1pPr marL="0" indent="0" algn="r">
              <a:buNone/>
              <a:defRPr sz="12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Tree>
    <p:extLst>
      <p:ext uri="{BB962C8B-B14F-4D97-AF65-F5344CB8AC3E}">
        <p14:creationId xmlns:p14="http://schemas.microsoft.com/office/powerpoint/2010/main" val="3805056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ey_numbers">
    <p:spTree>
      <p:nvGrpSpPr>
        <p:cNvPr id="1" name=""/>
        <p:cNvGrpSpPr/>
        <p:nvPr/>
      </p:nvGrpSpPr>
      <p:grpSpPr>
        <a:xfrm>
          <a:off x="0" y="0"/>
          <a:ext cx="0" cy="0"/>
          <a:chOff x="0" y="0"/>
          <a:chExt cx="0" cy="0"/>
        </a:xfrm>
      </p:grpSpPr>
      <p:sp>
        <p:nvSpPr>
          <p:cNvPr id="22" name="Espace réservé pour une image  15">
            <a:extLst>
              <a:ext uri="{FF2B5EF4-FFF2-40B4-BE49-F238E27FC236}">
                <a16:creationId xmlns:a16="http://schemas.microsoft.com/office/drawing/2014/main" id="{A3FF6568-34B8-4C7C-95F9-D26DA72F510E}"/>
              </a:ext>
            </a:extLst>
          </p:cNvPr>
          <p:cNvSpPr>
            <a:spLocks noGrp="1"/>
          </p:cNvSpPr>
          <p:nvPr>
            <p:ph type="pic" sz="quarter" idx="43" hasCustomPrompt="1"/>
          </p:nvPr>
        </p:nvSpPr>
        <p:spPr bwMode="gray">
          <a:xfrm>
            <a:off x="8127600" y="3096000"/>
            <a:ext cx="4064400" cy="3096000"/>
          </a:xfrm>
          <a:prstGeom prst="rect">
            <a:avLst/>
          </a:prstGeom>
          <a:solidFill>
            <a:srgbClr val="BBC1C7"/>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a:t>
            </a:r>
            <a:br>
              <a:rPr lang="en-GB" noProof="0"/>
            </a:br>
            <a:r>
              <a:rPr lang="en-GB" noProof="0"/>
              <a:t>to insert a picture </a:t>
            </a:r>
          </a:p>
        </p:txBody>
      </p:sp>
      <p:sp>
        <p:nvSpPr>
          <p:cNvPr id="23" name="Espace réservé pour une image  15">
            <a:extLst>
              <a:ext uri="{FF2B5EF4-FFF2-40B4-BE49-F238E27FC236}">
                <a16:creationId xmlns:a16="http://schemas.microsoft.com/office/drawing/2014/main" id="{A3FF6568-34B8-4C7C-95F9-D26DA72F510E}"/>
              </a:ext>
            </a:extLst>
          </p:cNvPr>
          <p:cNvSpPr>
            <a:spLocks noGrp="1"/>
          </p:cNvSpPr>
          <p:nvPr>
            <p:ph type="pic" sz="quarter" idx="14" hasCustomPrompt="1"/>
          </p:nvPr>
        </p:nvSpPr>
        <p:spPr bwMode="gray">
          <a:xfrm>
            <a:off x="4063800" y="0"/>
            <a:ext cx="4064400" cy="3096000"/>
          </a:xfrm>
          <a:prstGeom prst="rect">
            <a:avLst/>
          </a:prstGeom>
          <a:solidFill>
            <a:schemeClr val="accent3"/>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a:t>
            </a:r>
            <a:br>
              <a:rPr lang="en-GB" noProof="0"/>
            </a:br>
            <a:r>
              <a:rPr lang="en-GB" noProof="0"/>
              <a:t>to insert a picture </a:t>
            </a:r>
          </a:p>
        </p:txBody>
      </p:sp>
      <p:sp>
        <p:nvSpPr>
          <p:cNvPr id="25" name="Espace réservé pour une image  15">
            <a:extLst>
              <a:ext uri="{FF2B5EF4-FFF2-40B4-BE49-F238E27FC236}">
                <a16:creationId xmlns:a16="http://schemas.microsoft.com/office/drawing/2014/main" id="{A3FF6568-34B8-4C7C-95F9-D26DA72F510E}"/>
              </a:ext>
            </a:extLst>
          </p:cNvPr>
          <p:cNvSpPr>
            <a:spLocks noGrp="1"/>
          </p:cNvSpPr>
          <p:nvPr>
            <p:ph type="pic" sz="quarter" idx="40" hasCustomPrompt="1"/>
          </p:nvPr>
        </p:nvSpPr>
        <p:spPr bwMode="gray">
          <a:xfrm>
            <a:off x="0" y="3096000"/>
            <a:ext cx="4064400" cy="3096000"/>
          </a:xfrm>
          <a:prstGeom prst="rect">
            <a:avLst/>
          </a:prstGeom>
          <a:solidFill>
            <a:schemeClr val="accent1"/>
          </a:solidFill>
        </p:spPr>
        <p:txBody>
          <a:bodyPr wrap="square" tIns="72000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a:t>Click on the icon </a:t>
            </a:r>
            <a:br>
              <a:rPr lang="en-GB" noProof="0"/>
            </a:br>
            <a:r>
              <a:rPr lang="en-GB" noProof="0"/>
              <a:t>to insert a picture </a:t>
            </a:r>
          </a:p>
        </p:txBody>
      </p:sp>
      <p:sp>
        <p:nvSpPr>
          <p:cNvPr id="19" name="Rectangle 18"/>
          <p:cNvSpPr/>
          <p:nvPr userDrawn="1"/>
        </p:nvSpPr>
        <p:spPr bwMode="gray">
          <a:xfrm>
            <a:off x="4063800" y="3096000"/>
            <a:ext cx="4064400" cy="3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 name="Rectangle 1"/>
          <p:cNvSpPr/>
          <p:nvPr userDrawn="1"/>
        </p:nvSpPr>
        <p:spPr bwMode="gray">
          <a:xfrm>
            <a:off x="0" y="0"/>
            <a:ext cx="4064400" cy="30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7" name="Espace réservé du texte 6"/>
          <p:cNvSpPr>
            <a:spLocks noGrp="1"/>
          </p:cNvSpPr>
          <p:nvPr>
            <p:ph type="body" sz="quarter" idx="27" hasCustomPrompt="1"/>
          </p:nvPr>
        </p:nvSpPr>
        <p:spPr bwMode="gray">
          <a:xfrm>
            <a:off x="0" y="0"/>
            <a:ext cx="4064400" cy="1882800"/>
          </a:xfrm>
        </p:spPr>
        <p:txBody>
          <a:bodyPr anchor="b" anchorCtr="0">
            <a:normAutofit/>
          </a:bodyPr>
          <a:lstStyle>
            <a:lvl1pPr marL="0" indent="0" algn="ctr">
              <a:lnSpc>
                <a:spcPct val="85000"/>
              </a:lnSpc>
              <a:spcBef>
                <a:spcPts val="0"/>
              </a:spcBef>
              <a:buNone/>
              <a:defRPr sz="9650">
                <a:solidFill>
                  <a:schemeClr val="bg1"/>
                </a:solidFill>
              </a:defRPr>
            </a:lvl1pPr>
          </a:lstStyle>
          <a:p>
            <a:pPr lvl="0"/>
            <a:r>
              <a:rPr lang="en-GB" noProof="0"/>
              <a:t>000</a:t>
            </a:r>
          </a:p>
        </p:txBody>
      </p:sp>
      <p:sp>
        <p:nvSpPr>
          <p:cNvPr id="27" name="Espace réservé du texte 6"/>
          <p:cNvSpPr>
            <a:spLocks noGrp="1"/>
          </p:cNvSpPr>
          <p:nvPr>
            <p:ph type="body" sz="quarter" idx="28" hasCustomPrompt="1"/>
          </p:nvPr>
        </p:nvSpPr>
        <p:spPr bwMode="gray">
          <a:xfrm>
            <a:off x="0" y="1864800"/>
            <a:ext cx="4064400" cy="1231200"/>
          </a:xfrm>
        </p:spPr>
        <p:txBody>
          <a:bodyPr anchor="t" anchorCtr="0">
            <a:normAutofit/>
          </a:bodyPr>
          <a:lstStyle>
            <a:lvl1pPr marL="0" indent="0" algn="ctr">
              <a:lnSpc>
                <a:spcPct val="85000"/>
              </a:lnSpc>
              <a:spcBef>
                <a:spcPts val="0"/>
              </a:spcBef>
              <a:buNone/>
              <a:defRPr sz="2900">
                <a:solidFill>
                  <a:schemeClr val="bg1"/>
                </a:solidFill>
              </a:defRPr>
            </a:lvl1pPr>
          </a:lstStyle>
          <a:p>
            <a:pPr lvl="0"/>
            <a:r>
              <a:rPr lang="en-GB" noProof="0"/>
              <a:t>Text</a:t>
            </a:r>
          </a:p>
        </p:txBody>
      </p:sp>
      <p:sp>
        <p:nvSpPr>
          <p:cNvPr id="34" name="Espace réservé du texte 6"/>
          <p:cNvSpPr>
            <a:spLocks noGrp="1"/>
          </p:cNvSpPr>
          <p:nvPr>
            <p:ph type="body" sz="quarter" idx="35" hasCustomPrompt="1"/>
          </p:nvPr>
        </p:nvSpPr>
        <p:spPr bwMode="gray">
          <a:xfrm>
            <a:off x="4063800" y="4309200"/>
            <a:ext cx="4064400" cy="1882800"/>
          </a:xfrm>
        </p:spPr>
        <p:txBody>
          <a:bodyPr anchor="b" anchorCtr="0">
            <a:normAutofit/>
          </a:bodyPr>
          <a:lstStyle>
            <a:lvl1pPr marL="0" indent="0" algn="ctr">
              <a:lnSpc>
                <a:spcPct val="85000"/>
              </a:lnSpc>
              <a:spcBef>
                <a:spcPts val="0"/>
              </a:spcBef>
              <a:buNone/>
              <a:defRPr sz="9650">
                <a:solidFill>
                  <a:schemeClr val="bg1"/>
                </a:solidFill>
              </a:defRPr>
            </a:lvl1pPr>
          </a:lstStyle>
          <a:p>
            <a:pPr lvl="0"/>
            <a:r>
              <a:rPr lang="en-GB" noProof="0"/>
              <a:t>000</a:t>
            </a:r>
          </a:p>
        </p:txBody>
      </p:sp>
      <p:sp>
        <p:nvSpPr>
          <p:cNvPr id="35" name="Espace réservé du texte 6"/>
          <p:cNvSpPr>
            <a:spLocks noGrp="1"/>
          </p:cNvSpPr>
          <p:nvPr>
            <p:ph type="body" sz="quarter" idx="36" hasCustomPrompt="1"/>
          </p:nvPr>
        </p:nvSpPr>
        <p:spPr bwMode="gray">
          <a:xfrm>
            <a:off x="4063800" y="4960800"/>
            <a:ext cx="4064400" cy="1231200"/>
          </a:xfrm>
        </p:spPr>
        <p:txBody>
          <a:bodyPr anchor="t" anchorCtr="0">
            <a:normAutofit/>
          </a:bodyPr>
          <a:lstStyle>
            <a:lvl1pPr marL="0" indent="0" algn="ctr">
              <a:lnSpc>
                <a:spcPct val="85000"/>
              </a:lnSpc>
              <a:spcBef>
                <a:spcPts val="0"/>
              </a:spcBef>
              <a:buNone/>
              <a:defRPr sz="2900">
                <a:solidFill>
                  <a:schemeClr val="bg1"/>
                </a:solidFill>
              </a:defRPr>
            </a:lvl1pPr>
          </a:lstStyle>
          <a:p>
            <a:pPr lvl="0"/>
            <a:r>
              <a:rPr lang="en-GB" noProof="0"/>
              <a:t>Text</a:t>
            </a:r>
          </a:p>
        </p:txBody>
      </p:sp>
      <p:sp>
        <p:nvSpPr>
          <p:cNvPr id="17" name="Rectangle 16"/>
          <p:cNvSpPr/>
          <p:nvPr userDrawn="1"/>
        </p:nvSpPr>
        <p:spPr bwMode="gray">
          <a:xfrm>
            <a:off x="8127600" y="0"/>
            <a:ext cx="4064400" cy="3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0" name="Espace réservé du texte 6"/>
          <p:cNvSpPr>
            <a:spLocks noGrp="1"/>
          </p:cNvSpPr>
          <p:nvPr>
            <p:ph type="body" sz="quarter" idx="41" hasCustomPrompt="1"/>
          </p:nvPr>
        </p:nvSpPr>
        <p:spPr bwMode="gray">
          <a:xfrm>
            <a:off x="8127600" y="0"/>
            <a:ext cx="4064400" cy="1882800"/>
          </a:xfrm>
        </p:spPr>
        <p:txBody>
          <a:bodyPr anchor="b" anchorCtr="0">
            <a:normAutofit/>
          </a:bodyPr>
          <a:lstStyle>
            <a:lvl1pPr marL="0" indent="0" algn="ctr">
              <a:lnSpc>
                <a:spcPct val="85000"/>
              </a:lnSpc>
              <a:spcBef>
                <a:spcPts val="0"/>
              </a:spcBef>
              <a:buNone/>
              <a:defRPr sz="9650">
                <a:solidFill>
                  <a:schemeClr val="bg1"/>
                </a:solidFill>
              </a:defRPr>
            </a:lvl1pPr>
          </a:lstStyle>
          <a:p>
            <a:pPr lvl="0"/>
            <a:r>
              <a:rPr lang="en-GB" noProof="0"/>
              <a:t>000</a:t>
            </a:r>
          </a:p>
        </p:txBody>
      </p:sp>
      <p:sp>
        <p:nvSpPr>
          <p:cNvPr id="21" name="Espace réservé du texte 6"/>
          <p:cNvSpPr>
            <a:spLocks noGrp="1"/>
          </p:cNvSpPr>
          <p:nvPr>
            <p:ph type="body" sz="quarter" idx="42" hasCustomPrompt="1"/>
          </p:nvPr>
        </p:nvSpPr>
        <p:spPr bwMode="gray">
          <a:xfrm>
            <a:off x="8127600" y="1867256"/>
            <a:ext cx="4064400" cy="1231200"/>
          </a:xfrm>
        </p:spPr>
        <p:txBody>
          <a:bodyPr anchor="t" anchorCtr="0">
            <a:normAutofit/>
          </a:bodyPr>
          <a:lstStyle>
            <a:lvl1pPr marL="0" indent="0" algn="ctr">
              <a:lnSpc>
                <a:spcPct val="85000"/>
              </a:lnSpc>
              <a:spcBef>
                <a:spcPts val="0"/>
              </a:spcBef>
              <a:buNone/>
              <a:defRPr sz="2900">
                <a:solidFill>
                  <a:schemeClr val="bg1"/>
                </a:solidFill>
              </a:defRPr>
            </a:lvl1pPr>
          </a:lstStyle>
          <a:p>
            <a:pPr lvl="0"/>
            <a:r>
              <a:rPr lang="en-GB" noProof="0"/>
              <a:t>Text</a:t>
            </a:r>
          </a:p>
        </p:txBody>
      </p:sp>
    </p:spTree>
    <p:extLst>
      <p:ext uri="{BB962C8B-B14F-4D97-AF65-F5344CB8AC3E}">
        <p14:creationId xmlns:p14="http://schemas.microsoft.com/office/powerpoint/2010/main" val="42227019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pic>
        <p:nvPicPr>
          <p:cNvPr id="7" name="Image 6">
            <a:hlinkClick r:id="rId2"/>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274100" y="2780924"/>
            <a:ext cx="312000" cy="234000"/>
          </a:xfrm>
          <a:prstGeom prst="rect">
            <a:avLst/>
          </a:prstGeom>
        </p:spPr>
      </p:pic>
      <p:pic>
        <p:nvPicPr>
          <p:cNvPr id="15" name="Image 14">
            <a:hlinkClick r:id="rId4"/>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bwMode="gray">
          <a:xfrm>
            <a:off x="8688288" y="2780924"/>
            <a:ext cx="312000" cy="234000"/>
          </a:xfrm>
          <a:prstGeom prst="rect">
            <a:avLst/>
          </a:prstGeom>
        </p:spPr>
      </p:pic>
      <p:pic>
        <p:nvPicPr>
          <p:cNvPr id="16" name="Image 15">
            <a:hlinkClick r:id="rId6"/>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gray">
          <a:xfrm>
            <a:off x="8216892" y="2780924"/>
            <a:ext cx="312000" cy="234000"/>
          </a:xfrm>
          <a:prstGeom prst="rect">
            <a:avLst/>
          </a:prstGeom>
        </p:spPr>
      </p:pic>
      <p:pic>
        <p:nvPicPr>
          <p:cNvPr id="18" name="Image 17">
            <a:hlinkClick r:id="rId8"/>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bwMode="gray">
          <a:xfrm>
            <a:off x="7745496" y="2780924"/>
            <a:ext cx="312000" cy="234000"/>
          </a:xfrm>
          <a:prstGeom prst="rect">
            <a:avLst/>
          </a:prstGeom>
        </p:spPr>
      </p:pic>
      <p:sp>
        <p:nvSpPr>
          <p:cNvPr id="3" name="ZoneTexte 2">
            <a:hlinkClick r:id="rId10"/>
          </p:cNvPr>
          <p:cNvSpPr txBox="1"/>
          <p:nvPr userDrawn="1"/>
        </p:nvSpPr>
        <p:spPr>
          <a:xfrm>
            <a:off x="7092968" y="2359890"/>
            <a:ext cx="2108526" cy="400110"/>
          </a:xfrm>
          <a:prstGeom prst="rect">
            <a:avLst/>
          </a:prstGeom>
          <a:solidFill>
            <a:schemeClr val="bg1">
              <a:alpha val="0"/>
            </a:schemeClr>
          </a:solidFill>
        </p:spPr>
        <p:txBody>
          <a:bodyPr wrap="none" rtlCol="0">
            <a:spAutoFit/>
          </a:bodyPr>
          <a:lstStyle/>
          <a:p>
            <a:pPr algn="ctr"/>
            <a:r>
              <a:rPr lang="en-GB" sz="2000">
                <a:solidFill>
                  <a:schemeClr val="bg1"/>
                </a:solidFill>
              </a:rPr>
              <a:t>www.alstom.com</a:t>
            </a:r>
          </a:p>
        </p:txBody>
      </p:sp>
      <p:pic>
        <p:nvPicPr>
          <p:cNvPr id="20" name="Image 1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bwMode="gray">
          <a:xfrm>
            <a:off x="5123206" y="5428270"/>
            <a:ext cx="1944000" cy="690490"/>
          </a:xfrm>
          <a:prstGeom prst="rect">
            <a:avLst/>
          </a:prstGeom>
        </p:spPr>
      </p:pic>
      <p:grpSp>
        <p:nvGrpSpPr>
          <p:cNvPr id="4" name="Groupe 3"/>
          <p:cNvGrpSpPr/>
          <p:nvPr userDrawn="1"/>
        </p:nvGrpSpPr>
        <p:grpSpPr>
          <a:xfrm>
            <a:off x="2542560" y="1124744"/>
            <a:ext cx="7105292" cy="4032000"/>
            <a:chOff x="2542560" y="981176"/>
            <a:chExt cx="7105292" cy="4032000"/>
          </a:xfrm>
        </p:grpSpPr>
        <p:sp>
          <p:nvSpPr>
            <p:cNvPr id="17" name="Ellipse 16">
              <a:extLst>
                <a:ext uri="{FF2B5EF4-FFF2-40B4-BE49-F238E27FC236}">
                  <a16:creationId xmlns:a16="http://schemas.microsoft.com/office/drawing/2014/main" id="{1B78F9F7-2561-40A6-B3B6-97BC76FBCF81}"/>
                </a:ext>
              </a:extLst>
            </p:cNvPr>
            <p:cNvSpPr>
              <a:spLocks noChangeAspect="1"/>
            </p:cNvSpPr>
            <p:nvPr userDrawn="1"/>
          </p:nvSpPr>
          <p:spPr bwMode="gray">
            <a:xfrm>
              <a:off x="2542560" y="981176"/>
              <a:ext cx="4032000" cy="4032000"/>
            </a:xfrm>
            <a:prstGeom prst="ellipse">
              <a:avLst/>
            </a:prstGeom>
            <a:solidFill>
              <a:schemeClr val="accent3"/>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Ellipse 18">
              <a:extLst>
                <a:ext uri="{FF2B5EF4-FFF2-40B4-BE49-F238E27FC236}">
                  <a16:creationId xmlns:a16="http://schemas.microsoft.com/office/drawing/2014/main" id="{1B78F9F7-2561-40A6-B3B6-97BC76FBCF81}"/>
                </a:ext>
              </a:extLst>
            </p:cNvPr>
            <p:cNvSpPr>
              <a:spLocks noChangeAspect="1"/>
            </p:cNvSpPr>
            <p:nvPr userDrawn="1"/>
          </p:nvSpPr>
          <p:spPr bwMode="gray">
            <a:xfrm>
              <a:off x="5615852" y="981176"/>
              <a:ext cx="4032000" cy="4032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21" name="Groupe 20"/>
            <p:cNvGrpSpPr/>
            <p:nvPr userDrawn="1"/>
          </p:nvGrpSpPr>
          <p:grpSpPr>
            <a:xfrm>
              <a:off x="6577589" y="2684374"/>
              <a:ext cx="2108526" cy="655034"/>
              <a:chOff x="6182924" y="2359890"/>
              <a:chExt cx="2108526" cy="655034"/>
            </a:xfrm>
          </p:grpSpPr>
          <p:pic>
            <p:nvPicPr>
              <p:cNvPr id="22" name="Image 21">
                <a:hlinkClick r:id="rId2"/>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6582339" y="2780924"/>
                <a:ext cx="234000" cy="234000"/>
              </a:xfrm>
              <a:prstGeom prst="rect">
                <a:avLst/>
              </a:prstGeom>
            </p:spPr>
          </p:pic>
          <p:pic>
            <p:nvPicPr>
              <p:cNvPr id="23" name="Image 22">
                <a:hlinkClick r:id="rId4"/>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bwMode="gray">
              <a:xfrm>
                <a:off x="7642980" y="2780924"/>
                <a:ext cx="234000" cy="234000"/>
              </a:xfrm>
              <a:prstGeom prst="rect">
                <a:avLst/>
              </a:prstGeom>
            </p:spPr>
          </p:pic>
          <p:pic>
            <p:nvPicPr>
              <p:cNvPr id="24" name="Image 23">
                <a:hlinkClick r:id="rId6"/>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gray">
              <a:xfrm>
                <a:off x="7289433" y="2780924"/>
                <a:ext cx="234000" cy="234000"/>
              </a:xfrm>
              <a:prstGeom prst="rect">
                <a:avLst/>
              </a:prstGeom>
            </p:spPr>
          </p:pic>
          <p:pic>
            <p:nvPicPr>
              <p:cNvPr id="25" name="Image 24">
                <a:hlinkClick r:id="rId8"/>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bwMode="gray">
              <a:xfrm>
                <a:off x="6935886" y="2780924"/>
                <a:ext cx="234000" cy="234000"/>
              </a:xfrm>
              <a:prstGeom prst="rect">
                <a:avLst/>
              </a:prstGeom>
            </p:spPr>
          </p:pic>
          <p:sp>
            <p:nvSpPr>
              <p:cNvPr id="26" name="ZoneTexte 25">
                <a:hlinkClick r:id="rId10"/>
              </p:cNvPr>
              <p:cNvSpPr txBox="1"/>
              <p:nvPr userDrawn="1"/>
            </p:nvSpPr>
            <p:spPr>
              <a:xfrm>
                <a:off x="6182924" y="2359890"/>
                <a:ext cx="2108526" cy="400110"/>
              </a:xfrm>
              <a:prstGeom prst="rect">
                <a:avLst/>
              </a:prstGeom>
              <a:solidFill>
                <a:schemeClr val="bg1">
                  <a:alpha val="0"/>
                </a:schemeClr>
              </a:solidFill>
            </p:spPr>
            <p:txBody>
              <a:bodyPr wrap="none" rtlCol="0">
                <a:spAutoFit/>
              </a:bodyPr>
              <a:lstStyle/>
              <a:p>
                <a:pPr algn="ctr"/>
                <a:r>
                  <a:rPr lang="en-GB" sz="2000" noProof="0">
                    <a:solidFill>
                      <a:schemeClr val="bg1"/>
                    </a:solidFill>
                  </a:rPr>
                  <a:t>www.alstom.com</a:t>
                </a:r>
              </a:p>
            </p:txBody>
          </p:sp>
        </p:grpSp>
      </p:grpSp>
    </p:spTree>
    <p:extLst>
      <p:ext uri="{BB962C8B-B14F-4D97-AF65-F5344CB8AC3E}">
        <p14:creationId xmlns:p14="http://schemas.microsoft.com/office/powerpoint/2010/main" val="2913803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Titre 1"/>
          <p:cNvSpPr>
            <a:spLocks noGrp="1"/>
          </p:cNvSpPr>
          <p:nvPr>
            <p:ph type="title" hasCustomPrompt="1"/>
          </p:nvPr>
        </p:nvSpPr>
        <p:spPr>
          <a:xfrm>
            <a:off x="539986" y="0"/>
            <a:ext cx="5207941" cy="946426"/>
          </a:xfrm>
        </p:spPr>
        <p:txBody>
          <a:bodyPr/>
          <a:lstStyle/>
          <a:p>
            <a:r>
              <a:rPr lang="en-GB" err="1"/>
              <a:t>Clic</a:t>
            </a:r>
            <a:r>
              <a:rPr lang="en-GB"/>
              <a:t> here to modify the text</a:t>
            </a:r>
            <a:endParaRPr lang="fr-FR"/>
          </a:p>
        </p:txBody>
      </p:sp>
      <p:sp>
        <p:nvSpPr>
          <p:cNvPr id="3" name="Espace réservé du contenu 2"/>
          <p:cNvSpPr>
            <a:spLocks noGrp="1"/>
          </p:cNvSpPr>
          <p:nvPr>
            <p:ph idx="1" hasCustomPrompt="1"/>
          </p:nvPr>
        </p:nvSpPr>
        <p:spPr>
          <a:xfrm>
            <a:off x="539986" y="1361740"/>
            <a:ext cx="10827925" cy="4321175"/>
          </a:xfrm>
        </p:spPr>
        <p:txBody>
          <a:bodyPr/>
          <a:lstStyle/>
          <a:p>
            <a:pPr lvl="0"/>
            <a:r>
              <a:rPr lang="fr-FR" err="1"/>
              <a:t>Level</a:t>
            </a:r>
            <a:r>
              <a:rPr lang="fr-FR"/>
              <a:t> 1</a:t>
            </a: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Tree>
    <p:extLst>
      <p:ext uri="{BB962C8B-B14F-4D97-AF65-F5344CB8AC3E}">
        <p14:creationId xmlns:p14="http://schemas.microsoft.com/office/powerpoint/2010/main" val="251860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Závěrečný snímek">
    <p:bg>
      <p:bgPr>
        <a:blipFill dpi="0" rotWithShape="1">
          <a:blip r:embed="rId2">
            <a:lum/>
            <a:extLst>
              <a:ext uri="{96DAC541-7B7A-43D3-8B79-37D633B846F1}">
                <asvg:svgBlip xmlns:asvg="http://schemas.microsoft.com/office/drawing/2016/SVG/main" r:embed="rId3"/>
              </a:ext>
            </a:extLst>
          </a:blip>
          <a:srcRect/>
          <a:stretch>
            <a:fillRect l="-4000" r="-4000"/>
          </a:stretch>
        </a:blipFill>
        <a:effectLst/>
      </p:bgPr>
    </p:bg>
    <p:spTree>
      <p:nvGrpSpPr>
        <p:cNvPr id="1" name=""/>
        <p:cNvGrpSpPr/>
        <p:nvPr/>
      </p:nvGrpSpPr>
      <p:grpSpPr>
        <a:xfrm>
          <a:off x="0" y="0"/>
          <a:ext cx="0" cy="0"/>
          <a:chOff x="0" y="0"/>
          <a:chExt cx="0" cy="0"/>
        </a:xfrm>
      </p:grpSpPr>
      <p:pic>
        <p:nvPicPr>
          <p:cNvPr id="7" name="Grafický objekt 6">
            <a:extLst>
              <a:ext uri="{FF2B5EF4-FFF2-40B4-BE49-F238E27FC236}">
                <a16:creationId xmlns:a16="http://schemas.microsoft.com/office/drawing/2014/main" id="{9CEE2E49-1A5C-0116-92AD-65ED59158D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06962" y="2230328"/>
            <a:ext cx="3378075" cy="2397344"/>
          </a:xfrm>
          <a:prstGeom prst="rect">
            <a:avLst/>
          </a:prstGeom>
        </p:spPr>
      </p:pic>
      <p:pic>
        <p:nvPicPr>
          <p:cNvPr id="14" name="Obrázek 13" descr="Obsah obrázku Grafika, grafický design, Barevnost, zelené&#10;&#10;Popis byl vytvořen automaticky">
            <a:extLst>
              <a:ext uri="{FF2B5EF4-FFF2-40B4-BE49-F238E27FC236}">
                <a16:creationId xmlns:a16="http://schemas.microsoft.com/office/drawing/2014/main" id="{4599C53C-943E-61F0-F9D4-2D22E7DD96E0}"/>
              </a:ext>
            </a:extLst>
          </p:cNvPr>
          <p:cNvPicPr>
            <a:picLocks noChangeAspect="1"/>
          </p:cNvPicPr>
          <p:nvPr userDrawn="1"/>
        </p:nvPicPr>
        <p:blipFill>
          <a:blip r:embed="rId6"/>
          <a:stretch>
            <a:fillRect/>
          </a:stretch>
        </p:blipFill>
        <p:spPr>
          <a:xfrm rot="10800000">
            <a:off x="0" y="-1"/>
            <a:ext cx="1168400" cy="763814"/>
          </a:xfrm>
          <a:prstGeom prst="rect">
            <a:avLst/>
          </a:prstGeom>
        </p:spPr>
      </p:pic>
      <p:pic>
        <p:nvPicPr>
          <p:cNvPr id="15" name="Obrázek 14" descr="Obsah obrázku Grafika, grafický design, Barevnost, zelené&#10;&#10;Popis byl vytvořen automaticky">
            <a:extLst>
              <a:ext uri="{FF2B5EF4-FFF2-40B4-BE49-F238E27FC236}">
                <a16:creationId xmlns:a16="http://schemas.microsoft.com/office/drawing/2014/main" id="{00C13F50-C3A6-949E-A822-B123FA958E78}"/>
              </a:ext>
            </a:extLst>
          </p:cNvPr>
          <p:cNvPicPr>
            <a:picLocks noChangeAspect="1"/>
          </p:cNvPicPr>
          <p:nvPr userDrawn="1"/>
        </p:nvPicPr>
        <p:blipFill>
          <a:blip r:embed="rId6"/>
          <a:stretch>
            <a:fillRect/>
          </a:stretch>
        </p:blipFill>
        <p:spPr>
          <a:xfrm>
            <a:off x="11023600" y="6094186"/>
            <a:ext cx="1168400" cy="763814"/>
          </a:xfrm>
          <a:prstGeom prst="rect">
            <a:avLst/>
          </a:prstGeom>
        </p:spPr>
      </p:pic>
    </p:spTree>
    <p:extLst>
      <p:ext uri="{BB962C8B-B14F-4D97-AF65-F5344CB8AC3E}">
        <p14:creationId xmlns:p14="http://schemas.microsoft.com/office/powerpoint/2010/main" val="131704741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pic>
        <p:nvPicPr>
          <p:cNvPr id="7" name="Image 6">
            <a:hlinkClick r:id="rId2"/>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7274100" y="2780924"/>
            <a:ext cx="312000" cy="234000"/>
          </a:xfrm>
          <a:prstGeom prst="rect">
            <a:avLst/>
          </a:prstGeom>
        </p:spPr>
      </p:pic>
      <p:pic>
        <p:nvPicPr>
          <p:cNvPr id="15" name="Image 14">
            <a:hlinkClick r:id="rId4"/>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bwMode="gray">
          <a:xfrm>
            <a:off x="8688288" y="2780924"/>
            <a:ext cx="312000" cy="234000"/>
          </a:xfrm>
          <a:prstGeom prst="rect">
            <a:avLst/>
          </a:prstGeom>
        </p:spPr>
      </p:pic>
      <p:pic>
        <p:nvPicPr>
          <p:cNvPr id="16" name="Image 15">
            <a:hlinkClick r:id="rId6"/>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gray">
          <a:xfrm>
            <a:off x="8216892" y="2780924"/>
            <a:ext cx="312000" cy="234000"/>
          </a:xfrm>
          <a:prstGeom prst="rect">
            <a:avLst/>
          </a:prstGeom>
        </p:spPr>
      </p:pic>
      <p:pic>
        <p:nvPicPr>
          <p:cNvPr id="18" name="Image 17">
            <a:hlinkClick r:id="rId8"/>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bwMode="gray">
          <a:xfrm>
            <a:off x="7745496" y="2780924"/>
            <a:ext cx="312000" cy="234000"/>
          </a:xfrm>
          <a:prstGeom prst="rect">
            <a:avLst/>
          </a:prstGeom>
        </p:spPr>
      </p:pic>
      <p:sp>
        <p:nvSpPr>
          <p:cNvPr id="3" name="ZoneTexte 2">
            <a:hlinkClick r:id="rId10"/>
          </p:cNvPr>
          <p:cNvSpPr txBox="1"/>
          <p:nvPr userDrawn="1"/>
        </p:nvSpPr>
        <p:spPr>
          <a:xfrm>
            <a:off x="7092968" y="2359890"/>
            <a:ext cx="2108526" cy="400110"/>
          </a:xfrm>
          <a:prstGeom prst="rect">
            <a:avLst/>
          </a:prstGeom>
          <a:solidFill>
            <a:schemeClr val="bg1">
              <a:alpha val="0"/>
            </a:schemeClr>
          </a:solidFill>
        </p:spPr>
        <p:txBody>
          <a:bodyPr wrap="none" rtlCol="0">
            <a:spAutoFit/>
          </a:bodyPr>
          <a:lstStyle/>
          <a:p>
            <a:pPr algn="ctr"/>
            <a:r>
              <a:rPr lang="en-GB" sz="2000">
                <a:solidFill>
                  <a:schemeClr val="bg1"/>
                </a:solidFill>
              </a:rPr>
              <a:t>www.alstom.com</a:t>
            </a:r>
          </a:p>
        </p:txBody>
      </p:sp>
      <p:pic>
        <p:nvPicPr>
          <p:cNvPr id="20" name="Image 1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bwMode="gray">
          <a:xfrm>
            <a:off x="5123206" y="5428270"/>
            <a:ext cx="1944000" cy="690490"/>
          </a:xfrm>
          <a:prstGeom prst="rect">
            <a:avLst/>
          </a:prstGeom>
        </p:spPr>
      </p:pic>
      <p:grpSp>
        <p:nvGrpSpPr>
          <p:cNvPr id="4" name="Groupe 3"/>
          <p:cNvGrpSpPr/>
          <p:nvPr userDrawn="1"/>
        </p:nvGrpSpPr>
        <p:grpSpPr>
          <a:xfrm>
            <a:off x="2542560" y="1124744"/>
            <a:ext cx="7105292" cy="4032000"/>
            <a:chOff x="2542560" y="981176"/>
            <a:chExt cx="7105292" cy="4032000"/>
          </a:xfrm>
        </p:grpSpPr>
        <p:sp>
          <p:nvSpPr>
            <p:cNvPr id="17" name="Ellipse 16">
              <a:extLst>
                <a:ext uri="{FF2B5EF4-FFF2-40B4-BE49-F238E27FC236}">
                  <a16:creationId xmlns:a16="http://schemas.microsoft.com/office/drawing/2014/main" id="{1B78F9F7-2561-40A6-B3B6-97BC76FBCF81}"/>
                </a:ext>
              </a:extLst>
            </p:cNvPr>
            <p:cNvSpPr>
              <a:spLocks noChangeAspect="1"/>
            </p:cNvSpPr>
            <p:nvPr userDrawn="1"/>
          </p:nvSpPr>
          <p:spPr bwMode="gray">
            <a:xfrm>
              <a:off x="2542560" y="981176"/>
              <a:ext cx="4032000" cy="4032000"/>
            </a:xfrm>
            <a:prstGeom prst="ellipse">
              <a:avLst/>
            </a:prstGeom>
            <a:solidFill>
              <a:schemeClr val="accent3"/>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Ellipse 18">
              <a:extLst>
                <a:ext uri="{FF2B5EF4-FFF2-40B4-BE49-F238E27FC236}">
                  <a16:creationId xmlns:a16="http://schemas.microsoft.com/office/drawing/2014/main" id="{1B78F9F7-2561-40A6-B3B6-97BC76FBCF81}"/>
                </a:ext>
              </a:extLst>
            </p:cNvPr>
            <p:cNvSpPr>
              <a:spLocks noChangeAspect="1"/>
            </p:cNvSpPr>
            <p:nvPr userDrawn="1"/>
          </p:nvSpPr>
          <p:spPr bwMode="gray">
            <a:xfrm>
              <a:off x="5615852" y="981176"/>
              <a:ext cx="4032000" cy="4032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21" name="Groupe 20"/>
            <p:cNvGrpSpPr/>
            <p:nvPr userDrawn="1"/>
          </p:nvGrpSpPr>
          <p:grpSpPr>
            <a:xfrm>
              <a:off x="6577589" y="2684374"/>
              <a:ext cx="2108526" cy="655034"/>
              <a:chOff x="6182924" y="2359890"/>
              <a:chExt cx="2108526" cy="655034"/>
            </a:xfrm>
          </p:grpSpPr>
          <p:pic>
            <p:nvPicPr>
              <p:cNvPr id="22" name="Image 21">
                <a:hlinkClick r:id="rId2"/>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6582339" y="2780924"/>
                <a:ext cx="234000" cy="234000"/>
              </a:xfrm>
              <a:prstGeom prst="rect">
                <a:avLst/>
              </a:prstGeom>
            </p:spPr>
          </p:pic>
          <p:pic>
            <p:nvPicPr>
              <p:cNvPr id="23" name="Image 22">
                <a:hlinkClick r:id="rId4"/>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bwMode="gray">
              <a:xfrm>
                <a:off x="7642980" y="2780924"/>
                <a:ext cx="234000" cy="234000"/>
              </a:xfrm>
              <a:prstGeom prst="rect">
                <a:avLst/>
              </a:prstGeom>
            </p:spPr>
          </p:pic>
          <p:pic>
            <p:nvPicPr>
              <p:cNvPr id="24" name="Image 23">
                <a:hlinkClick r:id="rId6"/>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gray">
              <a:xfrm>
                <a:off x="7289433" y="2780924"/>
                <a:ext cx="234000" cy="234000"/>
              </a:xfrm>
              <a:prstGeom prst="rect">
                <a:avLst/>
              </a:prstGeom>
            </p:spPr>
          </p:pic>
          <p:pic>
            <p:nvPicPr>
              <p:cNvPr id="25" name="Image 24">
                <a:hlinkClick r:id="rId8"/>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bwMode="gray">
              <a:xfrm>
                <a:off x="6935886" y="2780924"/>
                <a:ext cx="234000" cy="234000"/>
              </a:xfrm>
              <a:prstGeom prst="rect">
                <a:avLst/>
              </a:prstGeom>
            </p:spPr>
          </p:pic>
          <p:sp>
            <p:nvSpPr>
              <p:cNvPr id="26" name="ZoneTexte 25">
                <a:hlinkClick r:id="rId10"/>
              </p:cNvPr>
              <p:cNvSpPr txBox="1"/>
              <p:nvPr userDrawn="1"/>
            </p:nvSpPr>
            <p:spPr>
              <a:xfrm>
                <a:off x="6182924" y="2359890"/>
                <a:ext cx="2108526" cy="400110"/>
              </a:xfrm>
              <a:prstGeom prst="rect">
                <a:avLst/>
              </a:prstGeom>
              <a:solidFill>
                <a:schemeClr val="bg1">
                  <a:alpha val="0"/>
                </a:schemeClr>
              </a:solidFill>
            </p:spPr>
            <p:txBody>
              <a:bodyPr wrap="none" rtlCol="0">
                <a:spAutoFit/>
              </a:bodyPr>
              <a:lstStyle/>
              <a:p>
                <a:pPr algn="ctr"/>
                <a:r>
                  <a:rPr lang="en-GB" sz="2000" noProof="0">
                    <a:solidFill>
                      <a:schemeClr val="bg1"/>
                    </a:solidFill>
                  </a:rPr>
                  <a:t>www.alstom.com</a:t>
                </a:r>
              </a:p>
            </p:txBody>
          </p:sp>
        </p:grpSp>
      </p:grpSp>
    </p:spTree>
    <p:extLst>
      <p:ext uri="{BB962C8B-B14F-4D97-AF65-F5344CB8AC3E}">
        <p14:creationId xmlns:p14="http://schemas.microsoft.com/office/powerpoint/2010/main" val="215227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_generic_red_v1">
    <p:spTree>
      <p:nvGrpSpPr>
        <p:cNvPr id="1" name=""/>
        <p:cNvGrpSpPr/>
        <p:nvPr/>
      </p:nvGrpSpPr>
      <p:grpSpPr>
        <a:xfrm>
          <a:off x="0" y="0"/>
          <a:ext cx="0" cy="0"/>
          <a:chOff x="0" y="0"/>
          <a:chExt cx="0" cy="0"/>
        </a:xfrm>
      </p:grpSpPr>
      <p:grpSp>
        <p:nvGrpSpPr>
          <p:cNvPr id="14" name="Groupe 13"/>
          <p:cNvGrpSpPr/>
          <p:nvPr userDrawn="1"/>
        </p:nvGrpSpPr>
        <p:grpSpPr>
          <a:xfrm>
            <a:off x="1835956" y="713700"/>
            <a:ext cx="8518500" cy="4860000"/>
            <a:chOff x="306000" y="713700"/>
            <a:chExt cx="8518500" cy="4860000"/>
          </a:xfrm>
        </p:grpSpPr>
        <p:sp>
          <p:nvSpPr>
            <p:cNvPr id="15" name="Forme libre 14"/>
            <p:cNvSpPr/>
            <p:nvPr userDrawn="1"/>
          </p:nvSpPr>
          <p:spPr bwMode="gray">
            <a:xfrm>
              <a:off x="306000" y="713700"/>
              <a:ext cx="4257000" cy="4860000"/>
            </a:xfrm>
            <a:custGeom>
              <a:avLst/>
              <a:gdLst>
                <a:gd name="connsiteX0" fmla="*/ 2430000 w 4257000"/>
                <a:gd name="connsiteY0" fmla="*/ 0 h 4860000"/>
                <a:gd name="connsiteX1" fmla="*/ 3152608 w 4257000"/>
                <a:gd name="connsiteY1" fmla="*/ 109248 h 4860000"/>
                <a:gd name="connsiteX2" fmla="*/ 3375866 w 4257000"/>
                <a:gd name="connsiteY2" fmla="*/ 190962 h 4860000"/>
                <a:gd name="connsiteX3" fmla="*/ 3588282 w 4257000"/>
                <a:gd name="connsiteY3" fmla="*/ 293288 h 4860000"/>
                <a:gd name="connsiteX4" fmla="*/ 3698050 w 4257000"/>
                <a:gd name="connsiteY4" fmla="*/ 359974 h 4860000"/>
                <a:gd name="connsiteX5" fmla="*/ 3788636 w 4257000"/>
                <a:gd name="connsiteY5" fmla="*/ 415006 h 4860000"/>
                <a:gd name="connsiteX6" fmla="*/ 3878887 w 4257000"/>
                <a:gd name="connsiteY6" fmla="*/ 482494 h 4860000"/>
                <a:gd name="connsiteX7" fmla="*/ 3975706 w 4257000"/>
                <a:gd name="connsiteY7" fmla="*/ 554894 h 4860000"/>
                <a:gd name="connsiteX8" fmla="*/ 4055153 w 4257000"/>
                <a:gd name="connsiteY8" fmla="*/ 627100 h 4860000"/>
                <a:gd name="connsiteX9" fmla="*/ 4148270 w 4257000"/>
                <a:gd name="connsiteY9" fmla="*/ 711731 h 4860000"/>
                <a:gd name="connsiteX10" fmla="*/ 4257000 w 4257000"/>
                <a:gd name="connsiteY10" fmla="*/ 831364 h 4860000"/>
                <a:gd name="connsiteX11" fmla="*/ 4208894 w 4257000"/>
                <a:gd name="connsiteY11" fmla="*/ 884294 h 4860000"/>
                <a:gd name="connsiteX12" fmla="*/ 3654000 w 4257000"/>
                <a:gd name="connsiteY12" fmla="*/ 2430000 h 4860000"/>
                <a:gd name="connsiteX13" fmla="*/ 4208894 w 4257000"/>
                <a:gd name="connsiteY13" fmla="*/ 3975706 h 4860000"/>
                <a:gd name="connsiteX14" fmla="*/ 4257000 w 4257000"/>
                <a:gd name="connsiteY14" fmla="*/ 4028636 h 4860000"/>
                <a:gd name="connsiteX15" fmla="*/ 4148270 w 4257000"/>
                <a:gd name="connsiteY15" fmla="*/ 4148270 h 4860000"/>
                <a:gd name="connsiteX16" fmla="*/ 2430000 w 4257000"/>
                <a:gd name="connsiteY16" fmla="*/ 4860000 h 4860000"/>
                <a:gd name="connsiteX17" fmla="*/ 0 w 4257000"/>
                <a:gd name="connsiteY17" fmla="*/ 2430000 h 4860000"/>
                <a:gd name="connsiteX18" fmla="*/ 2430000 w 4257000"/>
                <a:gd name="connsiteY18" fmla="*/ 0 h 48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57000" h="4860000">
                  <a:moveTo>
                    <a:pt x="2430000" y="0"/>
                  </a:moveTo>
                  <a:cubicBezTo>
                    <a:pt x="2681635" y="0"/>
                    <a:pt x="2924336" y="38248"/>
                    <a:pt x="3152608" y="109248"/>
                  </a:cubicBezTo>
                  <a:cubicBezTo>
                    <a:pt x="3228698" y="132915"/>
                    <a:pt x="3303186" y="160220"/>
                    <a:pt x="3375866" y="190962"/>
                  </a:cubicBezTo>
                  <a:lnTo>
                    <a:pt x="3588282" y="293288"/>
                  </a:lnTo>
                  <a:lnTo>
                    <a:pt x="3698050" y="359974"/>
                  </a:lnTo>
                  <a:lnTo>
                    <a:pt x="3788636" y="415006"/>
                  </a:lnTo>
                  <a:lnTo>
                    <a:pt x="3878887" y="482494"/>
                  </a:lnTo>
                  <a:lnTo>
                    <a:pt x="3975706" y="554894"/>
                  </a:lnTo>
                  <a:lnTo>
                    <a:pt x="4055153" y="627100"/>
                  </a:lnTo>
                  <a:lnTo>
                    <a:pt x="4148270" y="711731"/>
                  </a:lnTo>
                  <a:lnTo>
                    <a:pt x="4257000" y="831364"/>
                  </a:lnTo>
                  <a:lnTo>
                    <a:pt x="4208894" y="884294"/>
                  </a:lnTo>
                  <a:cubicBezTo>
                    <a:pt x="3862240" y="1304342"/>
                    <a:pt x="3654000" y="1842852"/>
                    <a:pt x="3654000" y="2430000"/>
                  </a:cubicBezTo>
                  <a:cubicBezTo>
                    <a:pt x="3654000" y="3017148"/>
                    <a:pt x="3862240" y="3555659"/>
                    <a:pt x="4208894" y="3975706"/>
                  </a:cubicBezTo>
                  <a:lnTo>
                    <a:pt x="4257000" y="4028636"/>
                  </a:lnTo>
                  <a:lnTo>
                    <a:pt x="4148270" y="4148270"/>
                  </a:lnTo>
                  <a:cubicBezTo>
                    <a:pt x="3708526" y="4588013"/>
                    <a:pt x="3101026" y="4860000"/>
                    <a:pt x="2430000" y="4860000"/>
                  </a:cubicBezTo>
                  <a:cubicBezTo>
                    <a:pt x="1087948" y="4860000"/>
                    <a:pt x="0" y="3772052"/>
                    <a:pt x="0" y="2430000"/>
                  </a:cubicBezTo>
                  <a:cubicBezTo>
                    <a:pt x="0" y="1087948"/>
                    <a:pt x="1087948" y="0"/>
                    <a:pt x="2430000"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Ellipse 15">
              <a:extLst>
                <a:ext uri="{FF2B5EF4-FFF2-40B4-BE49-F238E27FC236}">
                  <a16:creationId xmlns:a16="http://schemas.microsoft.com/office/drawing/2014/main" id="{1B78F9F7-2561-40A6-B3B6-97BC76FBCF81}"/>
                </a:ext>
              </a:extLst>
            </p:cNvPr>
            <p:cNvSpPr>
              <a:spLocks noChangeAspect="1"/>
            </p:cNvSpPr>
            <p:nvPr userDrawn="1"/>
          </p:nvSpPr>
          <p:spPr bwMode="gray">
            <a:xfrm>
              <a:off x="3964500" y="713700"/>
              <a:ext cx="4860000" cy="4860000"/>
            </a:xfrm>
            <a:prstGeom prst="ellipse">
              <a:avLst/>
            </a:prstGeom>
            <a:solidFill>
              <a:schemeClr val="accent1"/>
            </a:solidFill>
            <a:ln w="101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18" name="Imag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4980312" y="5769260"/>
            <a:ext cx="2229788" cy="792000"/>
          </a:xfrm>
          <a:prstGeom prst="rect">
            <a:avLst/>
          </a:prstGeom>
        </p:spPr>
      </p:pic>
      <p:sp>
        <p:nvSpPr>
          <p:cNvPr id="3" name="Sous-titre 2"/>
          <p:cNvSpPr>
            <a:spLocks noGrp="1"/>
          </p:cNvSpPr>
          <p:nvPr>
            <p:ph type="subTitle" idx="1" hasCustomPrompt="1"/>
          </p:nvPr>
        </p:nvSpPr>
        <p:spPr bwMode="gray">
          <a:xfrm>
            <a:off x="6192008" y="3142708"/>
            <a:ext cx="4140000" cy="574324"/>
          </a:xfrm>
          <a:prstGeom prst="rect">
            <a:avLst/>
          </a:prstGeom>
        </p:spPr>
        <p:txBody>
          <a:bodyPr anchor="t" anchorCtr="0">
            <a:normAutofit/>
          </a:bodyPr>
          <a:lstStyle>
            <a:lvl1pPr marL="0" indent="0" algn="l">
              <a:spcBef>
                <a:spcPts val="0"/>
              </a:spcBef>
              <a:buFont typeface="Arial" pitchFamily="34" charset="0"/>
              <a:buNone/>
              <a:defRPr sz="2000" b="0">
                <a:solidFill>
                  <a:schemeClr val="bg1"/>
                </a:solidFill>
              </a:defRPr>
            </a:lvl1pPr>
            <a:lvl2pPr marL="0" indent="0" algn="l">
              <a:buFont typeface="Arial" pitchFamily="34" charset="0"/>
              <a:buNone/>
              <a:defRPr sz="18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insert speaker name</a:t>
            </a:r>
          </a:p>
        </p:txBody>
      </p:sp>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p:ph type="title" hasCustomPrompt="1"/>
          </p:nvPr>
        </p:nvSpPr>
        <p:spPr bwMode="gray">
          <a:xfrm>
            <a:off x="6192008" y="1484784"/>
            <a:ext cx="4140000" cy="1490400"/>
          </a:xfrm>
        </p:spPr>
        <p:txBody>
          <a:bodyPr anchor="b" anchorCtr="0">
            <a:normAutofit/>
          </a:bodyPr>
          <a:lstStyle>
            <a:lvl1pPr>
              <a:lnSpc>
                <a:spcPct val="100000"/>
              </a:lnSpc>
              <a:defRPr sz="2800" b="1">
                <a:solidFill>
                  <a:schemeClr val="bg1"/>
                </a:solidFill>
              </a:defRPr>
            </a:lvl1pPr>
          </a:lstStyle>
          <a:p>
            <a:r>
              <a:rPr lang="en-GB" noProof="0"/>
              <a:t>Click to insert presentation title</a:t>
            </a:r>
          </a:p>
        </p:txBody>
      </p:sp>
      <p:sp>
        <p:nvSpPr>
          <p:cNvPr id="17" name="Espace réservé du texte 6"/>
          <p:cNvSpPr>
            <a:spLocks noGrp="1"/>
          </p:cNvSpPr>
          <p:nvPr>
            <p:ph type="body" sz="quarter" idx="14" hasCustomPrompt="1"/>
          </p:nvPr>
        </p:nvSpPr>
        <p:spPr bwMode="gray">
          <a:xfrm>
            <a:off x="6192008" y="3717513"/>
            <a:ext cx="4140000" cy="1107018"/>
          </a:xfrm>
        </p:spPr>
        <p:txBody>
          <a:bodyPr>
            <a:normAutofit/>
          </a:bodyPr>
          <a:lstStyle>
            <a:lvl1pPr marL="0" indent="0">
              <a:spcBef>
                <a:spcPts val="0"/>
              </a:spcBef>
              <a:buNone/>
              <a:defRPr sz="1800">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GB" noProof="0"/>
              <a:t>Click to insert date</a:t>
            </a:r>
          </a:p>
        </p:txBody>
      </p:sp>
      <p:sp>
        <p:nvSpPr>
          <p:cNvPr id="20" name="ZoneTexte 19"/>
          <p:cNvSpPr txBox="1"/>
          <p:nvPr userDrawn="1"/>
        </p:nvSpPr>
        <p:spPr bwMode="gray">
          <a:xfrm>
            <a:off x="-1752872" y="0"/>
            <a:ext cx="1464162" cy="830997"/>
          </a:xfrm>
          <a:prstGeom prst="rect">
            <a:avLst/>
          </a:prstGeom>
          <a:solidFill>
            <a:schemeClr val="bg1"/>
          </a:solidFill>
          <a:ln w="28575">
            <a:solidFill>
              <a:schemeClr val="tx1"/>
            </a:solidFill>
            <a:bevel/>
          </a:ln>
        </p:spPr>
        <p:txBody>
          <a:bodyPr wrap="square" rtlCol="0">
            <a:spAutoFit/>
          </a:bodyPr>
          <a:lstStyle/>
          <a:p>
            <a:r>
              <a:rPr lang="en-GB" sz="800" b="0" noProof="0"/>
              <a:t>More cover slides are available on www.partners.alstom.com (in the section “Graphic guidelines and templates / PowerPoint templates”)</a:t>
            </a:r>
          </a:p>
        </p:txBody>
      </p:sp>
    </p:spTree>
    <p:extLst>
      <p:ext uri="{BB962C8B-B14F-4D97-AF65-F5344CB8AC3E}">
        <p14:creationId xmlns:p14="http://schemas.microsoft.com/office/powerpoint/2010/main" val="309615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 Type="http://schemas.openxmlformats.org/officeDocument/2006/relationships/slideLayout" Target="../slideLayouts/slideLayout13.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theme" Target="../theme/theme2.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image" Target="../media/image14.png"/><Relationship Id="rId10" Type="http://schemas.openxmlformats.org/officeDocument/2006/relationships/slideLayout" Target="../slideLayouts/slideLayout18.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9E1AD64-4937-6F7F-9FEC-7370502D1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366F940-5576-CDF4-E737-CEA03AAA3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7723DEC-436F-AC1E-CDD3-3074AB9DB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6FAF0-5BF7-9941-ADE3-09695AE0D6E4}" type="datetimeFigureOut">
              <a:rPr lang="cs-CZ" smtClean="0"/>
              <a:t>08.04.2025</a:t>
            </a:fld>
            <a:endParaRPr lang="cs-CZ"/>
          </a:p>
        </p:txBody>
      </p:sp>
      <p:sp>
        <p:nvSpPr>
          <p:cNvPr id="5" name="Zástupný symbol pro zápatí 4">
            <a:extLst>
              <a:ext uri="{FF2B5EF4-FFF2-40B4-BE49-F238E27FC236}">
                <a16:creationId xmlns:a16="http://schemas.microsoft.com/office/drawing/2014/main" id="{0B4A88D1-932F-FABE-9997-025CE40BC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867D3F1-FDC3-298B-8E68-18475C1B0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3F778-9B42-8648-B454-4A17FC51FEF9}" type="slidenum">
              <a:rPr lang="cs-CZ" smtClean="0"/>
              <a:t>‹#›</a:t>
            </a:fld>
            <a:endParaRPr lang="cs-CZ"/>
          </a:p>
        </p:txBody>
      </p:sp>
      <p:sp>
        <p:nvSpPr>
          <p:cNvPr id="8" name="TextBox 7">
            <a:extLst>
              <a:ext uri="{FF2B5EF4-FFF2-40B4-BE49-F238E27FC236}">
                <a16:creationId xmlns:a16="http://schemas.microsoft.com/office/drawing/2014/main" id="{14AE4DCC-60A4-778D-9383-E8291CC9836F}"/>
              </a:ext>
            </a:extLst>
          </p:cNvPr>
          <p:cNvSpPr txBox="1"/>
          <p:nvPr userDrawn="1">
            <p:extLst>
              <p:ext uri="{1162E1C5-73C7-4A58-AE30-91384D911F3F}">
                <p184:classification xmlns:p184="http://schemas.microsoft.com/office/powerpoint/2018/4/main" val="hdr"/>
              </p:ext>
            </p:extLst>
          </p:nvPr>
        </p:nvSpPr>
        <p:spPr>
          <a:xfrm>
            <a:off x="11255375" y="63500"/>
            <a:ext cx="912813" cy="213360"/>
          </a:xfrm>
          <a:prstGeom prst="rect">
            <a:avLst/>
          </a:prstGeom>
        </p:spPr>
        <p:txBody>
          <a:bodyPr horzOverflow="overflow" lIns="0" tIns="0" rIns="0" bIns="0">
            <a:spAutoFit/>
          </a:bodyPr>
          <a:lstStyle/>
          <a:p>
            <a:pPr algn="l"/>
            <a:r>
              <a:rPr lang="en-US" sz="1400">
                <a:solidFill>
                  <a:srgbClr val="71BF44">
                    <a:alpha val="50000"/>
                  </a:srgbClr>
                </a:solidFill>
                <a:latin typeface="Calibri" panose="020F0502020204030204" pitchFamily="34" charset="0"/>
                <a:ea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105941040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49" r:id="rId6"/>
    <p:sldLayoutId id="2147483661" r:id="rId7"/>
    <p:sldLayoutId id="214748368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792000" y="557645"/>
            <a:ext cx="10605600" cy="648000"/>
          </a:xfrm>
          <a:prstGeom prst="rect">
            <a:avLst/>
          </a:prstGeom>
        </p:spPr>
        <p:txBody>
          <a:bodyPr vert="horz" lIns="0" tIns="0" rIns="0" bIns="0" rtlCol="0" anchor="t" anchorCtr="0">
            <a:normAutofit/>
          </a:bodyPr>
          <a:lstStyle/>
          <a:p>
            <a:r>
              <a:rPr lang="en-GB" noProof="0"/>
              <a:t>Title</a:t>
            </a:r>
          </a:p>
        </p:txBody>
      </p:sp>
      <p:sp>
        <p:nvSpPr>
          <p:cNvPr id="3" name="Espace réservé du texte 2"/>
          <p:cNvSpPr>
            <a:spLocks noGrp="1"/>
          </p:cNvSpPr>
          <p:nvPr>
            <p:ph type="body" idx="1"/>
          </p:nvPr>
        </p:nvSpPr>
        <p:spPr bwMode="gray">
          <a:xfrm>
            <a:off x="792000" y="2019600"/>
            <a:ext cx="10605600" cy="4183200"/>
          </a:xfrm>
          <a:prstGeom prst="rect">
            <a:avLst/>
          </a:prstGeom>
        </p:spPr>
        <p:txBody>
          <a:bodyPr vert="horz" lIns="0" tIns="0" rIns="0" bIns="0" rtlCol="0" anchor="t" anchorCtr="0">
            <a:normAutofit/>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 name="Espace réservé de la date 3"/>
          <p:cNvSpPr>
            <a:spLocks noGrp="1"/>
          </p:cNvSpPr>
          <p:nvPr>
            <p:ph type="dt" sz="half" idx="2"/>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ctr">
              <a:defRPr sz="500">
                <a:solidFill>
                  <a:schemeClr val="tx1">
                    <a:alpha val="0"/>
                  </a:schemeClr>
                </a:solidFill>
              </a:defRPr>
            </a:lvl1pPr>
          </a:lstStyle>
          <a:p>
            <a:pPr algn="l"/>
            <a:r>
              <a:rPr lang="en-GB" noProof="0"/>
              <a:t>Date</a:t>
            </a:r>
          </a:p>
        </p:txBody>
      </p:sp>
      <p:sp>
        <p:nvSpPr>
          <p:cNvPr id="5" name="Espace réservé du pied de page 4"/>
          <p:cNvSpPr>
            <a:spLocks noGrp="1"/>
          </p:cNvSpPr>
          <p:nvPr>
            <p:ph type="ftr" sz="quarter" idx="3"/>
          </p:nvPr>
        </p:nvSpPr>
        <p:spPr bwMode="gray">
          <a:xfrm>
            <a:off x="0" y="6678000"/>
            <a:ext cx="240000" cy="180000"/>
          </a:xfrm>
          <a:prstGeom prst="rect">
            <a:avLst/>
          </a:prstGeom>
          <a:ln>
            <a:solidFill>
              <a:schemeClr val="bg1">
                <a:alpha val="0"/>
              </a:schemeClr>
            </a:solidFill>
          </a:ln>
        </p:spPr>
        <p:txBody>
          <a:bodyPr vert="horz" lIns="0" tIns="0" rIns="0" bIns="0" rtlCol="0" anchor="t" anchorCtr="0">
            <a:noAutofit/>
          </a:bodyPr>
          <a:lstStyle>
            <a:lvl1pPr algn="l">
              <a:defRPr sz="100">
                <a:solidFill>
                  <a:schemeClr val="accent3">
                    <a:alpha val="0"/>
                  </a:schemeClr>
                </a:solidFill>
              </a:defRPr>
            </a:lvl1pPr>
          </a:lstStyle>
          <a:p>
            <a:r>
              <a:rPr lang="en-GB" noProof="0"/>
              <a:t>Title of the presentation on three lines - Lorem impsum dolor sit amet consectetuer adipiscing elit, sed diam nonummy</a:t>
            </a:r>
          </a:p>
        </p:txBody>
      </p:sp>
      <p:sp>
        <p:nvSpPr>
          <p:cNvPr id="6" name="Espace réservé du numéro de diapositive 5"/>
          <p:cNvSpPr>
            <a:spLocks noGrp="1"/>
          </p:cNvSpPr>
          <p:nvPr>
            <p:ph type="sldNum" sz="quarter" idx="4"/>
          </p:nvPr>
        </p:nvSpPr>
        <p:spPr bwMode="gray">
          <a:xfrm>
            <a:off x="11551083" y="6438518"/>
            <a:ext cx="639565" cy="419482"/>
          </a:xfrm>
          <a:prstGeom prst="rect">
            <a:avLst/>
          </a:prstGeom>
        </p:spPr>
        <p:txBody>
          <a:bodyPr vert="horz" lIns="0" tIns="0" rIns="0" bIns="0" rtlCol="0" anchor="t" anchorCtr="0">
            <a:noAutofit/>
          </a:bodyPr>
          <a:lstStyle>
            <a:lvl1pPr algn="l">
              <a:defRPr sz="1200" b="1">
                <a:solidFill>
                  <a:schemeClr val="accent3"/>
                </a:solidFill>
              </a:defRPr>
            </a:lvl1pPr>
          </a:lstStyle>
          <a:p>
            <a:fld id="{733122C9-A0B9-462F-8757-0847AD287B63}" type="slidenum">
              <a:rPr lang="en-GB" noProof="0" smtClean="0"/>
              <a:pPr/>
              <a:t>‹#›</a:t>
            </a:fld>
            <a:endParaRPr lang="en-GB" noProof="0"/>
          </a:p>
        </p:txBody>
      </p:sp>
      <p:sp>
        <p:nvSpPr>
          <p:cNvPr id="12" name="ZoneTexte 11"/>
          <p:cNvSpPr txBox="1"/>
          <p:nvPr/>
        </p:nvSpPr>
        <p:spPr bwMode="gray">
          <a:xfrm>
            <a:off x="479424" y="6309320"/>
            <a:ext cx="8424575" cy="467742"/>
          </a:xfrm>
          <a:prstGeom prst="rect">
            <a:avLst/>
          </a:prstGeom>
          <a:noFill/>
        </p:spPr>
        <p:txBody>
          <a:bodyPr wrap="square" lIns="0" tIns="0" rIns="0" bIns="0" rtlCol="0" anchor="ctr" anchorCtr="0">
            <a:noAutofit/>
          </a:bodyPr>
          <a:lstStyle/>
          <a:p>
            <a:pPr algn="just"/>
            <a:r>
              <a:rPr lang="en-GB" sz="500" noProof="0">
                <a:solidFill>
                  <a:schemeClr val="accent3"/>
                </a:solidFill>
              </a:rPr>
              <a:t>© ALSTOM SA 2021.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alter or disclosure to third parties, without express written authorisation, is strictly prohibited.</a:t>
            </a:r>
          </a:p>
        </p:txBody>
      </p:sp>
      <p:sp>
        <p:nvSpPr>
          <p:cNvPr id="13" name="Forme libre : forme 16">
            <a:extLst>
              <a:ext uri="{FF2B5EF4-FFF2-40B4-BE49-F238E27FC236}">
                <a16:creationId xmlns:a16="http://schemas.microsoft.com/office/drawing/2014/main" id="{2D8D400B-B6B4-4B94-81C8-D56CC7959C97}"/>
              </a:ext>
            </a:extLst>
          </p:cNvPr>
          <p:cNvSpPr>
            <a:spLocks noChangeAspect="1"/>
          </p:cNvSpPr>
          <p:nvPr userDrawn="1"/>
        </p:nvSpPr>
        <p:spPr bwMode="gray">
          <a:xfrm>
            <a:off x="0" y="396000"/>
            <a:ext cx="360000" cy="720000"/>
          </a:xfrm>
          <a:custGeom>
            <a:avLst/>
            <a:gdLst>
              <a:gd name="connsiteX0" fmla="*/ 0 w 360000"/>
              <a:gd name="connsiteY0" fmla="*/ 0 h 720000"/>
              <a:gd name="connsiteX1" fmla="*/ 360000 w 360000"/>
              <a:gd name="connsiteY1" fmla="*/ 360000 h 720000"/>
              <a:gd name="connsiteX2" fmla="*/ 0 w 360000"/>
              <a:gd name="connsiteY2" fmla="*/ 720000 h 720000"/>
            </a:gdLst>
            <a:ahLst/>
            <a:cxnLst>
              <a:cxn ang="0">
                <a:pos x="connsiteX0" y="connsiteY0"/>
              </a:cxn>
              <a:cxn ang="0">
                <a:pos x="connsiteX1" y="connsiteY1"/>
              </a:cxn>
              <a:cxn ang="0">
                <a:pos x="connsiteX2" y="connsiteY2"/>
              </a:cxn>
            </a:cxnLst>
            <a:rect l="l" t="t" r="r" b="b"/>
            <a:pathLst>
              <a:path w="360000" h="720000">
                <a:moveTo>
                  <a:pt x="0" y="0"/>
                </a:moveTo>
                <a:cubicBezTo>
                  <a:pt x="198823" y="0"/>
                  <a:pt x="360000" y="161177"/>
                  <a:pt x="360000" y="360000"/>
                </a:cubicBezTo>
                <a:cubicBezTo>
                  <a:pt x="360000" y="558823"/>
                  <a:pt x="198823" y="720000"/>
                  <a:pt x="0" y="7200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a:p>
        </p:txBody>
      </p:sp>
      <p:sp>
        <p:nvSpPr>
          <p:cNvPr id="16" name="Ellipse 15"/>
          <p:cNvSpPr>
            <a:spLocks noChangeAspect="1"/>
          </p:cNvSpPr>
          <p:nvPr userDrawn="1"/>
        </p:nvSpPr>
        <p:spPr bwMode="gray">
          <a:xfrm>
            <a:off x="9703546" y="6489340"/>
            <a:ext cx="93600" cy="93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Ellipse 17"/>
          <p:cNvSpPr>
            <a:spLocks noChangeAspect="1"/>
          </p:cNvSpPr>
          <p:nvPr userDrawn="1"/>
        </p:nvSpPr>
        <p:spPr bwMode="gray">
          <a:xfrm>
            <a:off x="11198758" y="6489340"/>
            <a:ext cx="93600" cy="93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9" name="Image 18"/>
          <p:cNvPicPr>
            <a:picLocks noChangeAspect="1"/>
          </p:cNvPicPr>
          <p:nvPr userDrawn="1"/>
        </p:nvPicPr>
        <p:blipFill>
          <a:blip r:embed="rId57" cstate="print">
            <a:extLst>
              <a:ext uri="{28A0092B-C50C-407E-A947-70E740481C1C}">
                <a14:useLocalDpi xmlns:a14="http://schemas.microsoft.com/office/drawing/2010/main"/>
              </a:ext>
            </a:extLst>
          </a:blip>
          <a:stretch>
            <a:fillRect/>
          </a:stretch>
        </p:blipFill>
        <p:spPr bwMode="gray">
          <a:xfrm>
            <a:off x="10048866" y="6452200"/>
            <a:ext cx="900000" cy="180000"/>
          </a:xfrm>
          <a:prstGeom prst="rect">
            <a:avLst/>
          </a:prstGeom>
        </p:spPr>
      </p:pic>
      <p:cxnSp>
        <p:nvCxnSpPr>
          <p:cNvPr id="20" name="Connecteur droit 19"/>
          <p:cNvCxnSpPr/>
          <p:nvPr userDrawn="1"/>
        </p:nvCxnSpPr>
        <p:spPr bwMode="gray">
          <a:xfrm>
            <a:off x="792000" y="1260000"/>
            <a:ext cx="97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EF90B5-A349-1A96-3B55-88A7C8B918D7}"/>
              </a:ext>
            </a:extLst>
          </p:cNvPr>
          <p:cNvSpPr txBox="1"/>
          <p:nvPr userDrawn="1">
            <p:extLst>
              <p:ext uri="{1162E1C5-73C7-4A58-AE30-91384D911F3F}">
                <p184:classification xmlns:p184="http://schemas.microsoft.com/office/powerpoint/2018/4/main" val="hdr"/>
              </p:ext>
            </p:extLst>
          </p:nvPr>
        </p:nvSpPr>
        <p:spPr>
          <a:xfrm>
            <a:off x="11255375" y="63500"/>
            <a:ext cx="912813" cy="213360"/>
          </a:xfrm>
          <a:prstGeom prst="rect">
            <a:avLst/>
          </a:prstGeom>
        </p:spPr>
        <p:txBody>
          <a:bodyPr horzOverflow="overflow" lIns="0" tIns="0" rIns="0" bIns="0">
            <a:spAutoFit/>
          </a:bodyPr>
          <a:lstStyle/>
          <a:p>
            <a:pPr algn="l"/>
            <a:r>
              <a:rPr lang="cs-CZ" sz="1400">
                <a:solidFill>
                  <a:srgbClr val="71BF44"/>
                </a:solidFill>
                <a:latin typeface="Calibri" panose="020F0502020204030204" pitchFamily="34" charset="0"/>
                <a:ea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10998336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 id="2147483734" r:id="rId50"/>
    <p:sldLayoutId id="2147483735" r:id="rId51"/>
    <p:sldLayoutId id="2147483736" r:id="rId52"/>
    <p:sldLayoutId id="2147483737" r:id="rId53"/>
    <p:sldLayoutId id="2147483738" r:id="rId54"/>
    <p:sldLayoutId id="2147483739" r:id="rId55"/>
  </p:sldLayoutIdLst>
  <p:hf hdr="0"/>
  <p:txStyles>
    <p:titleStyle>
      <a:lvl1pPr algn="l" defTabSz="914400" rtl="0" eaLnBrk="1" latinLnBrk="0" hangingPunct="1">
        <a:lnSpc>
          <a:spcPct val="75000"/>
        </a:lnSpc>
        <a:spcBef>
          <a:spcPct val="0"/>
        </a:spcBef>
        <a:buNone/>
        <a:defRPr sz="2400" b="0" kern="1200">
          <a:solidFill>
            <a:schemeClr val="accent3"/>
          </a:solidFill>
          <a:latin typeface="+mj-lt"/>
          <a:ea typeface="+mj-ea"/>
          <a:cs typeface="+mj-cs"/>
        </a:defRPr>
      </a:lvl1pPr>
    </p:titleStyle>
    <p:bodyStyle>
      <a:lvl1pPr marL="268288" indent="-268288" algn="l" defTabSz="914400" rtl="0" eaLnBrk="1" latinLnBrk="0" hangingPunct="1">
        <a:lnSpc>
          <a:spcPct val="95000"/>
        </a:lnSpc>
        <a:spcBef>
          <a:spcPts val="1200"/>
        </a:spcBef>
        <a:spcAft>
          <a:spcPts val="0"/>
        </a:spcAft>
        <a:buClr>
          <a:schemeClr val="accent1"/>
        </a:buClr>
        <a:buSzPct val="80000"/>
        <a:buFont typeface="Arial" pitchFamily="34" charset="0"/>
        <a:buChar char="●"/>
        <a:tabLst/>
        <a:defRPr sz="2000" kern="1200">
          <a:solidFill>
            <a:schemeClr val="accent3"/>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lstom logo in transparent PNG and vectorized SVG formats">
            <a:extLst>
              <a:ext uri="{FF2B5EF4-FFF2-40B4-BE49-F238E27FC236}">
                <a16:creationId xmlns:a16="http://schemas.microsoft.com/office/drawing/2014/main" id="{3A57D5EF-7824-079A-3267-EC37A0AAA2E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629400" y="4652963"/>
            <a:ext cx="4857750" cy="942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8719AF-D0BD-27E3-C99D-97D8ACA5D478}"/>
              </a:ext>
            </a:extLst>
          </p:cNvPr>
          <p:cNvSpPr txBox="1"/>
          <p:nvPr/>
        </p:nvSpPr>
        <p:spPr>
          <a:xfrm>
            <a:off x="6524624" y="5802315"/>
            <a:ext cx="5305425" cy="484748"/>
          </a:xfrm>
          <a:prstGeom prst="rect">
            <a:avLst/>
          </a:prstGeom>
          <a:noFill/>
        </p:spPr>
        <p:txBody>
          <a:bodyPr wrap="square">
            <a:spAutoFit/>
          </a:bodyPr>
          <a:lstStyle/>
          <a:p>
            <a:pPr marL="0" marR="0" lvl="0" indent="0" algn="l" defTabSz="914400" rtl="0" eaLnBrk="1" fontAlgn="auto" latinLnBrk="0" hangingPunct="1">
              <a:lnSpc>
                <a:spcPct val="80000"/>
              </a:lnSpc>
              <a:spcBef>
                <a:spcPts val="1200"/>
              </a:spcBef>
              <a:spcAft>
                <a:spcPts val="0"/>
              </a:spcAft>
              <a:buClr>
                <a:srgbClr val="DC3223"/>
              </a:buClr>
              <a:buSzPct val="80000"/>
              <a:buFont typeface="Arial" pitchFamily="34" charset="0"/>
              <a:buNone/>
              <a:tabLst/>
              <a:defRPr/>
            </a:pPr>
            <a:r>
              <a:rPr lang="cs-CZ" sz="3000" dirty="0">
                <a:solidFill>
                  <a:srgbClr val="FFFFFF"/>
                </a:solidFill>
                <a:latin typeface="Alstom" panose="02000503020000020004" pitchFamily="2" charset="0"/>
              </a:rPr>
              <a:t>Osvědčená vysokorychlostní řešení </a:t>
            </a:r>
            <a:endParaRPr kumimoji="0" lang="en-CA" sz="3000" b="0" i="0" u="none" strike="noStrike" kern="1200" cap="none" spc="0" normalizeH="0" baseline="0" noProof="0" dirty="0">
              <a:ln>
                <a:noFill/>
              </a:ln>
              <a:solidFill>
                <a:srgbClr val="FFFFFF"/>
              </a:solidFill>
              <a:effectLst/>
              <a:uLnTx/>
              <a:uFillTx/>
              <a:latin typeface="Alstom" panose="02000503020000020004" pitchFamily="2" charset="0"/>
              <a:ea typeface="+mn-ea"/>
              <a:cs typeface="+mn-cs"/>
            </a:endParaRPr>
          </a:p>
        </p:txBody>
      </p:sp>
    </p:spTree>
    <p:extLst>
      <p:ext uri="{BB962C8B-B14F-4D97-AF65-F5344CB8AC3E}">
        <p14:creationId xmlns:p14="http://schemas.microsoft.com/office/powerpoint/2010/main" val="220185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NCF - ILLUSTRATION MATÉRIEL :: Behance">
            <a:extLst>
              <a:ext uri="{FF2B5EF4-FFF2-40B4-BE49-F238E27FC236}">
                <a16:creationId xmlns:a16="http://schemas.microsoft.com/office/drawing/2014/main" id="{4CE9DBAA-50DD-EB8F-3F16-958A4214A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2" y="5308718"/>
            <a:ext cx="9940924" cy="1549282"/>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text 2">
            <a:extLst>
              <a:ext uri="{FF2B5EF4-FFF2-40B4-BE49-F238E27FC236}">
                <a16:creationId xmlns:a16="http://schemas.microsoft.com/office/drawing/2014/main" id="{1BD1AC95-67E8-1355-264B-D0BB39B7A9F2}"/>
              </a:ext>
            </a:extLst>
          </p:cNvPr>
          <p:cNvSpPr>
            <a:spLocks noGrp="1"/>
          </p:cNvSpPr>
          <p:nvPr>
            <p:ph type="body" idx="1"/>
          </p:nvPr>
        </p:nvSpPr>
        <p:spPr>
          <a:xfrm>
            <a:off x="671511" y="4631427"/>
            <a:ext cx="11133393" cy="1500187"/>
          </a:xfrm>
        </p:spPr>
        <p:txBody>
          <a:bodyPr/>
          <a:lstStyle/>
          <a:p>
            <a:r>
              <a:rPr lang="cs-CZ" sz="2800" dirty="0">
                <a:solidFill>
                  <a:schemeClr val="accent5">
                    <a:lumMod val="50000"/>
                  </a:schemeClr>
                </a:solidFill>
              </a:rPr>
              <a:t>Dan KURUCZ</a:t>
            </a:r>
            <a:r>
              <a:rPr lang="cs-CZ" dirty="0">
                <a:solidFill>
                  <a:schemeClr val="accent5">
                    <a:lumMod val="50000"/>
                  </a:schemeClr>
                </a:solidFill>
              </a:rPr>
              <a:t>							        10. dubna 2025</a:t>
            </a:r>
          </a:p>
          <a:p>
            <a:r>
              <a:rPr lang="cs-CZ" sz="2000" dirty="0">
                <a:solidFill>
                  <a:schemeClr val="accent5">
                    <a:lumMod val="50000"/>
                  </a:schemeClr>
                </a:solidFill>
              </a:rPr>
              <a:t>ALSTOM Czech Republic</a:t>
            </a:r>
          </a:p>
          <a:p>
            <a:endParaRPr lang="cs-CZ" dirty="0"/>
          </a:p>
          <a:p>
            <a:endParaRPr lang="cs-CZ" dirty="0"/>
          </a:p>
          <a:p>
            <a:endParaRPr lang="cs-CZ" dirty="0"/>
          </a:p>
        </p:txBody>
      </p:sp>
      <p:sp>
        <p:nvSpPr>
          <p:cNvPr id="4" name="Title 6">
            <a:extLst>
              <a:ext uri="{FF2B5EF4-FFF2-40B4-BE49-F238E27FC236}">
                <a16:creationId xmlns:a16="http://schemas.microsoft.com/office/drawing/2014/main" id="{7C5D5510-32DF-1E42-F6D6-4B30D7BB1C56}"/>
              </a:ext>
            </a:extLst>
          </p:cNvPr>
          <p:cNvSpPr txBox="1">
            <a:spLocks/>
          </p:cNvSpPr>
          <p:nvPr/>
        </p:nvSpPr>
        <p:spPr>
          <a:xfrm>
            <a:off x="671511" y="959791"/>
            <a:ext cx="11226800" cy="2673521"/>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rgbClr val="FFFFFF"/>
                </a:solidFill>
                <a:latin typeface="Alstom" panose="02000503020000020004" pitchFamily="2" charset="0"/>
              </a:rPr>
              <a:t>Avelia</a:t>
            </a:r>
            <a:r>
              <a:rPr kumimoji="0" lang="en-CA" sz="6600" b="0" i="0" u="none" strike="noStrike" kern="1200" cap="none" spc="0" normalizeH="0" baseline="0" noProof="0" dirty="0">
                <a:ln>
                  <a:noFill/>
                </a:ln>
                <a:solidFill>
                  <a:srgbClr val="FFFFFF"/>
                </a:solidFill>
                <a:effectLst/>
                <a:uLnTx/>
                <a:uFillTx/>
                <a:latin typeface="Alstom" panose="02000503020000020004" pitchFamily="2" charset="0"/>
                <a:ea typeface="+mn-ea"/>
                <a:cs typeface="+mn-cs"/>
              </a:rPr>
              <a:t>™</a:t>
            </a:r>
            <a:r>
              <a:rPr kumimoji="0" lang="cs-CZ" sz="6000" b="1" i="0" u="none" strike="noStrike" kern="1200" cap="none" spc="0" normalizeH="0" baseline="0" noProof="0" dirty="0">
                <a:ln>
                  <a:noFill/>
                </a:ln>
                <a:solidFill>
                  <a:srgbClr val="75B82B"/>
                </a:solidFill>
                <a:effectLst/>
                <a:uLnTx/>
                <a:uFillTx/>
                <a:latin typeface="Calibri" panose="020F0502020204030204"/>
                <a:ea typeface="+mj-ea"/>
                <a:cs typeface="+mj-cs"/>
              </a:rPr>
              <a:t> </a:t>
            </a:r>
          </a:p>
          <a:p>
            <a:r>
              <a:rPr lang="cs-CZ" sz="6000" b="1" dirty="0">
                <a:solidFill>
                  <a:srgbClr val="75B82B"/>
                </a:solidFill>
                <a:latin typeface="Calibri" panose="020F0502020204030204"/>
              </a:rPr>
              <a:t>Vysokorychlostní vlaky</a:t>
            </a:r>
            <a:br>
              <a:rPr lang="cs-CZ" sz="2000" dirty="0">
                <a:solidFill>
                  <a:srgbClr val="FFFFFF"/>
                </a:solidFill>
                <a:latin typeface="Alstom" panose="02000503020000020004" pitchFamily="2" charset="0"/>
              </a:rPr>
            </a:br>
            <a:endParaRPr lang="cs-CZ" sz="2000" dirty="0">
              <a:solidFill>
                <a:srgbClr val="FFFFFF"/>
              </a:solidFill>
              <a:latin typeface="Alstom" panose="02000503020000020004" pitchFamily="2" charset="0"/>
            </a:endParaRPr>
          </a:p>
          <a:p>
            <a:r>
              <a:rPr lang="cs-CZ" sz="2800" dirty="0">
                <a:solidFill>
                  <a:srgbClr val="FFFFFF"/>
                </a:solidFill>
                <a:latin typeface="Alstom" panose="02000503020000020004" pitchFamily="2" charset="0"/>
              </a:rPr>
              <a:t>Nejlepší způsob rychlého cestování</a:t>
            </a:r>
          </a:p>
          <a:p>
            <a:br>
              <a:rPr lang="cs-CZ" sz="2000" dirty="0">
                <a:solidFill>
                  <a:srgbClr val="FFFFFF"/>
                </a:solidFill>
                <a:latin typeface="Alstom" panose="02000503020000020004" pitchFamily="2" charset="0"/>
              </a:rPr>
            </a:br>
            <a:br>
              <a:rPr lang="en-GB" sz="2400" dirty="0">
                <a:solidFill>
                  <a:srgbClr val="FFFFFF"/>
                </a:solidFill>
                <a:latin typeface="Alstom" panose="02000503020000020004" pitchFamily="2" charset="0"/>
              </a:rPr>
            </a:br>
            <a:endParaRPr lang="en-GB" sz="3200" dirty="0">
              <a:solidFill>
                <a:srgbClr val="FFFFFF"/>
              </a:solidFill>
              <a:latin typeface="Alstom" panose="02000503020000020004" pitchFamily="2" charset="0"/>
            </a:endParaRPr>
          </a:p>
        </p:txBody>
      </p:sp>
      <p:sp>
        <p:nvSpPr>
          <p:cNvPr id="8" name="TextBox 7">
            <a:extLst>
              <a:ext uri="{FF2B5EF4-FFF2-40B4-BE49-F238E27FC236}">
                <a16:creationId xmlns:a16="http://schemas.microsoft.com/office/drawing/2014/main" id="{7C1A5ECE-8E05-938D-F8B4-EAAB28FD5059}"/>
              </a:ext>
            </a:extLst>
          </p:cNvPr>
          <p:cNvSpPr txBox="1"/>
          <p:nvPr/>
        </p:nvSpPr>
        <p:spPr>
          <a:xfrm>
            <a:off x="0" y="6535579"/>
            <a:ext cx="2371725"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chemeClr val="accent5">
                    <a:lumMod val="50000"/>
                  </a:schemeClr>
                </a:solidFill>
                <a:effectLst/>
                <a:uLnTx/>
                <a:uFillTx/>
                <a:latin typeface="Alstom" panose="02000503020000020004" pitchFamily="2" charset="0"/>
                <a:ea typeface="+mn-ea"/>
                <a:cs typeface="+mn-cs"/>
              </a:rPr>
              <a:t>Odborné setkání Železnice Pardubice</a:t>
            </a:r>
          </a:p>
        </p:txBody>
      </p:sp>
    </p:spTree>
    <p:extLst>
      <p:ext uri="{BB962C8B-B14F-4D97-AF65-F5344CB8AC3E}">
        <p14:creationId xmlns:p14="http://schemas.microsoft.com/office/powerpoint/2010/main" val="328401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0B818-8C74-2E1D-6FE1-9D7774159FA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4D062726-5BEB-751B-D751-2C63E9074268}"/>
              </a:ext>
            </a:extLst>
          </p:cNvPr>
          <p:cNvGrpSpPr/>
          <p:nvPr/>
        </p:nvGrpSpPr>
        <p:grpSpPr>
          <a:xfrm>
            <a:off x="6839596" y="53612"/>
            <a:ext cx="5043566" cy="6418770"/>
            <a:chOff x="6637373" y="51585"/>
            <a:chExt cx="4913710" cy="6276334"/>
          </a:xfrm>
        </p:grpSpPr>
        <p:grpSp>
          <p:nvGrpSpPr>
            <p:cNvPr id="3" name="Groupe 109">
              <a:extLst>
                <a:ext uri="{FF2B5EF4-FFF2-40B4-BE49-F238E27FC236}">
                  <a16:creationId xmlns:a16="http://schemas.microsoft.com/office/drawing/2014/main" id="{8CB2E313-D852-A522-4C95-A8CD06900230}"/>
                </a:ext>
              </a:extLst>
            </p:cNvPr>
            <p:cNvGrpSpPr/>
            <p:nvPr/>
          </p:nvGrpSpPr>
          <p:grpSpPr>
            <a:xfrm>
              <a:off x="6637373" y="51585"/>
              <a:ext cx="4913710" cy="6276334"/>
              <a:chOff x="6637373" y="164766"/>
              <a:chExt cx="4913710" cy="6276334"/>
            </a:xfrm>
          </p:grpSpPr>
          <p:grpSp>
            <p:nvGrpSpPr>
              <p:cNvPr id="209" name="Groupe 106">
                <a:extLst>
                  <a:ext uri="{FF2B5EF4-FFF2-40B4-BE49-F238E27FC236}">
                    <a16:creationId xmlns:a16="http://schemas.microsoft.com/office/drawing/2014/main" id="{D7FDB8F6-6205-C4BD-E5BE-4ECCD2CE7780}"/>
                  </a:ext>
                </a:extLst>
              </p:cNvPr>
              <p:cNvGrpSpPr/>
              <p:nvPr/>
            </p:nvGrpSpPr>
            <p:grpSpPr>
              <a:xfrm>
                <a:off x="6771986" y="164766"/>
                <a:ext cx="4779097" cy="6273752"/>
                <a:chOff x="3122455" y="857501"/>
                <a:chExt cx="3540185" cy="4647372"/>
              </a:xfrm>
            </p:grpSpPr>
            <p:sp>
              <p:nvSpPr>
                <p:cNvPr id="212" name="Freeform 694">
                  <a:extLst>
                    <a:ext uri="{FF2B5EF4-FFF2-40B4-BE49-F238E27FC236}">
                      <a16:creationId xmlns:a16="http://schemas.microsoft.com/office/drawing/2014/main" id="{E5E20728-A2D9-49E4-3F7F-4EE4F8334251}"/>
                    </a:ext>
                  </a:extLst>
                </p:cNvPr>
                <p:cNvSpPr>
                  <a:spLocks/>
                </p:cNvSpPr>
                <p:nvPr/>
              </p:nvSpPr>
              <p:spPr bwMode="gray">
                <a:xfrm>
                  <a:off x="5312919" y="3277935"/>
                  <a:ext cx="987784" cy="597471"/>
                </a:xfrm>
                <a:custGeom>
                  <a:avLst/>
                  <a:gdLst>
                    <a:gd name="T0" fmla="*/ 14 w 145"/>
                    <a:gd name="T1" fmla="*/ 19 h 97"/>
                    <a:gd name="T2" fmla="*/ 14 w 145"/>
                    <a:gd name="T3" fmla="*/ 26 h 97"/>
                    <a:gd name="T4" fmla="*/ 6 w 145"/>
                    <a:gd name="T5" fmla="*/ 40 h 97"/>
                    <a:gd name="T6" fmla="*/ 3 w 145"/>
                    <a:gd name="T7" fmla="*/ 45 h 97"/>
                    <a:gd name="T8" fmla="*/ 5 w 145"/>
                    <a:gd name="T9" fmla="*/ 52 h 97"/>
                    <a:gd name="T10" fmla="*/ 6 w 145"/>
                    <a:gd name="T11" fmla="*/ 54 h 97"/>
                    <a:gd name="T12" fmla="*/ 13 w 145"/>
                    <a:gd name="T13" fmla="*/ 54 h 97"/>
                    <a:gd name="T14" fmla="*/ 25 w 145"/>
                    <a:gd name="T15" fmla="*/ 57 h 97"/>
                    <a:gd name="T16" fmla="*/ 37 w 145"/>
                    <a:gd name="T17" fmla="*/ 51 h 97"/>
                    <a:gd name="T18" fmla="*/ 52 w 145"/>
                    <a:gd name="T19" fmla="*/ 52 h 97"/>
                    <a:gd name="T20" fmla="*/ 57 w 145"/>
                    <a:gd name="T21" fmla="*/ 57 h 97"/>
                    <a:gd name="T22" fmla="*/ 61 w 145"/>
                    <a:gd name="T23" fmla="*/ 66 h 97"/>
                    <a:gd name="T24" fmla="*/ 63 w 145"/>
                    <a:gd name="T25" fmla="*/ 72 h 97"/>
                    <a:gd name="T26" fmla="*/ 55 w 145"/>
                    <a:gd name="T27" fmla="*/ 74 h 97"/>
                    <a:gd name="T28" fmla="*/ 49 w 145"/>
                    <a:gd name="T29" fmla="*/ 83 h 97"/>
                    <a:gd name="T30" fmla="*/ 57 w 145"/>
                    <a:gd name="T31" fmla="*/ 84 h 97"/>
                    <a:gd name="T32" fmla="*/ 60 w 145"/>
                    <a:gd name="T33" fmla="*/ 81 h 97"/>
                    <a:gd name="T34" fmla="*/ 69 w 145"/>
                    <a:gd name="T35" fmla="*/ 72 h 97"/>
                    <a:gd name="T36" fmla="*/ 78 w 145"/>
                    <a:gd name="T37" fmla="*/ 69 h 97"/>
                    <a:gd name="T38" fmla="*/ 83 w 145"/>
                    <a:gd name="T39" fmla="*/ 71 h 97"/>
                    <a:gd name="T40" fmla="*/ 81 w 145"/>
                    <a:gd name="T41" fmla="*/ 75 h 97"/>
                    <a:gd name="T42" fmla="*/ 92 w 145"/>
                    <a:gd name="T43" fmla="*/ 77 h 97"/>
                    <a:gd name="T44" fmla="*/ 92 w 145"/>
                    <a:gd name="T45" fmla="*/ 89 h 97"/>
                    <a:gd name="T46" fmla="*/ 101 w 145"/>
                    <a:gd name="T47" fmla="*/ 91 h 97"/>
                    <a:gd name="T48" fmla="*/ 113 w 145"/>
                    <a:gd name="T49" fmla="*/ 88 h 97"/>
                    <a:gd name="T50" fmla="*/ 112 w 145"/>
                    <a:gd name="T51" fmla="*/ 83 h 97"/>
                    <a:gd name="T52" fmla="*/ 103 w 145"/>
                    <a:gd name="T53" fmla="*/ 74 h 97"/>
                    <a:gd name="T54" fmla="*/ 112 w 145"/>
                    <a:gd name="T55" fmla="*/ 69 h 97"/>
                    <a:gd name="T56" fmla="*/ 128 w 145"/>
                    <a:gd name="T57" fmla="*/ 65 h 97"/>
                    <a:gd name="T58" fmla="*/ 142 w 145"/>
                    <a:gd name="T59" fmla="*/ 54 h 97"/>
                    <a:gd name="T60" fmla="*/ 142 w 145"/>
                    <a:gd name="T61" fmla="*/ 45 h 97"/>
                    <a:gd name="T62" fmla="*/ 144 w 145"/>
                    <a:gd name="T63" fmla="*/ 40 h 97"/>
                    <a:gd name="T64" fmla="*/ 139 w 145"/>
                    <a:gd name="T65" fmla="*/ 34 h 97"/>
                    <a:gd name="T66" fmla="*/ 125 w 145"/>
                    <a:gd name="T67" fmla="*/ 29 h 97"/>
                    <a:gd name="T68" fmla="*/ 109 w 145"/>
                    <a:gd name="T69" fmla="*/ 26 h 97"/>
                    <a:gd name="T70" fmla="*/ 99 w 145"/>
                    <a:gd name="T71" fmla="*/ 16 h 97"/>
                    <a:gd name="T72" fmla="*/ 98 w 145"/>
                    <a:gd name="T73" fmla="*/ 8 h 97"/>
                    <a:gd name="T74" fmla="*/ 89 w 145"/>
                    <a:gd name="T75" fmla="*/ 3 h 97"/>
                    <a:gd name="T76" fmla="*/ 77 w 145"/>
                    <a:gd name="T77" fmla="*/ 5 h 97"/>
                    <a:gd name="T78" fmla="*/ 66 w 145"/>
                    <a:gd name="T79" fmla="*/ 14 h 97"/>
                    <a:gd name="T80" fmla="*/ 54 w 145"/>
                    <a:gd name="T81" fmla="*/ 12 h 97"/>
                    <a:gd name="T82" fmla="*/ 38 w 145"/>
                    <a:gd name="T83" fmla="*/ 9 h 97"/>
                    <a:gd name="T84" fmla="*/ 16 w 145"/>
                    <a:gd name="T85"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97">
                      <a:moveTo>
                        <a:pt x="13" y="12"/>
                      </a:moveTo>
                      <a:cubicBezTo>
                        <a:pt x="14" y="16"/>
                        <a:pt x="11" y="14"/>
                        <a:pt x="14" y="19"/>
                      </a:cubicBezTo>
                      <a:cubicBezTo>
                        <a:pt x="20" y="23"/>
                        <a:pt x="14" y="20"/>
                        <a:pt x="16" y="22"/>
                      </a:cubicBezTo>
                      <a:cubicBezTo>
                        <a:pt x="17" y="23"/>
                        <a:pt x="19" y="25"/>
                        <a:pt x="14" y="26"/>
                      </a:cubicBezTo>
                      <a:cubicBezTo>
                        <a:pt x="13" y="26"/>
                        <a:pt x="8" y="31"/>
                        <a:pt x="6" y="34"/>
                      </a:cubicBezTo>
                      <a:cubicBezTo>
                        <a:pt x="3" y="37"/>
                        <a:pt x="6" y="38"/>
                        <a:pt x="6" y="40"/>
                      </a:cubicBezTo>
                      <a:cubicBezTo>
                        <a:pt x="5" y="42"/>
                        <a:pt x="10" y="43"/>
                        <a:pt x="3" y="42"/>
                      </a:cubicBezTo>
                      <a:cubicBezTo>
                        <a:pt x="5" y="43"/>
                        <a:pt x="3" y="43"/>
                        <a:pt x="3" y="45"/>
                      </a:cubicBezTo>
                      <a:cubicBezTo>
                        <a:pt x="3" y="46"/>
                        <a:pt x="2" y="45"/>
                        <a:pt x="0" y="49"/>
                      </a:cubicBezTo>
                      <a:cubicBezTo>
                        <a:pt x="5" y="51"/>
                        <a:pt x="3" y="54"/>
                        <a:pt x="5" y="52"/>
                      </a:cubicBezTo>
                      <a:cubicBezTo>
                        <a:pt x="6" y="52"/>
                        <a:pt x="6" y="54"/>
                        <a:pt x="6" y="54"/>
                      </a:cubicBezTo>
                      <a:cubicBezTo>
                        <a:pt x="6" y="54"/>
                        <a:pt x="6" y="54"/>
                        <a:pt x="6" y="54"/>
                      </a:cubicBezTo>
                      <a:cubicBezTo>
                        <a:pt x="8" y="54"/>
                        <a:pt x="8" y="55"/>
                        <a:pt x="8" y="54"/>
                      </a:cubicBezTo>
                      <a:cubicBezTo>
                        <a:pt x="10" y="52"/>
                        <a:pt x="10" y="54"/>
                        <a:pt x="13" y="54"/>
                      </a:cubicBezTo>
                      <a:cubicBezTo>
                        <a:pt x="17" y="54"/>
                        <a:pt x="17" y="55"/>
                        <a:pt x="19" y="55"/>
                      </a:cubicBezTo>
                      <a:cubicBezTo>
                        <a:pt x="22" y="54"/>
                        <a:pt x="22" y="58"/>
                        <a:pt x="25" y="57"/>
                      </a:cubicBezTo>
                      <a:cubicBezTo>
                        <a:pt x="26" y="55"/>
                        <a:pt x="25" y="55"/>
                        <a:pt x="29" y="55"/>
                      </a:cubicBezTo>
                      <a:cubicBezTo>
                        <a:pt x="34" y="54"/>
                        <a:pt x="32" y="52"/>
                        <a:pt x="37" y="51"/>
                      </a:cubicBezTo>
                      <a:cubicBezTo>
                        <a:pt x="38" y="49"/>
                        <a:pt x="42" y="49"/>
                        <a:pt x="43" y="49"/>
                      </a:cubicBezTo>
                      <a:cubicBezTo>
                        <a:pt x="45" y="48"/>
                        <a:pt x="51" y="52"/>
                        <a:pt x="52" y="52"/>
                      </a:cubicBezTo>
                      <a:cubicBezTo>
                        <a:pt x="54" y="51"/>
                        <a:pt x="54" y="55"/>
                        <a:pt x="57" y="54"/>
                      </a:cubicBezTo>
                      <a:cubicBezTo>
                        <a:pt x="58" y="54"/>
                        <a:pt x="58" y="55"/>
                        <a:pt x="57" y="57"/>
                      </a:cubicBezTo>
                      <a:cubicBezTo>
                        <a:pt x="55" y="60"/>
                        <a:pt x="58" y="61"/>
                        <a:pt x="60" y="61"/>
                      </a:cubicBezTo>
                      <a:cubicBezTo>
                        <a:pt x="61" y="61"/>
                        <a:pt x="58" y="65"/>
                        <a:pt x="61" y="66"/>
                      </a:cubicBezTo>
                      <a:cubicBezTo>
                        <a:pt x="64" y="68"/>
                        <a:pt x="61" y="71"/>
                        <a:pt x="63" y="72"/>
                      </a:cubicBezTo>
                      <a:cubicBezTo>
                        <a:pt x="66" y="72"/>
                        <a:pt x="63" y="74"/>
                        <a:pt x="63" y="72"/>
                      </a:cubicBezTo>
                      <a:cubicBezTo>
                        <a:pt x="61" y="72"/>
                        <a:pt x="58" y="74"/>
                        <a:pt x="57" y="72"/>
                      </a:cubicBezTo>
                      <a:cubicBezTo>
                        <a:pt x="55" y="71"/>
                        <a:pt x="54" y="72"/>
                        <a:pt x="55" y="74"/>
                      </a:cubicBezTo>
                      <a:cubicBezTo>
                        <a:pt x="57" y="77"/>
                        <a:pt x="51" y="80"/>
                        <a:pt x="52" y="81"/>
                      </a:cubicBezTo>
                      <a:cubicBezTo>
                        <a:pt x="52" y="83"/>
                        <a:pt x="51" y="83"/>
                        <a:pt x="49" y="83"/>
                      </a:cubicBezTo>
                      <a:cubicBezTo>
                        <a:pt x="52" y="86"/>
                        <a:pt x="54" y="86"/>
                        <a:pt x="54" y="86"/>
                      </a:cubicBezTo>
                      <a:cubicBezTo>
                        <a:pt x="54" y="84"/>
                        <a:pt x="55" y="86"/>
                        <a:pt x="57" y="84"/>
                      </a:cubicBezTo>
                      <a:cubicBezTo>
                        <a:pt x="57" y="83"/>
                        <a:pt x="60" y="83"/>
                        <a:pt x="61" y="86"/>
                      </a:cubicBezTo>
                      <a:cubicBezTo>
                        <a:pt x="61" y="83"/>
                        <a:pt x="61" y="84"/>
                        <a:pt x="60" y="81"/>
                      </a:cubicBezTo>
                      <a:cubicBezTo>
                        <a:pt x="60" y="78"/>
                        <a:pt x="61" y="81"/>
                        <a:pt x="64" y="80"/>
                      </a:cubicBezTo>
                      <a:cubicBezTo>
                        <a:pt x="67" y="77"/>
                        <a:pt x="69" y="75"/>
                        <a:pt x="69" y="72"/>
                      </a:cubicBezTo>
                      <a:cubicBezTo>
                        <a:pt x="69" y="69"/>
                        <a:pt x="74" y="71"/>
                        <a:pt x="75" y="69"/>
                      </a:cubicBezTo>
                      <a:cubicBezTo>
                        <a:pt x="77" y="69"/>
                        <a:pt x="78" y="71"/>
                        <a:pt x="78" y="69"/>
                      </a:cubicBezTo>
                      <a:cubicBezTo>
                        <a:pt x="78" y="66"/>
                        <a:pt x="78" y="63"/>
                        <a:pt x="80" y="66"/>
                      </a:cubicBezTo>
                      <a:cubicBezTo>
                        <a:pt x="80" y="69"/>
                        <a:pt x="78" y="71"/>
                        <a:pt x="83" y="71"/>
                      </a:cubicBezTo>
                      <a:cubicBezTo>
                        <a:pt x="80" y="72"/>
                        <a:pt x="77" y="69"/>
                        <a:pt x="77" y="71"/>
                      </a:cubicBezTo>
                      <a:cubicBezTo>
                        <a:pt x="75" y="72"/>
                        <a:pt x="81" y="74"/>
                        <a:pt x="81" y="75"/>
                      </a:cubicBezTo>
                      <a:cubicBezTo>
                        <a:pt x="81" y="77"/>
                        <a:pt x="87" y="75"/>
                        <a:pt x="89" y="75"/>
                      </a:cubicBezTo>
                      <a:cubicBezTo>
                        <a:pt x="90" y="77"/>
                        <a:pt x="92" y="74"/>
                        <a:pt x="92" y="77"/>
                      </a:cubicBezTo>
                      <a:cubicBezTo>
                        <a:pt x="93" y="80"/>
                        <a:pt x="83" y="81"/>
                        <a:pt x="83" y="84"/>
                      </a:cubicBezTo>
                      <a:cubicBezTo>
                        <a:pt x="84" y="86"/>
                        <a:pt x="92" y="84"/>
                        <a:pt x="92" y="89"/>
                      </a:cubicBezTo>
                      <a:cubicBezTo>
                        <a:pt x="92" y="94"/>
                        <a:pt x="89" y="91"/>
                        <a:pt x="92" y="94"/>
                      </a:cubicBezTo>
                      <a:cubicBezTo>
                        <a:pt x="95" y="97"/>
                        <a:pt x="98" y="92"/>
                        <a:pt x="101" y="91"/>
                      </a:cubicBezTo>
                      <a:cubicBezTo>
                        <a:pt x="104" y="89"/>
                        <a:pt x="103" y="92"/>
                        <a:pt x="106" y="89"/>
                      </a:cubicBezTo>
                      <a:cubicBezTo>
                        <a:pt x="109" y="84"/>
                        <a:pt x="109" y="89"/>
                        <a:pt x="113" y="88"/>
                      </a:cubicBezTo>
                      <a:cubicBezTo>
                        <a:pt x="118" y="86"/>
                        <a:pt x="113" y="88"/>
                        <a:pt x="115" y="84"/>
                      </a:cubicBezTo>
                      <a:cubicBezTo>
                        <a:pt x="116" y="83"/>
                        <a:pt x="115" y="81"/>
                        <a:pt x="112" y="83"/>
                      </a:cubicBezTo>
                      <a:cubicBezTo>
                        <a:pt x="107" y="84"/>
                        <a:pt x="107" y="88"/>
                        <a:pt x="104" y="81"/>
                      </a:cubicBezTo>
                      <a:cubicBezTo>
                        <a:pt x="99" y="75"/>
                        <a:pt x="101" y="75"/>
                        <a:pt x="103" y="74"/>
                      </a:cubicBezTo>
                      <a:cubicBezTo>
                        <a:pt x="107" y="72"/>
                        <a:pt x="103" y="77"/>
                        <a:pt x="106" y="75"/>
                      </a:cubicBezTo>
                      <a:cubicBezTo>
                        <a:pt x="107" y="74"/>
                        <a:pt x="110" y="69"/>
                        <a:pt x="112" y="69"/>
                      </a:cubicBezTo>
                      <a:cubicBezTo>
                        <a:pt x="116" y="71"/>
                        <a:pt x="124" y="65"/>
                        <a:pt x="125" y="65"/>
                      </a:cubicBezTo>
                      <a:cubicBezTo>
                        <a:pt x="128" y="65"/>
                        <a:pt x="127" y="66"/>
                        <a:pt x="128" y="65"/>
                      </a:cubicBezTo>
                      <a:cubicBezTo>
                        <a:pt x="127" y="55"/>
                        <a:pt x="133" y="60"/>
                        <a:pt x="133" y="57"/>
                      </a:cubicBezTo>
                      <a:cubicBezTo>
                        <a:pt x="135" y="54"/>
                        <a:pt x="141" y="57"/>
                        <a:pt x="142" y="54"/>
                      </a:cubicBezTo>
                      <a:cubicBezTo>
                        <a:pt x="144" y="52"/>
                        <a:pt x="142" y="49"/>
                        <a:pt x="141" y="48"/>
                      </a:cubicBezTo>
                      <a:cubicBezTo>
                        <a:pt x="139" y="46"/>
                        <a:pt x="141" y="45"/>
                        <a:pt x="142" y="45"/>
                      </a:cubicBezTo>
                      <a:cubicBezTo>
                        <a:pt x="145" y="45"/>
                        <a:pt x="144" y="43"/>
                        <a:pt x="142" y="43"/>
                      </a:cubicBezTo>
                      <a:cubicBezTo>
                        <a:pt x="141" y="43"/>
                        <a:pt x="141" y="42"/>
                        <a:pt x="144" y="40"/>
                      </a:cubicBezTo>
                      <a:cubicBezTo>
                        <a:pt x="145" y="38"/>
                        <a:pt x="144" y="38"/>
                        <a:pt x="144" y="35"/>
                      </a:cubicBezTo>
                      <a:cubicBezTo>
                        <a:pt x="144" y="34"/>
                        <a:pt x="141" y="37"/>
                        <a:pt x="139" y="34"/>
                      </a:cubicBezTo>
                      <a:cubicBezTo>
                        <a:pt x="138" y="31"/>
                        <a:pt x="135" y="34"/>
                        <a:pt x="133" y="32"/>
                      </a:cubicBezTo>
                      <a:cubicBezTo>
                        <a:pt x="130" y="28"/>
                        <a:pt x="128" y="32"/>
                        <a:pt x="125" y="29"/>
                      </a:cubicBezTo>
                      <a:cubicBezTo>
                        <a:pt x="122" y="28"/>
                        <a:pt x="124" y="23"/>
                        <a:pt x="119" y="26"/>
                      </a:cubicBezTo>
                      <a:cubicBezTo>
                        <a:pt x="113" y="29"/>
                        <a:pt x="113" y="25"/>
                        <a:pt x="109" y="26"/>
                      </a:cubicBezTo>
                      <a:cubicBezTo>
                        <a:pt x="106" y="28"/>
                        <a:pt x="109" y="22"/>
                        <a:pt x="106" y="19"/>
                      </a:cubicBezTo>
                      <a:cubicBezTo>
                        <a:pt x="103" y="14"/>
                        <a:pt x="103" y="17"/>
                        <a:pt x="99" y="16"/>
                      </a:cubicBezTo>
                      <a:cubicBezTo>
                        <a:pt x="96" y="16"/>
                        <a:pt x="99" y="16"/>
                        <a:pt x="96" y="12"/>
                      </a:cubicBezTo>
                      <a:cubicBezTo>
                        <a:pt x="95" y="11"/>
                        <a:pt x="101" y="9"/>
                        <a:pt x="98" y="8"/>
                      </a:cubicBezTo>
                      <a:cubicBezTo>
                        <a:pt x="93" y="6"/>
                        <a:pt x="96" y="0"/>
                        <a:pt x="93" y="3"/>
                      </a:cubicBezTo>
                      <a:cubicBezTo>
                        <a:pt x="90" y="5"/>
                        <a:pt x="92" y="0"/>
                        <a:pt x="89" y="3"/>
                      </a:cubicBezTo>
                      <a:cubicBezTo>
                        <a:pt x="86" y="5"/>
                        <a:pt x="83" y="2"/>
                        <a:pt x="83" y="5"/>
                      </a:cubicBezTo>
                      <a:cubicBezTo>
                        <a:pt x="81" y="8"/>
                        <a:pt x="78" y="6"/>
                        <a:pt x="77" y="5"/>
                      </a:cubicBezTo>
                      <a:cubicBezTo>
                        <a:pt x="71" y="5"/>
                        <a:pt x="69" y="8"/>
                        <a:pt x="69" y="12"/>
                      </a:cubicBezTo>
                      <a:cubicBezTo>
                        <a:pt x="69" y="17"/>
                        <a:pt x="67" y="17"/>
                        <a:pt x="66" y="14"/>
                      </a:cubicBezTo>
                      <a:cubicBezTo>
                        <a:pt x="64" y="14"/>
                        <a:pt x="61" y="14"/>
                        <a:pt x="60" y="14"/>
                      </a:cubicBezTo>
                      <a:cubicBezTo>
                        <a:pt x="57" y="16"/>
                        <a:pt x="58" y="9"/>
                        <a:pt x="54" y="12"/>
                      </a:cubicBezTo>
                      <a:cubicBezTo>
                        <a:pt x="51" y="16"/>
                        <a:pt x="55" y="11"/>
                        <a:pt x="46" y="11"/>
                      </a:cubicBezTo>
                      <a:cubicBezTo>
                        <a:pt x="40" y="11"/>
                        <a:pt x="43" y="9"/>
                        <a:pt x="38" y="9"/>
                      </a:cubicBezTo>
                      <a:cubicBezTo>
                        <a:pt x="35" y="11"/>
                        <a:pt x="34" y="6"/>
                        <a:pt x="23" y="8"/>
                      </a:cubicBezTo>
                      <a:cubicBezTo>
                        <a:pt x="14" y="9"/>
                        <a:pt x="19" y="12"/>
                        <a:pt x="16" y="11"/>
                      </a:cubicBezTo>
                      <a:cubicBezTo>
                        <a:pt x="14" y="11"/>
                        <a:pt x="13" y="12"/>
                        <a:pt x="13" y="12"/>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13" name="Freeform 696">
                  <a:extLst>
                    <a:ext uri="{FF2B5EF4-FFF2-40B4-BE49-F238E27FC236}">
                      <a16:creationId xmlns:a16="http://schemas.microsoft.com/office/drawing/2014/main" id="{83EFE7E5-5636-3F30-2AB0-CAC2E3EF830A}"/>
                    </a:ext>
                  </a:extLst>
                </p:cNvPr>
                <p:cNvSpPr>
                  <a:spLocks/>
                </p:cNvSpPr>
                <p:nvPr/>
              </p:nvSpPr>
              <p:spPr bwMode="gray">
                <a:xfrm>
                  <a:off x="3529632" y="3064069"/>
                  <a:ext cx="260141" cy="312315"/>
                </a:xfrm>
                <a:custGeom>
                  <a:avLst/>
                  <a:gdLst>
                    <a:gd name="T0" fmla="*/ 24 w 38"/>
                    <a:gd name="T1" fmla="*/ 9 h 51"/>
                    <a:gd name="T2" fmla="*/ 22 w 38"/>
                    <a:gd name="T3" fmla="*/ 12 h 51"/>
                    <a:gd name="T4" fmla="*/ 28 w 38"/>
                    <a:gd name="T5" fmla="*/ 15 h 51"/>
                    <a:gd name="T6" fmla="*/ 30 w 38"/>
                    <a:gd name="T7" fmla="*/ 14 h 51"/>
                    <a:gd name="T8" fmla="*/ 32 w 38"/>
                    <a:gd name="T9" fmla="*/ 17 h 51"/>
                    <a:gd name="T10" fmla="*/ 35 w 38"/>
                    <a:gd name="T11" fmla="*/ 17 h 51"/>
                    <a:gd name="T12" fmla="*/ 35 w 38"/>
                    <a:gd name="T13" fmla="*/ 19 h 51"/>
                    <a:gd name="T14" fmla="*/ 36 w 38"/>
                    <a:gd name="T15" fmla="*/ 23 h 51"/>
                    <a:gd name="T16" fmla="*/ 36 w 38"/>
                    <a:gd name="T17" fmla="*/ 35 h 51"/>
                    <a:gd name="T18" fmla="*/ 33 w 38"/>
                    <a:gd name="T19" fmla="*/ 40 h 51"/>
                    <a:gd name="T20" fmla="*/ 28 w 38"/>
                    <a:gd name="T21" fmla="*/ 40 h 51"/>
                    <a:gd name="T22" fmla="*/ 19 w 38"/>
                    <a:gd name="T23" fmla="*/ 45 h 51"/>
                    <a:gd name="T24" fmla="*/ 18 w 38"/>
                    <a:gd name="T25" fmla="*/ 46 h 51"/>
                    <a:gd name="T26" fmla="*/ 7 w 38"/>
                    <a:gd name="T27" fmla="*/ 48 h 51"/>
                    <a:gd name="T28" fmla="*/ 6 w 38"/>
                    <a:gd name="T29" fmla="*/ 46 h 51"/>
                    <a:gd name="T30" fmla="*/ 4 w 38"/>
                    <a:gd name="T31" fmla="*/ 43 h 51"/>
                    <a:gd name="T32" fmla="*/ 3 w 38"/>
                    <a:gd name="T33" fmla="*/ 40 h 51"/>
                    <a:gd name="T34" fmla="*/ 7 w 38"/>
                    <a:gd name="T35" fmla="*/ 38 h 51"/>
                    <a:gd name="T36" fmla="*/ 12 w 38"/>
                    <a:gd name="T37" fmla="*/ 35 h 51"/>
                    <a:gd name="T38" fmla="*/ 13 w 38"/>
                    <a:gd name="T39" fmla="*/ 34 h 51"/>
                    <a:gd name="T40" fmla="*/ 7 w 38"/>
                    <a:gd name="T41" fmla="*/ 34 h 51"/>
                    <a:gd name="T42" fmla="*/ 12 w 38"/>
                    <a:gd name="T43" fmla="*/ 29 h 51"/>
                    <a:gd name="T44" fmla="*/ 10 w 38"/>
                    <a:gd name="T45" fmla="*/ 28 h 51"/>
                    <a:gd name="T46" fmla="*/ 6 w 38"/>
                    <a:gd name="T47" fmla="*/ 23 h 51"/>
                    <a:gd name="T48" fmla="*/ 9 w 38"/>
                    <a:gd name="T49" fmla="*/ 20 h 51"/>
                    <a:gd name="T50" fmla="*/ 6 w 38"/>
                    <a:gd name="T51" fmla="*/ 17 h 51"/>
                    <a:gd name="T52" fmla="*/ 4 w 38"/>
                    <a:gd name="T53" fmla="*/ 15 h 51"/>
                    <a:gd name="T54" fmla="*/ 12 w 38"/>
                    <a:gd name="T55" fmla="*/ 15 h 51"/>
                    <a:gd name="T56" fmla="*/ 15 w 38"/>
                    <a:gd name="T57" fmla="*/ 15 h 51"/>
                    <a:gd name="T58" fmla="*/ 19 w 38"/>
                    <a:gd name="T59" fmla="*/ 12 h 51"/>
                    <a:gd name="T60" fmla="*/ 15 w 38"/>
                    <a:gd name="T61" fmla="*/ 11 h 51"/>
                    <a:gd name="T62" fmla="*/ 18 w 38"/>
                    <a:gd name="T63" fmla="*/ 6 h 51"/>
                    <a:gd name="T64" fmla="*/ 24 w 38"/>
                    <a:gd name="T65" fmla="*/ 3 h 51"/>
                    <a:gd name="T66" fmla="*/ 28 w 38"/>
                    <a:gd name="T67" fmla="*/ 2 h 51"/>
                    <a:gd name="T68" fmla="*/ 28 w 38"/>
                    <a:gd name="T69" fmla="*/ 5 h 51"/>
                    <a:gd name="T70" fmla="*/ 24 w 38"/>
                    <a:gd name="T71"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51">
                      <a:moveTo>
                        <a:pt x="24" y="9"/>
                      </a:moveTo>
                      <a:cubicBezTo>
                        <a:pt x="21" y="9"/>
                        <a:pt x="25" y="11"/>
                        <a:pt x="22" y="12"/>
                      </a:cubicBezTo>
                      <a:cubicBezTo>
                        <a:pt x="18" y="14"/>
                        <a:pt x="28" y="19"/>
                        <a:pt x="28" y="15"/>
                      </a:cubicBezTo>
                      <a:cubicBezTo>
                        <a:pt x="28" y="14"/>
                        <a:pt x="30" y="12"/>
                        <a:pt x="30" y="14"/>
                      </a:cubicBezTo>
                      <a:cubicBezTo>
                        <a:pt x="32" y="17"/>
                        <a:pt x="32" y="15"/>
                        <a:pt x="32" y="17"/>
                      </a:cubicBezTo>
                      <a:cubicBezTo>
                        <a:pt x="33" y="19"/>
                        <a:pt x="33" y="17"/>
                        <a:pt x="35" y="17"/>
                      </a:cubicBezTo>
                      <a:cubicBezTo>
                        <a:pt x="36" y="17"/>
                        <a:pt x="36" y="19"/>
                        <a:pt x="35" y="19"/>
                      </a:cubicBezTo>
                      <a:cubicBezTo>
                        <a:pt x="35" y="19"/>
                        <a:pt x="35" y="20"/>
                        <a:pt x="36" y="23"/>
                      </a:cubicBezTo>
                      <a:cubicBezTo>
                        <a:pt x="38" y="26"/>
                        <a:pt x="38" y="31"/>
                        <a:pt x="36" y="35"/>
                      </a:cubicBezTo>
                      <a:cubicBezTo>
                        <a:pt x="33" y="40"/>
                        <a:pt x="36" y="40"/>
                        <a:pt x="33" y="40"/>
                      </a:cubicBezTo>
                      <a:cubicBezTo>
                        <a:pt x="30" y="40"/>
                        <a:pt x="32" y="40"/>
                        <a:pt x="28" y="40"/>
                      </a:cubicBezTo>
                      <a:cubicBezTo>
                        <a:pt x="24" y="41"/>
                        <a:pt x="21" y="46"/>
                        <a:pt x="19" y="45"/>
                      </a:cubicBezTo>
                      <a:cubicBezTo>
                        <a:pt x="19" y="41"/>
                        <a:pt x="19" y="45"/>
                        <a:pt x="18" y="46"/>
                      </a:cubicBezTo>
                      <a:cubicBezTo>
                        <a:pt x="18" y="48"/>
                        <a:pt x="4" y="51"/>
                        <a:pt x="7" y="48"/>
                      </a:cubicBezTo>
                      <a:cubicBezTo>
                        <a:pt x="12" y="43"/>
                        <a:pt x="3" y="49"/>
                        <a:pt x="6" y="46"/>
                      </a:cubicBezTo>
                      <a:cubicBezTo>
                        <a:pt x="7" y="43"/>
                        <a:pt x="0" y="46"/>
                        <a:pt x="4" y="43"/>
                      </a:cubicBezTo>
                      <a:cubicBezTo>
                        <a:pt x="7" y="38"/>
                        <a:pt x="0" y="43"/>
                        <a:pt x="3" y="40"/>
                      </a:cubicBezTo>
                      <a:cubicBezTo>
                        <a:pt x="6" y="37"/>
                        <a:pt x="9" y="40"/>
                        <a:pt x="7" y="38"/>
                      </a:cubicBezTo>
                      <a:cubicBezTo>
                        <a:pt x="6" y="37"/>
                        <a:pt x="7" y="35"/>
                        <a:pt x="12" y="35"/>
                      </a:cubicBezTo>
                      <a:cubicBezTo>
                        <a:pt x="16" y="35"/>
                        <a:pt x="15" y="34"/>
                        <a:pt x="13" y="34"/>
                      </a:cubicBezTo>
                      <a:cubicBezTo>
                        <a:pt x="12" y="34"/>
                        <a:pt x="3" y="37"/>
                        <a:pt x="7" y="34"/>
                      </a:cubicBezTo>
                      <a:cubicBezTo>
                        <a:pt x="12" y="31"/>
                        <a:pt x="7" y="29"/>
                        <a:pt x="12" y="29"/>
                      </a:cubicBezTo>
                      <a:cubicBezTo>
                        <a:pt x="16" y="28"/>
                        <a:pt x="12" y="26"/>
                        <a:pt x="10" y="28"/>
                      </a:cubicBezTo>
                      <a:cubicBezTo>
                        <a:pt x="9" y="28"/>
                        <a:pt x="3" y="25"/>
                        <a:pt x="6" y="23"/>
                      </a:cubicBezTo>
                      <a:cubicBezTo>
                        <a:pt x="7" y="22"/>
                        <a:pt x="6" y="22"/>
                        <a:pt x="9" y="20"/>
                      </a:cubicBezTo>
                      <a:cubicBezTo>
                        <a:pt x="12" y="19"/>
                        <a:pt x="3" y="20"/>
                        <a:pt x="6" y="17"/>
                      </a:cubicBezTo>
                      <a:cubicBezTo>
                        <a:pt x="7" y="15"/>
                        <a:pt x="4" y="17"/>
                        <a:pt x="4" y="15"/>
                      </a:cubicBezTo>
                      <a:cubicBezTo>
                        <a:pt x="6" y="14"/>
                        <a:pt x="9" y="14"/>
                        <a:pt x="12" y="15"/>
                      </a:cubicBezTo>
                      <a:cubicBezTo>
                        <a:pt x="13" y="15"/>
                        <a:pt x="13" y="14"/>
                        <a:pt x="15" y="15"/>
                      </a:cubicBezTo>
                      <a:cubicBezTo>
                        <a:pt x="18" y="15"/>
                        <a:pt x="16" y="14"/>
                        <a:pt x="19" y="12"/>
                      </a:cubicBezTo>
                      <a:cubicBezTo>
                        <a:pt x="22" y="9"/>
                        <a:pt x="16" y="11"/>
                        <a:pt x="15" y="11"/>
                      </a:cubicBezTo>
                      <a:cubicBezTo>
                        <a:pt x="15" y="9"/>
                        <a:pt x="19" y="9"/>
                        <a:pt x="18" y="6"/>
                      </a:cubicBezTo>
                      <a:cubicBezTo>
                        <a:pt x="18" y="5"/>
                        <a:pt x="22" y="3"/>
                        <a:pt x="24" y="3"/>
                      </a:cubicBezTo>
                      <a:cubicBezTo>
                        <a:pt x="27" y="3"/>
                        <a:pt x="25" y="0"/>
                        <a:pt x="28" y="2"/>
                      </a:cubicBezTo>
                      <a:cubicBezTo>
                        <a:pt x="32" y="3"/>
                        <a:pt x="28" y="3"/>
                        <a:pt x="28" y="5"/>
                      </a:cubicBezTo>
                      <a:cubicBezTo>
                        <a:pt x="25" y="6"/>
                        <a:pt x="27" y="9"/>
                        <a:pt x="24" y="9"/>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14" name="Freeform 736">
                  <a:extLst>
                    <a:ext uri="{FF2B5EF4-FFF2-40B4-BE49-F238E27FC236}">
                      <a16:creationId xmlns:a16="http://schemas.microsoft.com/office/drawing/2014/main" id="{F7FD1195-02F0-EB1E-8652-50952557B9C7}"/>
                    </a:ext>
                  </a:extLst>
                </p:cNvPr>
                <p:cNvSpPr>
                  <a:spLocks/>
                </p:cNvSpPr>
                <p:nvPr/>
              </p:nvSpPr>
              <p:spPr bwMode="gray">
                <a:xfrm>
                  <a:off x="5527820" y="4004406"/>
                  <a:ext cx="1017946" cy="437919"/>
                </a:xfrm>
                <a:custGeom>
                  <a:avLst/>
                  <a:gdLst>
                    <a:gd name="T0" fmla="*/ 140 w 149"/>
                    <a:gd name="T1" fmla="*/ 14 h 71"/>
                    <a:gd name="T2" fmla="*/ 141 w 149"/>
                    <a:gd name="T3" fmla="*/ 19 h 71"/>
                    <a:gd name="T4" fmla="*/ 141 w 149"/>
                    <a:gd name="T5" fmla="*/ 23 h 71"/>
                    <a:gd name="T6" fmla="*/ 147 w 149"/>
                    <a:gd name="T7" fmla="*/ 26 h 71"/>
                    <a:gd name="T8" fmla="*/ 149 w 149"/>
                    <a:gd name="T9" fmla="*/ 29 h 71"/>
                    <a:gd name="T10" fmla="*/ 143 w 149"/>
                    <a:gd name="T11" fmla="*/ 32 h 71"/>
                    <a:gd name="T12" fmla="*/ 144 w 149"/>
                    <a:gd name="T13" fmla="*/ 37 h 71"/>
                    <a:gd name="T14" fmla="*/ 146 w 149"/>
                    <a:gd name="T15" fmla="*/ 43 h 71"/>
                    <a:gd name="T16" fmla="*/ 144 w 149"/>
                    <a:gd name="T17" fmla="*/ 48 h 71"/>
                    <a:gd name="T18" fmla="*/ 149 w 149"/>
                    <a:gd name="T19" fmla="*/ 57 h 71"/>
                    <a:gd name="T20" fmla="*/ 146 w 149"/>
                    <a:gd name="T21" fmla="*/ 59 h 71"/>
                    <a:gd name="T22" fmla="*/ 140 w 149"/>
                    <a:gd name="T23" fmla="*/ 55 h 71"/>
                    <a:gd name="T24" fmla="*/ 135 w 149"/>
                    <a:gd name="T25" fmla="*/ 54 h 71"/>
                    <a:gd name="T26" fmla="*/ 133 w 149"/>
                    <a:gd name="T27" fmla="*/ 54 h 71"/>
                    <a:gd name="T28" fmla="*/ 133 w 149"/>
                    <a:gd name="T29" fmla="*/ 54 h 71"/>
                    <a:gd name="T30" fmla="*/ 130 w 149"/>
                    <a:gd name="T31" fmla="*/ 55 h 71"/>
                    <a:gd name="T32" fmla="*/ 124 w 149"/>
                    <a:gd name="T33" fmla="*/ 57 h 71"/>
                    <a:gd name="T34" fmla="*/ 104 w 149"/>
                    <a:gd name="T35" fmla="*/ 62 h 71"/>
                    <a:gd name="T36" fmla="*/ 91 w 149"/>
                    <a:gd name="T37" fmla="*/ 62 h 71"/>
                    <a:gd name="T38" fmla="*/ 84 w 149"/>
                    <a:gd name="T39" fmla="*/ 60 h 71"/>
                    <a:gd name="T40" fmla="*/ 84 w 149"/>
                    <a:gd name="T41" fmla="*/ 66 h 71"/>
                    <a:gd name="T42" fmla="*/ 80 w 149"/>
                    <a:gd name="T43" fmla="*/ 71 h 71"/>
                    <a:gd name="T44" fmla="*/ 78 w 149"/>
                    <a:gd name="T45" fmla="*/ 66 h 71"/>
                    <a:gd name="T46" fmla="*/ 75 w 149"/>
                    <a:gd name="T47" fmla="*/ 62 h 71"/>
                    <a:gd name="T48" fmla="*/ 55 w 149"/>
                    <a:gd name="T49" fmla="*/ 69 h 71"/>
                    <a:gd name="T50" fmla="*/ 36 w 149"/>
                    <a:gd name="T51" fmla="*/ 66 h 71"/>
                    <a:gd name="T52" fmla="*/ 25 w 149"/>
                    <a:gd name="T53" fmla="*/ 63 h 71"/>
                    <a:gd name="T54" fmla="*/ 16 w 149"/>
                    <a:gd name="T55" fmla="*/ 62 h 71"/>
                    <a:gd name="T56" fmla="*/ 16 w 149"/>
                    <a:gd name="T57" fmla="*/ 59 h 71"/>
                    <a:gd name="T58" fmla="*/ 11 w 149"/>
                    <a:gd name="T59" fmla="*/ 55 h 71"/>
                    <a:gd name="T60" fmla="*/ 10 w 149"/>
                    <a:gd name="T61" fmla="*/ 49 h 71"/>
                    <a:gd name="T62" fmla="*/ 3 w 149"/>
                    <a:gd name="T63" fmla="*/ 45 h 71"/>
                    <a:gd name="T64" fmla="*/ 6 w 149"/>
                    <a:gd name="T65" fmla="*/ 42 h 71"/>
                    <a:gd name="T66" fmla="*/ 5 w 149"/>
                    <a:gd name="T67" fmla="*/ 34 h 71"/>
                    <a:gd name="T68" fmla="*/ 0 w 149"/>
                    <a:gd name="T69" fmla="*/ 28 h 71"/>
                    <a:gd name="T70" fmla="*/ 11 w 149"/>
                    <a:gd name="T71" fmla="*/ 22 h 71"/>
                    <a:gd name="T72" fmla="*/ 16 w 149"/>
                    <a:gd name="T73" fmla="*/ 20 h 71"/>
                    <a:gd name="T74" fmla="*/ 26 w 149"/>
                    <a:gd name="T75" fmla="*/ 19 h 71"/>
                    <a:gd name="T76" fmla="*/ 25 w 149"/>
                    <a:gd name="T77" fmla="*/ 14 h 71"/>
                    <a:gd name="T78" fmla="*/ 37 w 149"/>
                    <a:gd name="T79" fmla="*/ 12 h 71"/>
                    <a:gd name="T80" fmla="*/ 55 w 149"/>
                    <a:gd name="T81" fmla="*/ 5 h 71"/>
                    <a:gd name="T82" fmla="*/ 77 w 149"/>
                    <a:gd name="T83" fmla="*/ 6 h 71"/>
                    <a:gd name="T84" fmla="*/ 89 w 149"/>
                    <a:gd name="T85" fmla="*/ 14 h 71"/>
                    <a:gd name="T86" fmla="*/ 109 w 149"/>
                    <a:gd name="T87" fmla="*/ 14 h 71"/>
                    <a:gd name="T88" fmla="*/ 127 w 149"/>
                    <a:gd name="T89" fmla="*/ 9 h 71"/>
                    <a:gd name="T90" fmla="*/ 132 w 149"/>
                    <a:gd name="T91" fmla="*/ 8 h 71"/>
                    <a:gd name="T92" fmla="*/ 136 w 149"/>
                    <a:gd name="T93" fmla="*/ 11 h 71"/>
                    <a:gd name="T94" fmla="*/ 140 w 149"/>
                    <a:gd name="T95" fmla="*/ 1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71">
                      <a:moveTo>
                        <a:pt x="140" y="14"/>
                      </a:moveTo>
                      <a:cubicBezTo>
                        <a:pt x="140" y="14"/>
                        <a:pt x="140" y="14"/>
                        <a:pt x="140" y="14"/>
                      </a:cubicBezTo>
                      <a:cubicBezTo>
                        <a:pt x="140" y="14"/>
                        <a:pt x="138" y="14"/>
                        <a:pt x="140" y="14"/>
                      </a:cubicBezTo>
                      <a:cubicBezTo>
                        <a:pt x="140" y="16"/>
                        <a:pt x="141" y="17"/>
                        <a:pt x="141" y="19"/>
                      </a:cubicBezTo>
                      <a:cubicBezTo>
                        <a:pt x="141" y="20"/>
                        <a:pt x="140" y="20"/>
                        <a:pt x="140" y="22"/>
                      </a:cubicBezTo>
                      <a:cubicBezTo>
                        <a:pt x="140" y="23"/>
                        <a:pt x="141" y="23"/>
                        <a:pt x="141" y="23"/>
                      </a:cubicBezTo>
                      <a:cubicBezTo>
                        <a:pt x="141" y="25"/>
                        <a:pt x="140" y="25"/>
                        <a:pt x="140" y="25"/>
                      </a:cubicBezTo>
                      <a:cubicBezTo>
                        <a:pt x="143" y="26"/>
                        <a:pt x="146" y="25"/>
                        <a:pt x="147" y="26"/>
                      </a:cubicBezTo>
                      <a:cubicBezTo>
                        <a:pt x="149" y="28"/>
                        <a:pt x="149" y="28"/>
                        <a:pt x="149" y="29"/>
                      </a:cubicBezTo>
                      <a:cubicBezTo>
                        <a:pt x="149" y="29"/>
                        <a:pt x="149" y="29"/>
                        <a:pt x="149" y="29"/>
                      </a:cubicBezTo>
                      <a:cubicBezTo>
                        <a:pt x="146" y="26"/>
                        <a:pt x="147" y="31"/>
                        <a:pt x="146" y="32"/>
                      </a:cubicBezTo>
                      <a:cubicBezTo>
                        <a:pt x="146" y="32"/>
                        <a:pt x="143" y="31"/>
                        <a:pt x="143" y="32"/>
                      </a:cubicBezTo>
                      <a:cubicBezTo>
                        <a:pt x="143" y="34"/>
                        <a:pt x="144" y="34"/>
                        <a:pt x="144" y="36"/>
                      </a:cubicBezTo>
                      <a:cubicBezTo>
                        <a:pt x="144" y="37"/>
                        <a:pt x="144" y="37"/>
                        <a:pt x="144" y="37"/>
                      </a:cubicBezTo>
                      <a:cubicBezTo>
                        <a:pt x="144" y="37"/>
                        <a:pt x="146" y="37"/>
                        <a:pt x="146" y="39"/>
                      </a:cubicBezTo>
                      <a:cubicBezTo>
                        <a:pt x="146" y="40"/>
                        <a:pt x="146" y="42"/>
                        <a:pt x="146" y="43"/>
                      </a:cubicBezTo>
                      <a:cubicBezTo>
                        <a:pt x="146" y="43"/>
                        <a:pt x="147" y="43"/>
                        <a:pt x="147" y="45"/>
                      </a:cubicBezTo>
                      <a:cubicBezTo>
                        <a:pt x="147" y="46"/>
                        <a:pt x="144" y="46"/>
                        <a:pt x="144" y="48"/>
                      </a:cubicBezTo>
                      <a:cubicBezTo>
                        <a:pt x="144" y="49"/>
                        <a:pt x="149" y="49"/>
                        <a:pt x="147" y="51"/>
                      </a:cubicBezTo>
                      <a:cubicBezTo>
                        <a:pt x="147" y="54"/>
                        <a:pt x="149" y="54"/>
                        <a:pt x="149" y="57"/>
                      </a:cubicBezTo>
                      <a:cubicBezTo>
                        <a:pt x="149" y="57"/>
                        <a:pt x="149" y="57"/>
                        <a:pt x="147" y="57"/>
                      </a:cubicBezTo>
                      <a:cubicBezTo>
                        <a:pt x="146" y="59"/>
                        <a:pt x="146" y="59"/>
                        <a:pt x="146" y="59"/>
                      </a:cubicBezTo>
                      <a:cubicBezTo>
                        <a:pt x="144" y="57"/>
                        <a:pt x="146" y="55"/>
                        <a:pt x="144" y="55"/>
                      </a:cubicBezTo>
                      <a:cubicBezTo>
                        <a:pt x="143" y="54"/>
                        <a:pt x="143" y="57"/>
                        <a:pt x="140" y="55"/>
                      </a:cubicBezTo>
                      <a:cubicBezTo>
                        <a:pt x="138" y="55"/>
                        <a:pt x="138" y="54"/>
                        <a:pt x="136" y="54"/>
                      </a:cubicBezTo>
                      <a:cubicBezTo>
                        <a:pt x="136" y="54"/>
                        <a:pt x="136" y="54"/>
                        <a:pt x="135" y="54"/>
                      </a:cubicBezTo>
                      <a:cubicBezTo>
                        <a:pt x="135" y="55"/>
                        <a:pt x="135" y="55"/>
                        <a:pt x="135" y="55"/>
                      </a:cubicBezTo>
                      <a:cubicBezTo>
                        <a:pt x="135" y="55"/>
                        <a:pt x="135" y="54"/>
                        <a:pt x="133" y="54"/>
                      </a:cubicBezTo>
                      <a:cubicBezTo>
                        <a:pt x="133" y="54"/>
                        <a:pt x="133" y="54"/>
                        <a:pt x="133" y="54"/>
                      </a:cubicBezTo>
                      <a:cubicBezTo>
                        <a:pt x="133" y="54"/>
                        <a:pt x="133" y="54"/>
                        <a:pt x="133" y="54"/>
                      </a:cubicBezTo>
                      <a:cubicBezTo>
                        <a:pt x="132" y="55"/>
                        <a:pt x="132" y="57"/>
                        <a:pt x="130" y="57"/>
                      </a:cubicBezTo>
                      <a:cubicBezTo>
                        <a:pt x="130" y="55"/>
                        <a:pt x="130" y="55"/>
                        <a:pt x="130" y="55"/>
                      </a:cubicBezTo>
                      <a:cubicBezTo>
                        <a:pt x="130" y="55"/>
                        <a:pt x="129" y="54"/>
                        <a:pt x="129" y="55"/>
                      </a:cubicBezTo>
                      <a:cubicBezTo>
                        <a:pt x="127" y="57"/>
                        <a:pt x="126" y="57"/>
                        <a:pt x="124" y="57"/>
                      </a:cubicBezTo>
                      <a:cubicBezTo>
                        <a:pt x="121" y="57"/>
                        <a:pt x="120" y="57"/>
                        <a:pt x="118" y="57"/>
                      </a:cubicBezTo>
                      <a:cubicBezTo>
                        <a:pt x="114" y="59"/>
                        <a:pt x="110" y="62"/>
                        <a:pt x="104" y="62"/>
                      </a:cubicBezTo>
                      <a:cubicBezTo>
                        <a:pt x="101" y="62"/>
                        <a:pt x="101" y="60"/>
                        <a:pt x="98" y="59"/>
                      </a:cubicBezTo>
                      <a:cubicBezTo>
                        <a:pt x="95" y="59"/>
                        <a:pt x="94" y="62"/>
                        <a:pt x="91" y="62"/>
                      </a:cubicBezTo>
                      <a:cubicBezTo>
                        <a:pt x="89" y="62"/>
                        <a:pt x="89" y="62"/>
                        <a:pt x="89" y="62"/>
                      </a:cubicBezTo>
                      <a:cubicBezTo>
                        <a:pt x="88" y="62"/>
                        <a:pt x="84" y="60"/>
                        <a:pt x="84" y="60"/>
                      </a:cubicBezTo>
                      <a:cubicBezTo>
                        <a:pt x="84" y="60"/>
                        <a:pt x="83" y="63"/>
                        <a:pt x="84" y="65"/>
                      </a:cubicBezTo>
                      <a:cubicBezTo>
                        <a:pt x="84" y="66"/>
                        <a:pt x="84" y="66"/>
                        <a:pt x="84" y="66"/>
                      </a:cubicBezTo>
                      <a:cubicBezTo>
                        <a:pt x="83" y="66"/>
                        <a:pt x="83" y="66"/>
                        <a:pt x="83" y="66"/>
                      </a:cubicBezTo>
                      <a:cubicBezTo>
                        <a:pt x="81" y="66"/>
                        <a:pt x="81" y="71"/>
                        <a:pt x="80" y="71"/>
                      </a:cubicBezTo>
                      <a:cubicBezTo>
                        <a:pt x="80" y="71"/>
                        <a:pt x="80" y="69"/>
                        <a:pt x="78" y="69"/>
                      </a:cubicBezTo>
                      <a:cubicBezTo>
                        <a:pt x="80" y="68"/>
                        <a:pt x="78" y="68"/>
                        <a:pt x="78" y="66"/>
                      </a:cubicBezTo>
                      <a:cubicBezTo>
                        <a:pt x="77" y="65"/>
                        <a:pt x="81" y="63"/>
                        <a:pt x="81" y="60"/>
                      </a:cubicBezTo>
                      <a:cubicBezTo>
                        <a:pt x="80" y="59"/>
                        <a:pt x="80" y="59"/>
                        <a:pt x="75" y="62"/>
                      </a:cubicBezTo>
                      <a:cubicBezTo>
                        <a:pt x="72" y="66"/>
                        <a:pt x="72" y="55"/>
                        <a:pt x="65" y="63"/>
                      </a:cubicBezTo>
                      <a:cubicBezTo>
                        <a:pt x="60" y="69"/>
                        <a:pt x="60" y="66"/>
                        <a:pt x="55" y="69"/>
                      </a:cubicBezTo>
                      <a:cubicBezTo>
                        <a:pt x="51" y="71"/>
                        <a:pt x="51" y="63"/>
                        <a:pt x="42" y="60"/>
                      </a:cubicBezTo>
                      <a:cubicBezTo>
                        <a:pt x="32" y="57"/>
                        <a:pt x="37" y="65"/>
                        <a:pt x="36" y="66"/>
                      </a:cubicBezTo>
                      <a:cubicBezTo>
                        <a:pt x="34" y="68"/>
                        <a:pt x="34" y="65"/>
                        <a:pt x="31" y="68"/>
                      </a:cubicBezTo>
                      <a:cubicBezTo>
                        <a:pt x="29" y="69"/>
                        <a:pt x="25" y="66"/>
                        <a:pt x="25" y="63"/>
                      </a:cubicBezTo>
                      <a:cubicBezTo>
                        <a:pt x="23" y="59"/>
                        <a:pt x="23" y="63"/>
                        <a:pt x="20" y="62"/>
                      </a:cubicBezTo>
                      <a:cubicBezTo>
                        <a:pt x="19" y="59"/>
                        <a:pt x="16" y="65"/>
                        <a:pt x="16" y="62"/>
                      </a:cubicBezTo>
                      <a:cubicBezTo>
                        <a:pt x="16" y="60"/>
                        <a:pt x="11" y="63"/>
                        <a:pt x="11" y="62"/>
                      </a:cubicBezTo>
                      <a:cubicBezTo>
                        <a:pt x="10" y="60"/>
                        <a:pt x="14" y="62"/>
                        <a:pt x="16" y="59"/>
                      </a:cubicBezTo>
                      <a:cubicBezTo>
                        <a:pt x="17" y="57"/>
                        <a:pt x="11" y="60"/>
                        <a:pt x="10" y="59"/>
                      </a:cubicBezTo>
                      <a:cubicBezTo>
                        <a:pt x="8" y="55"/>
                        <a:pt x="13" y="59"/>
                        <a:pt x="11" y="55"/>
                      </a:cubicBezTo>
                      <a:cubicBezTo>
                        <a:pt x="11" y="54"/>
                        <a:pt x="10" y="55"/>
                        <a:pt x="10" y="54"/>
                      </a:cubicBezTo>
                      <a:cubicBezTo>
                        <a:pt x="10" y="51"/>
                        <a:pt x="8" y="52"/>
                        <a:pt x="10" y="49"/>
                      </a:cubicBezTo>
                      <a:cubicBezTo>
                        <a:pt x="11" y="46"/>
                        <a:pt x="8" y="48"/>
                        <a:pt x="6" y="46"/>
                      </a:cubicBezTo>
                      <a:cubicBezTo>
                        <a:pt x="5" y="45"/>
                        <a:pt x="5" y="48"/>
                        <a:pt x="3" y="45"/>
                      </a:cubicBezTo>
                      <a:cubicBezTo>
                        <a:pt x="2" y="43"/>
                        <a:pt x="3" y="39"/>
                        <a:pt x="5" y="42"/>
                      </a:cubicBezTo>
                      <a:cubicBezTo>
                        <a:pt x="5" y="46"/>
                        <a:pt x="10" y="43"/>
                        <a:pt x="6" y="42"/>
                      </a:cubicBezTo>
                      <a:cubicBezTo>
                        <a:pt x="3" y="40"/>
                        <a:pt x="10" y="39"/>
                        <a:pt x="6" y="37"/>
                      </a:cubicBezTo>
                      <a:cubicBezTo>
                        <a:pt x="5" y="37"/>
                        <a:pt x="8" y="36"/>
                        <a:pt x="5" y="34"/>
                      </a:cubicBezTo>
                      <a:cubicBezTo>
                        <a:pt x="3" y="32"/>
                        <a:pt x="10" y="29"/>
                        <a:pt x="5" y="31"/>
                      </a:cubicBezTo>
                      <a:cubicBezTo>
                        <a:pt x="0" y="32"/>
                        <a:pt x="0" y="32"/>
                        <a:pt x="0" y="28"/>
                      </a:cubicBezTo>
                      <a:cubicBezTo>
                        <a:pt x="2" y="25"/>
                        <a:pt x="2" y="26"/>
                        <a:pt x="3" y="25"/>
                      </a:cubicBezTo>
                      <a:cubicBezTo>
                        <a:pt x="6" y="20"/>
                        <a:pt x="10" y="20"/>
                        <a:pt x="11" y="22"/>
                      </a:cubicBezTo>
                      <a:cubicBezTo>
                        <a:pt x="11" y="23"/>
                        <a:pt x="14" y="23"/>
                        <a:pt x="13" y="22"/>
                      </a:cubicBezTo>
                      <a:cubicBezTo>
                        <a:pt x="11" y="20"/>
                        <a:pt x="17" y="19"/>
                        <a:pt x="16" y="20"/>
                      </a:cubicBezTo>
                      <a:cubicBezTo>
                        <a:pt x="16" y="22"/>
                        <a:pt x="23" y="22"/>
                        <a:pt x="23" y="22"/>
                      </a:cubicBezTo>
                      <a:cubicBezTo>
                        <a:pt x="25" y="20"/>
                        <a:pt x="17" y="20"/>
                        <a:pt x="26" y="19"/>
                      </a:cubicBezTo>
                      <a:cubicBezTo>
                        <a:pt x="34" y="17"/>
                        <a:pt x="28" y="19"/>
                        <a:pt x="26" y="17"/>
                      </a:cubicBezTo>
                      <a:cubicBezTo>
                        <a:pt x="25" y="16"/>
                        <a:pt x="23" y="16"/>
                        <a:pt x="25" y="14"/>
                      </a:cubicBezTo>
                      <a:cubicBezTo>
                        <a:pt x="25" y="12"/>
                        <a:pt x="25" y="12"/>
                        <a:pt x="29" y="12"/>
                      </a:cubicBezTo>
                      <a:cubicBezTo>
                        <a:pt x="32" y="14"/>
                        <a:pt x="32" y="11"/>
                        <a:pt x="37" y="12"/>
                      </a:cubicBezTo>
                      <a:cubicBezTo>
                        <a:pt x="40" y="14"/>
                        <a:pt x="42" y="14"/>
                        <a:pt x="43" y="12"/>
                      </a:cubicBezTo>
                      <a:cubicBezTo>
                        <a:pt x="43" y="11"/>
                        <a:pt x="46" y="8"/>
                        <a:pt x="55" y="5"/>
                      </a:cubicBezTo>
                      <a:cubicBezTo>
                        <a:pt x="63" y="2"/>
                        <a:pt x="66" y="6"/>
                        <a:pt x="71" y="3"/>
                      </a:cubicBezTo>
                      <a:cubicBezTo>
                        <a:pt x="75" y="0"/>
                        <a:pt x="71" y="9"/>
                        <a:pt x="77" y="6"/>
                      </a:cubicBezTo>
                      <a:cubicBezTo>
                        <a:pt x="83" y="5"/>
                        <a:pt x="80" y="12"/>
                        <a:pt x="84" y="11"/>
                      </a:cubicBezTo>
                      <a:cubicBezTo>
                        <a:pt x="88" y="9"/>
                        <a:pt x="84" y="11"/>
                        <a:pt x="89" y="14"/>
                      </a:cubicBezTo>
                      <a:cubicBezTo>
                        <a:pt x="94" y="16"/>
                        <a:pt x="91" y="11"/>
                        <a:pt x="95" y="14"/>
                      </a:cubicBezTo>
                      <a:cubicBezTo>
                        <a:pt x="98" y="19"/>
                        <a:pt x="104" y="11"/>
                        <a:pt x="109" y="14"/>
                      </a:cubicBezTo>
                      <a:cubicBezTo>
                        <a:pt x="114" y="19"/>
                        <a:pt x="123" y="11"/>
                        <a:pt x="123" y="9"/>
                      </a:cubicBezTo>
                      <a:cubicBezTo>
                        <a:pt x="126" y="11"/>
                        <a:pt x="124" y="9"/>
                        <a:pt x="127" y="9"/>
                      </a:cubicBezTo>
                      <a:cubicBezTo>
                        <a:pt x="127" y="9"/>
                        <a:pt x="130" y="11"/>
                        <a:pt x="130" y="9"/>
                      </a:cubicBezTo>
                      <a:cubicBezTo>
                        <a:pt x="132" y="8"/>
                        <a:pt x="132" y="8"/>
                        <a:pt x="132" y="8"/>
                      </a:cubicBezTo>
                      <a:cubicBezTo>
                        <a:pt x="132" y="8"/>
                        <a:pt x="133" y="8"/>
                        <a:pt x="136" y="11"/>
                      </a:cubicBezTo>
                      <a:cubicBezTo>
                        <a:pt x="136" y="11"/>
                        <a:pt x="136" y="11"/>
                        <a:pt x="136" y="11"/>
                      </a:cubicBezTo>
                      <a:cubicBezTo>
                        <a:pt x="136" y="12"/>
                        <a:pt x="136" y="12"/>
                        <a:pt x="136" y="12"/>
                      </a:cubicBezTo>
                      <a:cubicBezTo>
                        <a:pt x="138" y="14"/>
                        <a:pt x="138" y="12"/>
                        <a:pt x="140" y="12"/>
                      </a:cubicBezTo>
                      <a:cubicBezTo>
                        <a:pt x="140" y="14"/>
                        <a:pt x="140" y="14"/>
                        <a:pt x="140" y="14"/>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15" name="Freeform 771">
                  <a:extLst>
                    <a:ext uri="{FF2B5EF4-FFF2-40B4-BE49-F238E27FC236}">
                      <a16:creationId xmlns:a16="http://schemas.microsoft.com/office/drawing/2014/main" id="{5B563386-56AA-FA9B-A428-077670A297E2}"/>
                    </a:ext>
                  </a:extLst>
                </p:cNvPr>
                <p:cNvSpPr>
                  <a:spLocks/>
                </p:cNvSpPr>
                <p:nvPr/>
              </p:nvSpPr>
              <p:spPr bwMode="gray">
                <a:xfrm>
                  <a:off x="4600358" y="4618850"/>
                  <a:ext cx="889758" cy="841890"/>
                </a:xfrm>
                <a:custGeom>
                  <a:avLst/>
                  <a:gdLst>
                    <a:gd name="T0" fmla="*/ 120 w 130"/>
                    <a:gd name="T1" fmla="*/ 137 h 137"/>
                    <a:gd name="T2" fmla="*/ 120 w 130"/>
                    <a:gd name="T3" fmla="*/ 133 h 137"/>
                    <a:gd name="T4" fmla="*/ 129 w 130"/>
                    <a:gd name="T5" fmla="*/ 133 h 137"/>
                    <a:gd name="T6" fmla="*/ 129 w 130"/>
                    <a:gd name="T7" fmla="*/ 113 h 137"/>
                    <a:gd name="T8" fmla="*/ 129 w 130"/>
                    <a:gd name="T9" fmla="*/ 38 h 137"/>
                    <a:gd name="T10" fmla="*/ 127 w 130"/>
                    <a:gd name="T11" fmla="*/ 27 h 137"/>
                    <a:gd name="T12" fmla="*/ 129 w 130"/>
                    <a:gd name="T13" fmla="*/ 17 h 137"/>
                    <a:gd name="T14" fmla="*/ 129 w 130"/>
                    <a:gd name="T15" fmla="*/ 15 h 137"/>
                    <a:gd name="T16" fmla="*/ 124 w 130"/>
                    <a:gd name="T17" fmla="*/ 11 h 137"/>
                    <a:gd name="T18" fmla="*/ 117 w 130"/>
                    <a:gd name="T19" fmla="*/ 9 h 137"/>
                    <a:gd name="T20" fmla="*/ 109 w 130"/>
                    <a:gd name="T21" fmla="*/ 3 h 137"/>
                    <a:gd name="T22" fmla="*/ 100 w 130"/>
                    <a:gd name="T23" fmla="*/ 3 h 137"/>
                    <a:gd name="T24" fmla="*/ 89 w 130"/>
                    <a:gd name="T25" fmla="*/ 9 h 137"/>
                    <a:gd name="T26" fmla="*/ 87 w 130"/>
                    <a:gd name="T27" fmla="*/ 24 h 137"/>
                    <a:gd name="T28" fmla="*/ 77 w 130"/>
                    <a:gd name="T29" fmla="*/ 26 h 137"/>
                    <a:gd name="T30" fmla="*/ 61 w 130"/>
                    <a:gd name="T31" fmla="*/ 20 h 137"/>
                    <a:gd name="T32" fmla="*/ 52 w 130"/>
                    <a:gd name="T33" fmla="*/ 12 h 137"/>
                    <a:gd name="T34" fmla="*/ 43 w 130"/>
                    <a:gd name="T35" fmla="*/ 4 h 137"/>
                    <a:gd name="T36" fmla="*/ 31 w 130"/>
                    <a:gd name="T37" fmla="*/ 3 h 137"/>
                    <a:gd name="T38" fmla="*/ 21 w 130"/>
                    <a:gd name="T39" fmla="*/ 0 h 137"/>
                    <a:gd name="T40" fmla="*/ 20 w 130"/>
                    <a:gd name="T41" fmla="*/ 7 h 137"/>
                    <a:gd name="T42" fmla="*/ 11 w 130"/>
                    <a:gd name="T43" fmla="*/ 14 h 137"/>
                    <a:gd name="T44" fmla="*/ 5 w 130"/>
                    <a:gd name="T45" fmla="*/ 29 h 137"/>
                    <a:gd name="T46" fmla="*/ 8 w 130"/>
                    <a:gd name="T47" fmla="*/ 52 h 137"/>
                    <a:gd name="T48" fmla="*/ 8 w 130"/>
                    <a:gd name="T49" fmla="*/ 62 h 137"/>
                    <a:gd name="T50" fmla="*/ 6 w 130"/>
                    <a:gd name="T51" fmla="*/ 75 h 137"/>
                    <a:gd name="T52" fmla="*/ 9 w 130"/>
                    <a:gd name="T53" fmla="*/ 85 h 137"/>
                    <a:gd name="T54" fmla="*/ 18 w 130"/>
                    <a:gd name="T55" fmla="*/ 88 h 137"/>
                    <a:gd name="T56" fmla="*/ 25 w 130"/>
                    <a:gd name="T57" fmla="*/ 98 h 137"/>
                    <a:gd name="T58" fmla="*/ 40 w 130"/>
                    <a:gd name="T59" fmla="*/ 104 h 137"/>
                    <a:gd name="T60" fmla="*/ 48 w 130"/>
                    <a:gd name="T61" fmla="*/ 102 h 137"/>
                    <a:gd name="T62" fmla="*/ 57 w 130"/>
                    <a:gd name="T63" fmla="*/ 98 h 137"/>
                    <a:gd name="T64" fmla="*/ 120 w 130"/>
                    <a:gd name="T6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7">
                      <a:moveTo>
                        <a:pt x="120" y="137"/>
                      </a:moveTo>
                      <a:cubicBezTo>
                        <a:pt x="120" y="133"/>
                        <a:pt x="120" y="133"/>
                        <a:pt x="120" y="133"/>
                      </a:cubicBezTo>
                      <a:cubicBezTo>
                        <a:pt x="129" y="133"/>
                        <a:pt x="129" y="133"/>
                        <a:pt x="129" y="133"/>
                      </a:cubicBezTo>
                      <a:cubicBezTo>
                        <a:pt x="129" y="113"/>
                        <a:pt x="129" y="113"/>
                        <a:pt x="129" y="113"/>
                      </a:cubicBezTo>
                      <a:cubicBezTo>
                        <a:pt x="129" y="38"/>
                        <a:pt x="129" y="38"/>
                        <a:pt x="129" y="38"/>
                      </a:cubicBezTo>
                      <a:cubicBezTo>
                        <a:pt x="129" y="35"/>
                        <a:pt x="124" y="33"/>
                        <a:pt x="127" y="27"/>
                      </a:cubicBezTo>
                      <a:cubicBezTo>
                        <a:pt x="130" y="23"/>
                        <a:pt x="126" y="20"/>
                        <a:pt x="129" y="17"/>
                      </a:cubicBezTo>
                      <a:cubicBezTo>
                        <a:pt x="129" y="15"/>
                        <a:pt x="129" y="15"/>
                        <a:pt x="129" y="15"/>
                      </a:cubicBezTo>
                      <a:cubicBezTo>
                        <a:pt x="129" y="14"/>
                        <a:pt x="129" y="11"/>
                        <a:pt x="124" y="11"/>
                      </a:cubicBezTo>
                      <a:cubicBezTo>
                        <a:pt x="120" y="11"/>
                        <a:pt x="121" y="11"/>
                        <a:pt x="117" y="9"/>
                      </a:cubicBezTo>
                      <a:cubicBezTo>
                        <a:pt x="112" y="9"/>
                        <a:pt x="117" y="6"/>
                        <a:pt x="109" y="3"/>
                      </a:cubicBezTo>
                      <a:cubicBezTo>
                        <a:pt x="103" y="0"/>
                        <a:pt x="101" y="1"/>
                        <a:pt x="100" y="3"/>
                      </a:cubicBezTo>
                      <a:cubicBezTo>
                        <a:pt x="98" y="4"/>
                        <a:pt x="97" y="1"/>
                        <a:pt x="89" y="9"/>
                      </a:cubicBezTo>
                      <a:cubicBezTo>
                        <a:pt x="86" y="14"/>
                        <a:pt x="92" y="20"/>
                        <a:pt x="87" y="24"/>
                      </a:cubicBezTo>
                      <a:cubicBezTo>
                        <a:pt x="83" y="30"/>
                        <a:pt x="80" y="30"/>
                        <a:pt x="77" y="26"/>
                      </a:cubicBezTo>
                      <a:cubicBezTo>
                        <a:pt x="74" y="23"/>
                        <a:pt x="67" y="20"/>
                        <a:pt x="61" y="20"/>
                      </a:cubicBezTo>
                      <a:cubicBezTo>
                        <a:pt x="57" y="18"/>
                        <a:pt x="54" y="18"/>
                        <a:pt x="52" y="12"/>
                      </a:cubicBezTo>
                      <a:cubicBezTo>
                        <a:pt x="51" y="4"/>
                        <a:pt x="46" y="7"/>
                        <a:pt x="43" y="4"/>
                      </a:cubicBezTo>
                      <a:cubicBezTo>
                        <a:pt x="41" y="3"/>
                        <a:pt x="35" y="1"/>
                        <a:pt x="31" y="3"/>
                      </a:cubicBezTo>
                      <a:cubicBezTo>
                        <a:pt x="28" y="3"/>
                        <a:pt x="23" y="0"/>
                        <a:pt x="21" y="0"/>
                      </a:cubicBezTo>
                      <a:cubicBezTo>
                        <a:pt x="18" y="4"/>
                        <a:pt x="23" y="6"/>
                        <a:pt x="20" y="7"/>
                      </a:cubicBezTo>
                      <a:cubicBezTo>
                        <a:pt x="17" y="9"/>
                        <a:pt x="15" y="11"/>
                        <a:pt x="11" y="14"/>
                      </a:cubicBezTo>
                      <a:cubicBezTo>
                        <a:pt x="6" y="18"/>
                        <a:pt x="15" y="23"/>
                        <a:pt x="5" y="29"/>
                      </a:cubicBezTo>
                      <a:cubicBezTo>
                        <a:pt x="9" y="43"/>
                        <a:pt x="6" y="46"/>
                        <a:pt x="8" y="52"/>
                      </a:cubicBezTo>
                      <a:cubicBezTo>
                        <a:pt x="9" y="56"/>
                        <a:pt x="6" y="58"/>
                        <a:pt x="8" y="62"/>
                      </a:cubicBezTo>
                      <a:cubicBezTo>
                        <a:pt x="9" y="70"/>
                        <a:pt x="0" y="67"/>
                        <a:pt x="6" y="75"/>
                      </a:cubicBezTo>
                      <a:cubicBezTo>
                        <a:pt x="11" y="82"/>
                        <a:pt x="8" y="81"/>
                        <a:pt x="9" y="85"/>
                      </a:cubicBezTo>
                      <a:cubicBezTo>
                        <a:pt x="12" y="90"/>
                        <a:pt x="12" y="85"/>
                        <a:pt x="18" y="88"/>
                      </a:cubicBezTo>
                      <a:cubicBezTo>
                        <a:pt x="23" y="92"/>
                        <a:pt x="21" y="92"/>
                        <a:pt x="25" y="98"/>
                      </a:cubicBezTo>
                      <a:cubicBezTo>
                        <a:pt x="28" y="101"/>
                        <a:pt x="37" y="99"/>
                        <a:pt x="40" y="104"/>
                      </a:cubicBezTo>
                      <a:cubicBezTo>
                        <a:pt x="43" y="108"/>
                        <a:pt x="41" y="107"/>
                        <a:pt x="48" y="102"/>
                      </a:cubicBezTo>
                      <a:cubicBezTo>
                        <a:pt x="51" y="101"/>
                        <a:pt x="55" y="98"/>
                        <a:pt x="57" y="98"/>
                      </a:cubicBezTo>
                      <a:cubicBezTo>
                        <a:pt x="78" y="110"/>
                        <a:pt x="120" y="137"/>
                        <a:pt x="120" y="137"/>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16" name="Freeform 773">
                  <a:extLst>
                    <a:ext uri="{FF2B5EF4-FFF2-40B4-BE49-F238E27FC236}">
                      <a16:creationId xmlns:a16="http://schemas.microsoft.com/office/drawing/2014/main" id="{AE6E3E34-22EF-4902-A8A3-C0D04FBD58ED}"/>
                    </a:ext>
                  </a:extLst>
                </p:cNvPr>
                <p:cNvSpPr>
                  <a:spLocks/>
                </p:cNvSpPr>
                <p:nvPr/>
              </p:nvSpPr>
              <p:spPr bwMode="gray">
                <a:xfrm>
                  <a:off x="5863366" y="4445720"/>
                  <a:ext cx="128185" cy="74683"/>
                </a:xfrm>
                <a:custGeom>
                  <a:avLst/>
                  <a:gdLst>
                    <a:gd name="T0" fmla="*/ 2 w 19"/>
                    <a:gd name="T1" fmla="*/ 9 h 12"/>
                    <a:gd name="T2" fmla="*/ 0 w 19"/>
                    <a:gd name="T3" fmla="*/ 6 h 12"/>
                    <a:gd name="T4" fmla="*/ 5 w 19"/>
                    <a:gd name="T5" fmla="*/ 6 h 12"/>
                    <a:gd name="T6" fmla="*/ 8 w 19"/>
                    <a:gd name="T7" fmla="*/ 3 h 12"/>
                    <a:gd name="T8" fmla="*/ 17 w 19"/>
                    <a:gd name="T9" fmla="*/ 0 h 12"/>
                    <a:gd name="T10" fmla="*/ 17 w 19"/>
                    <a:gd name="T11" fmla="*/ 2 h 12"/>
                    <a:gd name="T12" fmla="*/ 14 w 19"/>
                    <a:gd name="T13" fmla="*/ 6 h 12"/>
                    <a:gd name="T14" fmla="*/ 11 w 19"/>
                    <a:gd name="T15" fmla="*/ 8 h 12"/>
                    <a:gd name="T16" fmla="*/ 6 w 19"/>
                    <a:gd name="T17" fmla="*/ 11 h 12"/>
                    <a:gd name="T18" fmla="*/ 5 w 19"/>
                    <a:gd name="T19" fmla="*/ 11 h 12"/>
                    <a:gd name="T20" fmla="*/ 2 w 19"/>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2">
                      <a:moveTo>
                        <a:pt x="2" y="9"/>
                      </a:moveTo>
                      <a:cubicBezTo>
                        <a:pt x="0" y="6"/>
                        <a:pt x="0" y="6"/>
                        <a:pt x="0" y="6"/>
                      </a:cubicBezTo>
                      <a:cubicBezTo>
                        <a:pt x="2" y="8"/>
                        <a:pt x="2" y="5"/>
                        <a:pt x="5" y="6"/>
                      </a:cubicBezTo>
                      <a:cubicBezTo>
                        <a:pt x="6" y="6"/>
                        <a:pt x="3" y="3"/>
                        <a:pt x="8" y="3"/>
                      </a:cubicBezTo>
                      <a:cubicBezTo>
                        <a:pt x="13" y="5"/>
                        <a:pt x="16" y="2"/>
                        <a:pt x="17" y="0"/>
                      </a:cubicBezTo>
                      <a:cubicBezTo>
                        <a:pt x="19" y="0"/>
                        <a:pt x="19" y="0"/>
                        <a:pt x="17" y="2"/>
                      </a:cubicBezTo>
                      <a:cubicBezTo>
                        <a:pt x="14" y="5"/>
                        <a:pt x="13" y="5"/>
                        <a:pt x="14" y="6"/>
                      </a:cubicBezTo>
                      <a:cubicBezTo>
                        <a:pt x="16" y="8"/>
                        <a:pt x="13" y="6"/>
                        <a:pt x="11" y="8"/>
                      </a:cubicBezTo>
                      <a:cubicBezTo>
                        <a:pt x="10" y="11"/>
                        <a:pt x="6" y="11"/>
                        <a:pt x="6" y="11"/>
                      </a:cubicBezTo>
                      <a:cubicBezTo>
                        <a:pt x="6" y="12"/>
                        <a:pt x="6" y="11"/>
                        <a:pt x="5" y="11"/>
                      </a:cubicBezTo>
                      <a:cubicBezTo>
                        <a:pt x="3" y="11"/>
                        <a:pt x="2" y="11"/>
                        <a:pt x="2" y="9"/>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17" name="Freeform 774">
                  <a:extLst>
                    <a:ext uri="{FF2B5EF4-FFF2-40B4-BE49-F238E27FC236}">
                      <a16:creationId xmlns:a16="http://schemas.microsoft.com/office/drawing/2014/main" id="{90773D3A-1DD0-2DF6-1D98-1BA87F9D38D0}"/>
                    </a:ext>
                  </a:extLst>
                </p:cNvPr>
                <p:cNvSpPr>
                  <a:spLocks/>
                </p:cNvSpPr>
                <p:nvPr/>
              </p:nvSpPr>
              <p:spPr bwMode="gray">
                <a:xfrm>
                  <a:off x="4883121" y="4421957"/>
                  <a:ext cx="18851" cy="20369"/>
                </a:xfrm>
                <a:custGeom>
                  <a:avLst/>
                  <a:gdLst>
                    <a:gd name="T0" fmla="*/ 2 w 3"/>
                    <a:gd name="T1" fmla="*/ 1 h 3"/>
                    <a:gd name="T2" fmla="*/ 3 w 3"/>
                    <a:gd name="T3" fmla="*/ 3 h 3"/>
                    <a:gd name="T4" fmla="*/ 2 w 3"/>
                    <a:gd name="T5" fmla="*/ 1 h 3"/>
                  </a:gdLst>
                  <a:ahLst/>
                  <a:cxnLst>
                    <a:cxn ang="0">
                      <a:pos x="T0" y="T1"/>
                    </a:cxn>
                    <a:cxn ang="0">
                      <a:pos x="T2" y="T3"/>
                    </a:cxn>
                    <a:cxn ang="0">
                      <a:pos x="T4" y="T5"/>
                    </a:cxn>
                  </a:cxnLst>
                  <a:rect l="0" t="0" r="r" b="b"/>
                  <a:pathLst>
                    <a:path w="3" h="3">
                      <a:moveTo>
                        <a:pt x="2" y="1"/>
                      </a:moveTo>
                      <a:cubicBezTo>
                        <a:pt x="2" y="0"/>
                        <a:pt x="3" y="3"/>
                        <a:pt x="3" y="3"/>
                      </a:cubicBezTo>
                      <a:cubicBezTo>
                        <a:pt x="2" y="3"/>
                        <a:pt x="0" y="1"/>
                        <a:pt x="2"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18" name="Freeform 775">
                  <a:extLst>
                    <a:ext uri="{FF2B5EF4-FFF2-40B4-BE49-F238E27FC236}">
                      <a16:creationId xmlns:a16="http://schemas.microsoft.com/office/drawing/2014/main" id="{36304B93-BD84-7961-35BD-08D03F090E5F}"/>
                    </a:ext>
                  </a:extLst>
                </p:cNvPr>
                <p:cNvSpPr>
                  <a:spLocks/>
                </p:cNvSpPr>
                <p:nvPr/>
              </p:nvSpPr>
              <p:spPr bwMode="gray">
                <a:xfrm>
                  <a:off x="3646506" y="4343878"/>
                  <a:ext cx="1119738" cy="1160995"/>
                </a:xfrm>
                <a:custGeom>
                  <a:avLst/>
                  <a:gdLst>
                    <a:gd name="T0" fmla="*/ 0 w 164"/>
                    <a:gd name="T1" fmla="*/ 100 h 189"/>
                    <a:gd name="T2" fmla="*/ 0 w 164"/>
                    <a:gd name="T3" fmla="*/ 105 h 189"/>
                    <a:gd name="T4" fmla="*/ 32 w 164"/>
                    <a:gd name="T5" fmla="*/ 128 h 189"/>
                    <a:gd name="T6" fmla="*/ 77 w 164"/>
                    <a:gd name="T7" fmla="*/ 166 h 189"/>
                    <a:gd name="T8" fmla="*/ 81 w 164"/>
                    <a:gd name="T9" fmla="*/ 170 h 189"/>
                    <a:gd name="T10" fmla="*/ 85 w 164"/>
                    <a:gd name="T11" fmla="*/ 175 h 189"/>
                    <a:gd name="T12" fmla="*/ 91 w 164"/>
                    <a:gd name="T13" fmla="*/ 178 h 189"/>
                    <a:gd name="T14" fmla="*/ 94 w 164"/>
                    <a:gd name="T15" fmla="*/ 186 h 189"/>
                    <a:gd name="T16" fmla="*/ 102 w 164"/>
                    <a:gd name="T17" fmla="*/ 186 h 189"/>
                    <a:gd name="T18" fmla="*/ 129 w 164"/>
                    <a:gd name="T19" fmla="*/ 169 h 189"/>
                    <a:gd name="T20" fmla="*/ 164 w 164"/>
                    <a:gd name="T21" fmla="*/ 143 h 189"/>
                    <a:gd name="T22" fmla="*/ 158 w 164"/>
                    <a:gd name="T23" fmla="*/ 134 h 189"/>
                    <a:gd name="T24" fmla="*/ 149 w 164"/>
                    <a:gd name="T25" fmla="*/ 131 h 189"/>
                    <a:gd name="T26" fmla="*/ 146 w 164"/>
                    <a:gd name="T27" fmla="*/ 120 h 189"/>
                    <a:gd name="T28" fmla="*/ 148 w 164"/>
                    <a:gd name="T29" fmla="*/ 108 h 189"/>
                    <a:gd name="T30" fmla="*/ 148 w 164"/>
                    <a:gd name="T31" fmla="*/ 97 h 189"/>
                    <a:gd name="T32" fmla="*/ 145 w 164"/>
                    <a:gd name="T33" fmla="*/ 74 h 189"/>
                    <a:gd name="T34" fmla="*/ 134 w 164"/>
                    <a:gd name="T35" fmla="*/ 48 h 189"/>
                    <a:gd name="T36" fmla="*/ 128 w 164"/>
                    <a:gd name="T37" fmla="*/ 36 h 189"/>
                    <a:gd name="T38" fmla="*/ 134 w 164"/>
                    <a:gd name="T39" fmla="*/ 28 h 189"/>
                    <a:gd name="T40" fmla="*/ 135 w 164"/>
                    <a:gd name="T41" fmla="*/ 17 h 189"/>
                    <a:gd name="T42" fmla="*/ 134 w 164"/>
                    <a:gd name="T43" fmla="*/ 9 h 189"/>
                    <a:gd name="T44" fmla="*/ 137 w 164"/>
                    <a:gd name="T45" fmla="*/ 3 h 189"/>
                    <a:gd name="T46" fmla="*/ 132 w 164"/>
                    <a:gd name="T47" fmla="*/ 5 h 189"/>
                    <a:gd name="T48" fmla="*/ 128 w 164"/>
                    <a:gd name="T49" fmla="*/ 2 h 189"/>
                    <a:gd name="T50" fmla="*/ 123 w 164"/>
                    <a:gd name="T51" fmla="*/ 3 h 189"/>
                    <a:gd name="T52" fmla="*/ 116 w 164"/>
                    <a:gd name="T53" fmla="*/ 5 h 189"/>
                    <a:gd name="T54" fmla="*/ 109 w 164"/>
                    <a:gd name="T55" fmla="*/ 6 h 189"/>
                    <a:gd name="T56" fmla="*/ 99 w 164"/>
                    <a:gd name="T57" fmla="*/ 5 h 189"/>
                    <a:gd name="T58" fmla="*/ 91 w 164"/>
                    <a:gd name="T59" fmla="*/ 6 h 189"/>
                    <a:gd name="T60" fmla="*/ 84 w 164"/>
                    <a:gd name="T61" fmla="*/ 8 h 189"/>
                    <a:gd name="T62" fmla="*/ 70 w 164"/>
                    <a:gd name="T63" fmla="*/ 14 h 189"/>
                    <a:gd name="T64" fmla="*/ 65 w 164"/>
                    <a:gd name="T65" fmla="*/ 16 h 189"/>
                    <a:gd name="T66" fmla="*/ 59 w 164"/>
                    <a:gd name="T67" fmla="*/ 19 h 189"/>
                    <a:gd name="T68" fmla="*/ 52 w 164"/>
                    <a:gd name="T69" fmla="*/ 23 h 189"/>
                    <a:gd name="T70" fmla="*/ 59 w 164"/>
                    <a:gd name="T71" fmla="*/ 49 h 189"/>
                    <a:gd name="T72" fmla="*/ 59 w 164"/>
                    <a:gd name="T73" fmla="*/ 54 h 189"/>
                    <a:gd name="T74" fmla="*/ 45 w 164"/>
                    <a:gd name="T75" fmla="*/ 57 h 189"/>
                    <a:gd name="T76" fmla="*/ 38 w 164"/>
                    <a:gd name="T77" fmla="*/ 62 h 189"/>
                    <a:gd name="T78" fmla="*/ 36 w 164"/>
                    <a:gd name="T79" fmla="*/ 69 h 189"/>
                    <a:gd name="T80" fmla="*/ 27 w 164"/>
                    <a:gd name="T81" fmla="*/ 75 h 189"/>
                    <a:gd name="T82" fmla="*/ 7 w 164"/>
                    <a:gd name="T83" fmla="*/ 85 h 189"/>
                    <a:gd name="T84" fmla="*/ 0 w 164"/>
                    <a:gd name="T85" fmla="*/ 89 h 189"/>
                    <a:gd name="T86" fmla="*/ 0 w 164"/>
                    <a:gd name="T87" fmla="*/ 10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189">
                      <a:moveTo>
                        <a:pt x="0" y="100"/>
                      </a:moveTo>
                      <a:cubicBezTo>
                        <a:pt x="0" y="105"/>
                        <a:pt x="0" y="105"/>
                        <a:pt x="0" y="105"/>
                      </a:cubicBezTo>
                      <a:cubicBezTo>
                        <a:pt x="32" y="128"/>
                        <a:pt x="32" y="128"/>
                        <a:pt x="32" y="128"/>
                      </a:cubicBezTo>
                      <a:cubicBezTo>
                        <a:pt x="32" y="128"/>
                        <a:pt x="76" y="164"/>
                        <a:pt x="77" y="166"/>
                      </a:cubicBezTo>
                      <a:cubicBezTo>
                        <a:pt x="81" y="169"/>
                        <a:pt x="77" y="169"/>
                        <a:pt x="81" y="170"/>
                      </a:cubicBezTo>
                      <a:cubicBezTo>
                        <a:pt x="84" y="172"/>
                        <a:pt x="82" y="177"/>
                        <a:pt x="85" y="175"/>
                      </a:cubicBezTo>
                      <a:cubicBezTo>
                        <a:pt x="90" y="175"/>
                        <a:pt x="87" y="178"/>
                        <a:pt x="91" y="178"/>
                      </a:cubicBezTo>
                      <a:cubicBezTo>
                        <a:pt x="96" y="178"/>
                        <a:pt x="96" y="183"/>
                        <a:pt x="94" y="186"/>
                      </a:cubicBezTo>
                      <a:cubicBezTo>
                        <a:pt x="93" y="187"/>
                        <a:pt x="94" y="189"/>
                        <a:pt x="102" y="186"/>
                      </a:cubicBezTo>
                      <a:cubicBezTo>
                        <a:pt x="123" y="186"/>
                        <a:pt x="120" y="175"/>
                        <a:pt x="129" y="169"/>
                      </a:cubicBezTo>
                      <a:cubicBezTo>
                        <a:pt x="138" y="161"/>
                        <a:pt x="160" y="146"/>
                        <a:pt x="164" y="143"/>
                      </a:cubicBezTo>
                      <a:cubicBezTo>
                        <a:pt x="161" y="137"/>
                        <a:pt x="163" y="137"/>
                        <a:pt x="158" y="134"/>
                      </a:cubicBezTo>
                      <a:cubicBezTo>
                        <a:pt x="152" y="131"/>
                        <a:pt x="152" y="135"/>
                        <a:pt x="149" y="131"/>
                      </a:cubicBezTo>
                      <a:cubicBezTo>
                        <a:pt x="148" y="126"/>
                        <a:pt x="151" y="128"/>
                        <a:pt x="146" y="120"/>
                      </a:cubicBezTo>
                      <a:cubicBezTo>
                        <a:pt x="140" y="112"/>
                        <a:pt x="149" y="115"/>
                        <a:pt x="148" y="108"/>
                      </a:cubicBezTo>
                      <a:cubicBezTo>
                        <a:pt x="146" y="103"/>
                        <a:pt x="149" y="102"/>
                        <a:pt x="148" y="97"/>
                      </a:cubicBezTo>
                      <a:cubicBezTo>
                        <a:pt x="146" y="91"/>
                        <a:pt x="149" y="88"/>
                        <a:pt x="145" y="74"/>
                      </a:cubicBezTo>
                      <a:cubicBezTo>
                        <a:pt x="142" y="46"/>
                        <a:pt x="137" y="57"/>
                        <a:pt x="134" y="48"/>
                      </a:cubicBezTo>
                      <a:cubicBezTo>
                        <a:pt x="134" y="45"/>
                        <a:pt x="128" y="39"/>
                        <a:pt x="128" y="36"/>
                      </a:cubicBezTo>
                      <a:cubicBezTo>
                        <a:pt x="129" y="32"/>
                        <a:pt x="134" y="29"/>
                        <a:pt x="134" y="28"/>
                      </a:cubicBezTo>
                      <a:cubicBezTo>
                        <a:pt x="134" y="22"/>
                        <a:pt x="137" y="25"/>
                        <a:pt x="135" y="17"/>
                      </a:cubicBezTo>
                      <a:cubicBezTo>
                        <a:pt x="134" y="13"/>
                        <a:pt x="135" y="9"/>
                        <a:pt x="134" y="9"/>
                      </a:cubicBezTo>
                      <a:cubicBezTo>
                        <a:pt x="132" y="8"/>
                        <a:pt x="137" y="6"/>
                        <a:pt x="137" y="3"/>
                      </a:cubicBezTo>
                      <a:cubicBezTo>
                        <a:pt x="135" y="3"/>
                        <a:pt x="134" y="3"/>
                        <a:pt x="132" y="5"/>
                      </a:cubicBezTo>
                      <a:cubicBezTo>
                        <a:pt x="131" y="6"/>
                        <a:pt x="131" y="3"/>
                        <a:pt x="128" y="2"/>
                      </a:cubicBezTo>
                      <a:cubicBezTo>
                        <a:pt x="125" y="0"/>
                        <a:pt x="126" y="5"/>
                        <a:pt x="123" y="3"/>
                      </a:cubicBezTo>
                      <a:cubicBezTo>
                        <a:pt x="119" y="2"/>
                        <a:pt x="120" y="3"/>
                        <a:pt x="116" y="5"/>
                      </a:cubicBezTo>
                      <a:cubicBezTo>
                        <a:pt x="111" y="5"/>
                        <a:pt x="113" y="8"/>
                        <a:pt x="109" y="6"/>
                      </a:cubicBezTo>
                      <a:cubicBezTo>
                        <a:pt x="108" y="3"/>
                        <a:pt x="102" y="3"/>
                        <a:pt x="99" y="5"/>
                      </a:cubicBezTo>
                      <a:cubicBezTo>
                        <a:pt x="94" y="6"/>
                        <a:pt x="93" y="3"/>
                        <a:pt x="91" y="6"/>
                      </a:cubicBezTo>
                      <a:cubicBezTo>
                        <a:pt x="90" y="8"/>
                        <a:pt x="88" y="8"/>
                        <a:pt x="84" y="8"/>
                      </a:cubicBezTo>
                      <a:cubicBezTo>
                        <a:pt x="77" y="8"/>
                        <a:pt x="70" y="11"/>
                        <a:pt x="70" y="14"/>
                      </a:cubicBezTo>
                      <a:cubicBezTo>
                        <a:pt x="68" y="19"/>
                        <a:pt x="67" y="14"/>
                        <a:pt x="65" y="16"/>
                      </a:cubicBezTo>
                      <a:cubicBezTo>
                        <a:pt x="62" y="19"/>
                        <a:pt x="62" y="14"/>
                        <a:pt x="59" y="19"/>
                      </a:cubicBezTo>
                      <a:cubicBezTo>
                        <a:pt x="58" y="20"/>
                        <a:pt x="55" y="25"/>
                        <a:pt x="52" y="23"/>
                      </a:cubicBezTo>
                      <a:cubicBezTo>
                        <a:pt x="58" y="26"/>
                        <a:pt x="53" y="46"/>
                        <a:pt x="59" y="49"/>
                      </a:cubicBezTo>
                      <a:cubicBezTo>
                        <a:pt x="62" y="51"/>
                        <a:pt x="59" y="51"/>
                        <a:pt x="59" y="54"/>
                      </a:cubicBezTo>
                      <a:cubicBezTo>
                        <a:pt x="59" y="57"/>
                        <a:pt x="48" y="52"/>
                        <a:pt x="45" y="57"/>
                      </a:cubicBezTo>
                      <a:cubicBezTo>
                        <a:pt x="42" y="60"/>
                        <a:pt x="36" y="57"/>
                        <a:pt x="38" y="62"/>
                      </a:cubicBezTo>
                      <a:cubicBezTo>
                        <a:pt x="41" y="66"/>
                        <a:pt x="42" y="66"/>
                        <a:pt x="36" y="69"/>
                      </a:cubicBezTo>
                      <a:cubicBezTo>
                        <a:pt x="30" y="71"/>
                        <a:pt x="30" y="71"/>
                        <a:pt x="27" y="75"/>
                      </a:cubicBezTo>
                      <a:cubicBezTo>
                        <a:pt x="27" y="77"/>
                        <a:pt x="9" y="82"/>
                        <a:pt x="7" y="85"/>
                      </a:cubicBezTo>
                      <a:cubicBezTo>
                        <a:pt x="0" y="89"/>
                        <a:pt x="0" y="89"/>
                        <a:pt x="0" y="89"/>
                      </a:cubicBezTo>
                      <a:cubicBezTo>
                        <a:pt x="0" y="100"/>
                        <a:pt x="0" y="100"/>
                        <a:pt x="0" y="100"/>
                      </a:cubicBezTo>
                      <a:close/>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19" name="Freeform 776">
                  <a:extLst>
                    <a:ext uri="{FF2B5EF4-FFF2-40B4-BE49-F238E27FC236}">
                      <a16:creationId xmlns:a16="http://schemas.microsoft.com/office/drawing/2014/main" id="{7A88FE2D-446C-AB2A-731D-F27CF4CA0731}"/>
                    </a:ext>
                  </a:extLst>
                </p:cNvPr>
                <p:cNvSpPr>
                  <a:spLocks/>
                </p:cNvSpPr>
                <p:nvPr/>
              </p:nvSpPr>
              <p:spPr bwMode="gray">
                <a:xfrm>
                  <a:off x="4521185" y="4337088"/>
                  <a:ext cx="237520" cy="461682"/>
                </a:xfrm>
                <a:custGeom>
                  <a:avLst/>
                  <a:gdLst>
                    <a:gd name="T0" fmla="*/ 9 w 35"/>
                    <a:gd name="T1" fmla="*/ 4 h 75"/>
                    <a:gd name="T2" fmla="*/ 6 w 35"/>
                    <a:gd name="T3" fmla="*/ 10 h 75"/>
                    <a:gd name="T4" fmla="*/ 8 w 35"/>
                    <a:gd name="T5" fmla="*/ 18 h 75"/>
                    <a:gd name="T6" fmla="*/ 6 w 35"/>
                    <a:gd name="T7" fmla="*/ 29 h 75"/>
                    <a:gd name="T8" fmla="*/ 0 w 35"/>
                    <a:gd name="T9" fmla="*/ 37 h 75"/>
                    <a:gd name="T10" fmla="*/ 6 w 35"/>
                    <a:gd name="T11" fmla="*/ 49 h 75"/>
                    <a:gd name="T12" fmla="*/ 17 w 35"/>
                    <a:gd name="T13" fmla="*/ 75 h 75"/>
                    <a:gd name="T14" fmla="*/ 23 w 35"/>
                    <a:gd name="T15" fmla="*/ 60 h 75"/>
                    <a:gd name="T16" fmla="*/ 32 w 35"/>
                    <a:gd name="T17" fmla="*/ 53 h 75"/>
                    <a:gd name="T18" fmla="*/ 33 w 35"/>
                    <a:gd name="T19" fmla="*/ 46 h 75"/>
                    <a:gd name="T20" fmla="*/ 29 w 35"/>
                    <a:gd name="T21" fmla="*/ 41 h 75"/>
                    <a:gd name="T22" fmla="*/ 27 w 35"/>
                    <a:gd name="T23" fmla="*/ 40 h 75"/>
                    <a:gd name="T24" fmla="*/ 21 w 35"/>
                    <a:gd name="T25" fmla="*/ 35 h 75"/>
                    <a:gd name="T26" fmla="*/ 29 w 35"/>
                    <a:gd name="T27" fmla="*/ 23 h 75"/>
                    <a:gd name="T28" fmla="*/ 26 w 35"/>
                    <a:gd name="T29" fmla="*/ 17 h 75"/>
                    <a:gd name="T30" fmla="*/ 24 w 35"/>
                    <a:gd name="T31" fmla="*/ 10 h 75"/>
                    <a:gd name="T32" fmla="*/ 29 w 35"/>
                    <a:gd name="T33" fmla="*/ 4 h 75"/>
                    <a:gd name="T34" fmla="*/ 23 w 35"/>
                    <a:gd name="T35" fmla="*/ 7 h 75"/>
                    <a:gd name="T36" fmla="*/ 20 w 35"/>
                    <a:gd name="T37" fmla="*/ 1 h 75"/>
                    <a:gd name="T38" fmla="*/ 11 w 35"/>
                    <a:gd name="T39" fmla="*/ 4 h 75"/>
                    <a:gd name="T40" fmla="*/ 9 w 35"/>
                    <a:gd name="T41" fmla="*/ 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75">
                      <a:moveTo>
                        <a:pt x="9" y="4"/>
                      </a:moveTo>
                      <a:cubicBezTo>
                        <a:pt x="9" y="7"/>
                        <a:pt x="5" y="9"/>
                        <a:pt x="6" y="10"/>
                      </a:cubicBezTo>
                      <a:cubicBezTo>
                        <a:pt x="8" y="10"/>
                        <a:pt x="6" y="14"/>
                        <a:pt x="8" y="18"/>
                      </a:cubicBezTo>
                      <a:cubicBezTo>
                        <a:pt x="9" y="26"/>
                        <a:pt x="6" y="23"/>
                        <a:pt x="6" y="29"/>
                      </a:cubicBezTo>
                      <a:cubicBezTo>
                        <a:pt x="6" y="30"/>
                        <a:pt x="2" y="33"/>
                        <a:pt x="0" y="37"/>
                      </a:cubicBezTo>
                      <a:cubicBezTo>
                        <a:pt x="0" y="40"/>
                        <a:pt x="6" y="46"/>
                        <a:pt x="6" y="49"/>
                      </a:cubicBezTo>
                      <a:cubicBezTo>
                        <a:pt x="9" y="58"/>
                        <a:pt x="14" y="47"/>
                        <a:pt x="17" y="75"/>
                      </a:cubicBezTo>
                      <a:cubicBezTo>
                        <a:pt x="27" y="69"/>
                        <a:pt x="18" y="64"/>
                        <a:pt x="23" y="60"/>
                      </a:cubicBezTo>
                      <a:cubicBezTo>
                        <a:pt x="27" y="56"/>
                        <a:pt x="29" y="55"/>
                        <a:pt x="32" y="53"/>
                      </a:cubicBezTo>
                      <a:cubicBezTo>
                        <a:pt x="35" y="52"/>
                        <a:pt x="30" y="50"/>
                        <a:pt x="33" y="46"/>
                      </a:cubicBezTo>
                      <a:cubicBezTo>
                        <a:pt x="30" y="44"/>
                        <a:pt x="30" y="44"/>
                        <a:pt x="29" y="41"/>
                      </a:cubicBezTo>
                      <a:cubicBezTo>
                        <a:pt x="29" y="38"/>
                        <a:pt x="27" y="41"/>
                        <a:pt x="27" y="40"/>
                      </a:cubicBezTo>
                      <a:cubicBezTo>
                        <a:pt x="26" y="40"/>
                        <a:pt x="21" y="40"/>
                        <a:pt x="21" y="35"/>
                      </a:cubicBezTo>
                      <a:cubicBezTo>
                        <a:pt x="20" y="32"/>
                        <a:pt x="32" y="26"/>
                        <a:pt x="29" y="23"/>
                      </a:cubicBezTo>
                      <a:cubicBezTo>
                        <a:pt x="27" y="20"/>
                        <a:pt x="30" y="20"/>
                        <a:pt x="26" y="17"/>
                      </a:cubicBezTo>
                      <a:cubicBezTo>
                        <a:pt x="23" y="15"/>
                        <a:pt x="23" y="12"/>
                        <a:pt x="24" y="10"/>
                      </a:cubicBezTo>
                      <a:cubicBezTo>
                        <a:pt x="27" y="9"/>
                        <a:pt x="30" y="6"/>
                        <a:pt x="29" y="4"/>
                      </a:cubicBezTo>
                      <a:cubicBezTo>
                        <a:pt x="27" y="1"/>
                        <a:pt x="24" y="7"/>
                        <a:pt x="23" y="7"/>
                      </a:cubicBezTo>
                      <a:cubicBezTo>
                        <a:pt x="21" y="6"/>
                        <a:pt x="24" y="3"/>
                        <a:pt x="20" y="1"/>
                      </a:cubicBezTo>
                      <a:cubicBezTo>
                        <a:pt x="14" y="0"/>
                        <a:pt x="12" y="4"/>
                        <a:pt x="11" y="4"/>
                      </a:cubicBezTo>
                      <a:cubicBezTo>
                        <a:pt x="11" y="4"/>
                        <a:pt x="11" y="4"/>
                        <a:pt x="9" y="4"/>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0" name="Freeform 777">
                  <a:extLst>
                    <a:ext uri="{FF2B5EF4-FFF2-40B4-BE49-F238E27FC236}">
                      <a16:creationId xmlns:a16="http://schemas.microsoft.com/office/drawing/2014/main" id="{0080B05C-0C96-707B-BF82-5D3A7DE3293D}"/>
                    </a:ext>
                  </a:extLst>
                </p:cNvPr>
                <p:cNvSpPr>
                  <a:spLocks/>
                </p:cNvSpPr>
                <p:nvPr/>
              </p:nvSpPr>
              <p:spPr bwMode="gray">
                <a:xfrm>
                  <a:off x="5448647" y="4700323"/>
                  <a:ext cx="625848" cy="644997"/>
                </a:xfrm>
                <a:custGeom>
                  <a:avLst/>
                  <a:gdLst>
                    <a:gd name="T0" fmla="*/ 83 w 92"/>
                    <a:gd name="T1" fmla="*/ 23 h 105"/>
                    <a:gd name="T2" fmla="*/ 78 w 92"/>
                    <a:gd name="T3" fmla="*/ 40 h 105"/>
                    <a:gd name="T4" fmla="*/ 70 w 92"/>
                    <a:gd name="T5" fmla="*/ 36 h 105"/>
                    <a:gd name="T6" fmla="*/ 67 w 92"/>
                    <a:gd name="T7" fmla="*/ 26 h 105"/>
                    <a:gd name="T8" fmla="*/ 64 w 92"/>
                    <a:gd name="T9" fmla="*/ 19 h 105"/>
                    <a:gd name="T10" fmla="*/ 64 w 92"/>
                    <a:gd name="T11" fmla="*/ 26 h 105"/>
                    <a:gd name="T12" fmla="*/ 72 w 92"/>
                    <a:gd name="T13" fmla="*/ 43 h 105"/>
                    <a:gd name="T14" fmla="*/ 75 w 92"/>
                    <a:gd name="T15" fmla="*/ 51 h 105"/>
                    <a:gd name="T16" fmla="*/ 84 w 92"/>
                    <a:gd name="T17" fmla="*/ 73 h 105"/>
                    <a:gd name="T18" fmla="*/ 89 w 92"/>
                    <a:gd name="T19" fmla="*/ 80 h 105"/>
                    <a:gd name="T20" fmla="*/ 89 w 92"/>
                    <a:gd name="T21" fmla="*/ 89 h 105"/>
                    <a:gd name="T22" fmla="*/ 83 w 92"/>
                    <a:gd name="T23" fmla="*/ 94 h 105"/>
                    <a:gd name="T24" fmla="*/ 76 w 92"/>
                    <a:gd name="T25" fmla="*/ 100 h 105"/>
                    <a:gd name="T26" fmla="*/ 69 w 92"/>
                    <a:gd name="T27" fmla="*/ 100 h 105"/>
                    <a:gd name="T28" fmla="*/ 55 w 92"/>
                    <a:gd name="T29" fmla="*/ 100 h 105"/>
                    <a:gd name="T30" fmla="*/ 55 w 92"/>
                    <a:gd name="T31" fmla="*/ 99 h 105"/>
                    <a:gd name="T32" fmla="*/ 53 w 92"/>
                    <a:gd name="T33" fmla="*/ 100 h 105"/>
                    <a:gd name="T34" fmla="*/ 4 w 92"/>
                    <a:gd name="T35" fmla="*/ 100 h 105"/>
                    <a:gd name="T36" fmla="*/ 4 w 92"/>
                    <a:gd name="T37" fmla="*/ 25 h 105"/>
                    <a:gd name="T38" fmla="*/ 3 w 92"/>
                    <a:gd name="T39" fmla="*/ 14 h 105"/>
                    <a:gd name="T40" fmla="*/ 4 w 92"/>
                    <a:gd name="T41" fmla="*/ 3 h 105"/>
                    <a:gd name="T42" fmla="*/ 17 w 92"/>
                    <a:gd name="T43" fmla="*/ 3 h 105"/>
                    <a:gd name="T44" fmla="*/ 24 w 92"/>
                    <a:gd name="T45" fmla="*/ 6 h 105"/>
                    <a:gd name="T46" fmla="*/ 31 w 92"/>
                    <a:gd name="T47" fmla="*/ 8 h 105"/>
                    <a:gd name="T48" fmla="*/ 40 w 92"/>
                    <a:gd name="T49" fmla="*/ 10 h 105"/>
                    <a:gd name="T50" fmla="*/ 46 w 92"/>
                    <a:gd name="T51" fmla="*/ 5 h 105"/>
                    <a:gd name="T52" fmla="*/ 50 w 92"/>
                    <a:gd name="T53" fmla="*/ 2 h 105"/>
                    <a:gd name="T54" fmla="*/ 57 w 92"/>
                    <a:gd name="T55" fmla="*/ 3 h 105"/>
                    <a:gd name="T56" fmla="*/ 60 w 92"/>
                    <a:gd name="T57" fmla="*/ 3 h 105"/>
                    <a:gd name="T58" fmla="*/ 61 w 92"/>
                    <a:gd name="T59" fmla="*/ 5 h 105"/>
                    <a:gd name="T60" fmla="*/ 58 w 92"/>
                    <a:gd name="T61" fmla="*/ 3 h 105"/>
                    <a:gd name="T62" fmla="*/ 58 w 92"/>
                    <a:gd name="T63" fmla="*/ 5 h 105"/>
                    <a:gd name="T64" fmla="*/ 60 w 92"/>
                    <a:gd name="T65" fmla="*/ 6 h 105"/>
                    <a:gd name="T66" fmla="*/ 61 w 92"/>
                    <a:gd name="T67" fmla="*/ 6 h 105"/>
                    <a:gd name="T68" fmla="*/ 63 w 92"/>
                    <a:gd name="T69" fmla="*/ 6 h 105"/>
                    <a:gd name="T70" fmla="*/ 69 w 92"/>
                    <a:gd name="T71" fmla="*/ 6 h 105"/>
                    <a:gd name="T72" fmla="*/ 76 w 92"/>
                    <a:gd name="T73" fmla="*/ 5 h 105"/>
                    <a:gd name="T74" fmla="*/ 78 w 92"/>
                    <a:gd name="T75" fmla="*/ 6 h 105"/>
                    <a:gd name="T76" fmla="*/ 83 w 92"/>
                    <a:gd name="T77" fmla="*/ 2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05">
                      <a:moveTo>
                        <a:pt x="83" y="23"/>
                      </a:moveTo>
                      <a:cubicBezTo>
                        <a:pt x="78" y="37"/>
                        <a:pt x="79" y="37"/>
                        <a:pt x="78" y="40"/>
                      </a:cubicBezTo>
                      <a:cubicBezTo>
                        <a:pt x="76" y="43"/>
                        <a:pt x="75" y="40"/>
                        <a:pt x="70" y="36"/>
                      </a:cubicBezTo>
                      <a:cubicBezTo>
                        <a:pt x="67" y="33"/>
                        <a:pt x="70" y="30"/>
                        <a:pt x="67" y="26"/>
                      </a:cubicBezTo>
                      <a:cubicBezTo>
                        <a:pt x="63" y="22"/>
                        <a:pt x="66" y="20"/>
                        <a:pt x="64" y="19"/>
                      </a:cubicBezTo>
                      <a:cubicBezTo>
                        <a:pt x="60" y="25"/>
                        <a:pt x="64" y="22"/>
                        <a:pt x="64" y="26"/>
                      </a:cubicBezTo>
                      <a:cubicBezTo>
                        <a:pt x="64" y="33"/>
                        <a:pt x="72" y="39"/>
                        <a:pt x="72" y="43"/>
                      </a:cubicBezTo>
                      <a:cubicBezTo>
                        <a:pt x="72" y="46"/>
                        <a:pt x="75" y="48"/>
                        <a:pt x="75" y="51"/>
                      </a:cubicBezTo>
                      <a:cubicBezTo>
                        <a:pt x="73" y="56"/>
                        <a:pt x="79" y="62"/>
                        <a:pt x="84" y="73"/>
                      </a:cubicBezTo>
                      <a:cubicBezTo>
                        <a:pt x="87" y="80"/>
                        <a:pt x="92" y="80"/>
                        <a:pt x="89" y="80"/>
                      </a:cubicBezTo>
                      <a:cubicBezTo>
                        <a:pt x="86" y="80"/>
                        <a:pt x="87" y="86"/>
                        <a:pt x="89" y="89"/>
                      </a:cubicBezTo>
                      <a:cubicBezTo>
                        <a:pt x="86" y="94"/>
                        <a:pt x="84" y="89"/>
                        <a:pt x="83" y="94"/>
                      </a:cubicBezTo>
                      <a:cubicBezTo>
                        <a:pt x="81" y="99"/>
                        <a:pt x="78" y="97"/>
                        <a:pt x="76" y="100"/>
                      </a:cubicBezTo>
                      <a:cubicBezTo>
                        <a:pt x="75" y="103"/>
                        <a:pt x="72" y="105"/>
                        <a:pt x="69" y="100"/>
                      </a:cubicBezTo>
                      <a:cubicBezTo>
                        <a:pt x="55" y="100"/>
                        <a:pt x="55" y="100"/>
                        <a:pt x="55" y="100"/>
                      </a:cubicBezTo>
                      <a:cubicBezTo>
                        <a:pt x="55" y="99"/>
                        <a:pt x="55" y="99"/>
                        <a:pt x="55" y="99"/>
                      </a:cubicBezTo>
                      <a:cubicBezTo>
                        <a:pt x="53" y="100"/>
                        <a:pt x="53" y="100"/>
                        <a:pt x="53" y="100"/>
                      </a:cubicBezTo>
                      <a:cubicBezTo>
                        <a:pt x="4" y="100"/>
                        <a:pt x="4" y="100"/>
                        <a:pt x="4" y="100"/>
                      </a:cubicBezTo>
                      <a:cubicBezTo>
                        <a:pt x="4" y="25"/>
                        <a:pt x="4" y="25"/>
                        <a:pt x="4" y="25"/>
                      </a:cubicBezTo>
                      <a:cubicBezTo>
                        <a:pt x="4" y="22"/>
                        <a:pt x="0" y="20"/>
                        <a:pt x="3" y="14"/>
                      </a:cubicBezTo>
                      <a:cubicBezTo>
                        <a:pt x="6" y="10"/>
                        <a:pt x="1" y="6"/>
                        <a:pt x="4" y="3"/>
                      </a:cubicBezTo>
                      <a:cubicBezTo>
                        <a:pt x="6" y="3"/>
                        <a:pt x="8" y="0"/>
                        <a:pt x="17" y="3"/>
                      </a:cubicBezTo>
                      <a:cubicBezTo>
                        <a:pt x="27" y="5"/>
                        <a:pt x="23" y="6"/>
                        <a:pt x="24" y="6"/>
                      </a:cubicBezTo>
                      <a:cubicBezTo>
                        <a:pt x="27" y="5"/>
                        <a:pt x="27" y="8"/>
                        <a:pt x="31" y="8"/>
                      </a:cubicBezTo>
                      <a:cubicBezTo>
                        <a:pt x="32" y="6"/>
                        <a:pt x="37" y="13"/>
                        <a:pt x="40" y="10"/>
                      </a:cubicBezTo>
                      <a:cubicBezTo>
                        <a:pt x="46" y="3"/>
                        <a:pt x="44" y="6"/>
                        <a:pt x="46" y="5"/>
                      </a:cubicBezTo>
                      <a:cubicBezTo>
                        <a:pt x="47" y="2"/>
                        <a:pt x="47" y="3"/>
                        <a:pt x="50" y="2"/>
                      </a:cubicBezTo>
                      <a:cubicBezTo>
                        <a:pt x="53" y="0"/>
                        <a:pt x="55" y="5"/>
                        <a:pt x="57" y="3"/>
                      </a:cubicBezTo>
                      <a:cubicBezTo>
                        <a:pt x="58" y="2"/>
                        <a:pt x="58" y="2"/>
                        <a:pt x="60" y="3"/>
                      </a:cubicBezTo>
                      <a:cubicBezTo>
                        <a:pt x="61" y="5"/>
                        <a:pt x="61" y="5"/>
                        <a:pt x="61" y="5"/>
                      </a:cubicBezTo>
                      <a:cubicBezTo>
                        <a:pt x="60" y="5"/>
                        <a:pt x="58" y="3"/>
                        <a:pt x="58" y="3"/>
                      </a:cubicBezTo>
                      <a:cubicBezTo>
                        <a:pt x="58" y="5"/>
                        <a:pt x="57" y="5"/>
                        <a:pt x="58" y="5"/>
                      </a:cubicBezTo>
                      <a:cubicBezTo>
                        <a:pt x="58" y="6"/>
                        <a:pt x="60" y="5"/>
                        <a:pt x="60" y="6"/>
                      </a:cubicBezTo>
                      <a:cubicBezTo>
                        <a:pt x="61" y="8"/>
                        <a:pt x="63" y="6"/>
                        <a:pt x="61" y="6"/>
                      </a:cubicBezTo>
                      <a:cubicBezTo>
                        <a:pt x="61" y="5"/>
                        <a:pt x="61" y="5"/>
                        <a:pt x="63" y="6"/>
                      </a:cubicBezTo>
                      <a:cubicBezTo>
                        <a:pt x="66" y="10"/>
                        <a:pt x="67" y="5"/>
                        <a:pt x="69" y="6"/>
                      </a:cubicBezTo>
                      <a:cubicBezTo>
                        <a:pt x="70" y="8"/>
                        <a:pt x="69" y="8"/>
                        <a:pt x="76" y="5"/>
                      </a:cubicBezTo>
                      <a:cubicBezTo>
                        <a:pt x="76" y="5"/>
                        <a:pt x="76" y="6"/>
                        <a:pt x="78" y="6"/>
                      </a:cubicBezTo>
                      <a:cubicBezTo>
                        <a:pt x="79" y="11"/>
                        <a:pt x="81" y="17"/>
                        <a:pt x="83" y="23"/>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1" name="Freeform 778">
                  <a:extLst>
                    <a:ext uri="{FF2B5EF4-FFF2-40B4-BE49-F238E27FC236}">
                      <a16:creationId xmlns:a16="http://schemas.microsoft.com/office/drawing/2014/main" id="{ED899F40-CE81-02A7-27DB-2736CCD58FAA}"/>
                    </a:ext>
                  </a:extLst>
                </p:cNvPr>
                <p:cNvSpPr>
                  <a:spLocks/>
                </p:cNvSpPr>
                <p:nvPr/>
              </p:nvSpPr>
              <p:spPr bwMode="gray">
                <a:xfrm>
                  <a:off x="6055642" y="4337088"/>
                  <a:ext cx="361936" cy="325892"/>
                </a:xfrm>
                <a:custGeom>
                  <a:avLst/>
                  <a:gdLst>
                    <a:gd name="T0" fmla="*/ 1 w 53"/>
                    <a:gd name="T1" fmla="*/ 29 h 53"/>
                    <a:gd name="T2" fmla="*/ 4 w 53"/>
                    <a:gd name="T3" fmla="*/ 29 h 53"/>
                    <a:gd name="T4" fmla="*/ 4 w 53"/>
                    <a:gd name="T5" fmla="*/ 29 h 53"/>
                    <a:gd name="T6" fmla="*/ 4 w 53"/>
                    <a:gd name="T7" fmla="*/ 30 h 53"/>
                    <a:gd name="T8" fmla="*/ 7 w 53"/>
                    <a:gd name="T9" fmla="*/ 33 h 53"/>
                    <a:gd name="T10" fmla="*/ 4 w 53"/>
                    <a:gd name="T11" fmla="*/ 36 h 53"/>
                    <a:gd name="T12" fmla="*/ 6 w 53"/>
                    <a:gd name="T13" fmla="*/ 38 h 53"/>
                    <a:gd name="T14" fmla="*/ 3 w 53"/>
                    <a:gd name="T15" fmla="*/ 38 h 53"/>
                    <a:gd name="T16" fmla="*/ 1 w 53"/>
                    <a:gd name="T17" fmla="*/ 40 h 53"/>
                    <a:gd name="T18" fmla="*/ 3 w 53"/>
                    <a:gd name="T19" fmla="*/ 40 h 53"/>
                    <a:gd name="T20" fmla="*/ 0 w 53"/>
                    <a:gd name="T21" fmla="*/ 44 h 53"/>
                    <a:gd name="T22" fmla="*/ 0 w 53"/>
                    <a:gd name="T23" fmla="*/ 44 h 53"/>
                    <a:gd name="T24" fmla="*/ 0 w 53"/>
                    <a:gd name="T25" fmla="*/ 44 h 53"/>
                    <a:gd name="T26" fmla="*/ 0 w 53"/>
                    <a:gd name="T27" fmla="*/ 47 h 53"/>
                    <a:gd name="T28" fmla="*/ 0 w 53"/>
                    <a:gd name="T29" fmla="*/ 49 h 53"/>
                    <a:gd name="T30" fmla="*/ 1 w 53"/>
                    <a:gd name="T31" fmla="*/ 49 h 53"/>
                    <a:gd name="T32" fmla="*/ 3 w 53"/>
                    <a:gd name="T33" fmla="*/ 52 h 53"/>
                    <a:gd name="T34" fmla="*/ 9 w 53"/>
                    <a:gd name="T35" fmla="*/ 53 h 53"/>
                    <a:gd name="T36" fmla="*/ 18 w 53"/>
                    <a:gd name="T37" fmla="*/ 47 h 53"/>
                    <a:gd name="T38" fmla="*/ 24 w 53"/>
                    <a:gd name="T39" fmla="*/ 43 h 53"/>
                    <a:gd name="T40" fmla="*/ 35 w 53"/>
                    <a:gd name="T41" fmla="*/ 36 h 53"/>
                    <a:gd name="T42" fmla="*/ 43 w 53"/>
                    <a:gd name="T43" fmla="*/ 32 h 53"/>
                    <a:gd name="T44" fmla="*/ 44 w 53"/>
                    <a:gd name="T45" fmla="*/ 27 h 53"/>
                    <a:gd name="T46" fmla="*/ 44 w 53"/>
                    <a:gd name="T47" fmla="*/ 27 h 53"/>
                    <a:gd name="T48" fmla="*/ 44 w 53"/>
                    <a:gd name="T49" fmla="*/ 26 h 53"/>
                    <a:gd name="T50" fmla="*/ 44 w 53"/>
                    <a:gd name="T51" fmla="*/ 23 h 53"/>
                    <a:gd name="T52" fmla="*/ 46 w 53"/>
                    <a:gd name="T53" fmla="*/ 17 h 53"/>
                    <a:gd name="T54" fmla="*/ 44 w 53"/>
                    <a:gd name="T55" fmla="*/ 10 h 53"/>
                    <a:gd name="T56" fmla="*/ 49 w 53"/>
                    <a:gd name="T57" fmla="*/ 9 h 53"/>
                    <a:gd name="T58" fmla="*/ 53 w 53"/>
                    <a:gd name="T59" fmla="*/ 3 h 53"/>
                    <a:gd name="T60" fmla="*/ 53 w 53"/>
                    <a:gd name="T61" fmla="*/ 1 h 53"/>
                    <a:gd name="T62" fmla="*/ 52 w 53"/>
                    <a:gd name="T63" fmla="*/ 1 h 53"/>
                    <a:gd name="T64" fmla="*/ 47 w 53"/>
                    <a:gd name="T65" fmla="*/ 3 h 53"/>
                    <a:gd name="T66" fmla="*/ 41 w 53"/>
                    <a:gd name="T67" fmla="*/ 3 h 53"/>
                    <a:gd name="T68" fmla="*/ 27 w 53"/>
                    <a:gd name="T69" fmla="*/ 7 h 53"/>
                    <a:gd name="T70" fmla="*/ 21 w 53"/>
                    <a:gd name="T71" fmla="*/ 4 h 53"/>
                    <a:gd name="T72" fmla="*/ 14 w 53"/>
                    <a:gd name="T73" fmla="*/ 7 h 53"/>
                    <a:gd name="T74" fmla="*/ 12 w 53"/>
                    <a:gd name="T75" fmla="*/ 7 h 53"/>
                    <a:gd name="T76" fmla="*/ 7 w 53"/>
                    <a:gd name="T77" fmla="*/ 6 h 53"/>
                    <a:gd name="T78" fmla="*/ 7 w 53"/>
                    <a:gd name="T79" fmla="*/ 10 h 53"/>
                    <a:gd name="T80" fmla="*/ 7 w 53"/>
                    <a:gd name="T81" fmla="*/ 12 h 53"/>
                    <a:gd name="T82" fmla="*/ 6 w 53"/>
                    <a:gd name="T83" fmla="*/ 12 h 53"/>
                    <a:gd name="T84" fmla="*/ 3 w 53"/>
                    <a:gd name="T85" fmla="*/ 17 h 53"/>
                    <a:gd name="T86" fmla="*/ 1 w 53"/>
                    <a:gd name="T87" fmla="*/ 15 h 53"/>
                    <a:gd name="T88" fmla="*/ 1 w 53"/>
                    <a:gd name="T89" fmla="*/ 21 h 53"/>
                    <a:gd name="T90" fmla="*/ 1 w 53"/>
                    <a:gd name="T91"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3">
                      <a:moveTo>
                        <a:pt x="1" y="29"/>
                      </a:moveTo>
                      <a:cubicBezTo>
                        <a:pt x="3" y="29"/>
                        <a:pt x="3" y="29"/>
                        <a:pt x="4" y="29"/>
                      </a:cubicBezTo>
                      <a:cubicBezTo>
                        <a:pt x="4" y="29"/>
                        <a:pt x="4" y="29"/>
                        <a:pt x="4" y="29"/>
                      </a:cubicBezTo>
                      <a:cubicBezTo>
                        <a:pt x="6" y="30"/>
                        <a:pt x="4" y="30"/>
                        <a:pt x="4" y="30"/>
                      </a:cubicBezTo>
                      <a:cubicBezTo>
                        <a:pt x="6" y="30"/>
                        <a:pt x="7" y="32"/>
                        <a:pt x="7" y="33"/>
                      </a:cubicBezTo>
                      <a:cubicBezTo>
                        <a:pt x="7" y="35"/>
                        <a:pt x="4" y="35"/>
                        <a:pt x="4" y="36"/>
                      </a:cubicBezTo>
                      <a:cubicBezTo>
                        <a:pt x="4" y="36"/>
                        <a:pt x="6" y="36"/>
                        <a:pt x="6" y="38"/>
                      </a:cubicBezTo>
                      <a:cubicBezTo>
                        <a:pt x="3" y="38"/>
                        <a:pt x="3" y="38"/>
                        <a:pt x="3" y="38"/>
                      </a:cubicBezTo>
                      <a:cubicBezTo>
                        <a:pt x="3" y="38"/>
                        <a:pt x="3" y="38"/>
                        <a:pt x="1" y="40"/>
                      </a:cubicBezTo>
                      <a:cubicBezTo>
                        <a:pt x="3" y="40"/>
                        <a:pt x="3" y="40"/>
                        <a:pt x="3" y="40"/>
                      </a:cubicBezTo>
                      <a:cubicBezTo>
                        <a:pt x="3" y="41"/>
                        <a:pt x="0" y="44"/>
                        <a:pt x="0" y="44"/>
                      </a:cubicBezTo>
                      <a:cubicBezTo>
                        <a:pt x="0" y="44"/>
                        <a:pt x="0" y="44"/>
                        <a:pt x="0" y="44"/>
                      </a:cubicBezTo>
                      <a:cubicBezTo>
                        <a:pt x="0" y="44"/>
                        <a:pt x="0" y="44"/>
                        <a:pt x="0" y="44"/>
                      </a:cubicBezTo>
                      <a:cubicBezTo>
                        <a:pt x="0" y="46"/>
                        <a:pt x="0" y="47"/>
                        <a:pt x="0" y="47"/>
                      </a:cubicBezTo>
                      <a:cubicBezTo>
                        <a:pt x="0" y="49"/>
                        <a:pt x="0" y="49"/>
                        <a:pt x="0" y="49"/>
                      </a:cubicBezTo>
                      <a:cubicBezTo>
                        <a:pt x="0" y="50"/>
                        <a:pt x="0" y="49"/>
                        <a:pt x="1" y="49"/>
                      </a:cubicBezTo>
                      <a:cubicBezTo>
                        <a:pt x="3" y="50"/>
                        <a:pt x="3" y="50"/>
                        <a:pt x="3" y="52"/>
                      </a:cubicBezTo>
                      <a:cubicBezTo>
                        <a:pt x="4" y="52"/>
                        <a:pt x="7" y="53"/>
                        <a:pt x="9" y="53"/>
                      </a:cubicBezTo>
                      <a:cubicBezTo>
                        <a:pt x="10" y="53"/>
                        <a:pt x="15" y="49"/>
                        <a:pt x="18" y="47"/>
                      </a:cubicBezTo>
                      <a:cubicBezTo>
                        <a:pt x="20" y="46"/>
                        <a:pt x="23" y="44"/>
                        <a:pt x="24" y="43"/>
                      </a:cubicBezTo>
                      <a:cubicBezTo>
                        <a:pt x="27" y="40"/>
                        <a:pt x="32" y="38"/>
                        <a:pt x="35" y="36"/>
                      </a:cubicBezTo>
                      <a:cubicBezTo>
                        <a:pt x="36" y="35"/>
                        <a:pt x="39" y="33"/>
                        <a:pt x="43" y="32"/>
                      </a:cubicBezTo>
                      <a:cubicBezTo>
                        <a:pt x="43" y="30"/>
                        <a:pt x="44" y="29"/>
                        <a:pt x="44" y="27"/>
                      </a:cubicBezTo>
                      <a:cubicBezTo>
                        <a:pt x="44" y="27"/>
                        <a:pt x="44" y="27"/>
                        <a:pt x="44" y="27"/>
                      </a:cubicBezTo>
                      <a:cubicBezTo>
                        <a:pt x="44" y="27"/>
                        <a:pt x="44" y="27"/>
                        <a:pt x="44" y="26"/>
                      </a:cubicBezTo>
                      <a:cubicBezTo>
                        <a:pt x="44" y="26"/>
                        <a:pt x="44" y="24"/>
                        <a:pt x="44" y="23"/>
                      </a:cubicBezTo>
                      <a:cubicBezTo>
                        <a:pt x="44" y="21"/>
                        <a:pt x="46" y="18"/>
                        <a:pt x="46" y="17"/>
                      </a:cubicBezTo>
                      <a:cubicBezTo>
                        <a:pt x="44" y="15"/>
                        <a:pt x="44" y="14"/>
                        <a:pt x="44" y="10"/>
                      </a:cubicBezTo>
                      <a:cubicBezTo>
                        <a:pt x="46" y="9"/>
                        <a:pt x="47" y="9"/>
                        <a:pt x="49" y="9"/>
                      </a:cubicBezTo>
                      <a:cubicBezTo>
                        <a:pt x="50" y="7"/>
                        <a:pt x="52" y="4"/>
                        <a:pt x="53" y="3"/>
                      </a:cubicBezTo>
                      <a:cubicBezTo>
                        <a:pt x="53" y="1"/>
                        <a:pt x="53" y="1"/>
                        <a:pt x="53" y="1"/>
                      </a:cubicBezTo>
                      <a:cubicBezTo>
                        <a:pt x="53" y="1"/>
                        <a:pt x="52" y="0"/>
                        <a:pt x="52" y="1"/>
                      </a:cubicBezTo>
                      <a:cubicBezTo>
                        <a:pt x="50" y="3"/>
                        <a:pt x="49" y="3"/>
                        <a:pt x="47" y="3"/>
                      </a:cubicBezTo>
                      <a:cubicBezTo>
                        <a:pt x="44" y="3"/>
                        <a:pt x="43" y="3"/>
                        <a:pt x="41" y="3"/>
                      </a:cubicBezTo>
                      <a:cubicBezTo>
                        <a:pt x="36" y="4"/>
                        <a:pt x="33" y="7"/>
                        <a:pt x="27" y="7"/>
                      </a:cubicBezTo>
                      <a:cubicBezTo>
                        <a:pt x="24" y="7"/>
                        <a:pt x="24" y="6"/>
                        <a:pt x="21" y="4"/>
                      </a:cubicBezTo>
                      <a:cubicBezTo>
                        <a:pt x="18" y="4"/>
                        <a:pt x="17" y="7"/>
                        <a:pt x="14" y="7"/>
                      </a:cubicBezTo>
                      <a:cubicBezTo>
                        <a:pt x="12" y="7"/>
                        <a:pt x="12" y="7"/>
                        <a:pt x="12" y="7"/>
                      </a:cubicBezTo>
                      <a:cubicBezTo>
                        <a:pt x="10" y="7"/>
                        <a:pt x="7" y="6"/>
                        <a:pt x="7" y="6"/>
                      </a:cubicBezTo>
                      <a:cubicBezTo>
                        <a:pt x="7" y="6"/>
                        <a:pt x="6" y="9"/>
                        <a:pt x="7" y="10"/>
                      </a:cubicBezTo>
                      <a:cubicBezTo>
                        <a:pt x="7" y="12"/>
                        <a:pt x="7" y="12"/>
                        <a:pt x="7" y="12"/>
                      </a:cubicBezTo>
                      <a:cubicBezTo>
                        <a:pt x="6" y="12"/>
                        <a:pt x="6" y="12"/>
                        <a:pt x="6" y="12"/>
                      </a:cubicBezTo>
                      <a:cubicBezTo>
                        <a:pt x="4" y="12"/>
                        <a:pt x="4" y="17"/>
                        <a:pt x="3" y="17"/>
                      </a:cubicBezTo>
                      <a:cubicBezTo>
                        <a:pt x="3" y="17"/>
                        <a:pt x="3" y="15"/>
                        <a:pt x="1" y="15"/>
                      </a:cubicBezTo>
                      <a:cubicBezTo>
                        <a:pt x="1" y="17"/>
                        <a:pt x="0" y="18"/>
                        <a:pt x="1" y="21"/>
                      </a:cubicBezTo>
                      <a:cubicBezTo>
                        <a:pt x="3" y="23"/>
                        <a:pt x="1" y="24"/>
                        <a:pt x="1" y="29"/>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2" name="Freeform 779">
                  <a:extLst>
                    <a:ext uri="{FF2B5EF4-FFF2-40B4-BE49-F238E27FC236}">
                      <a16:creationId xmlns:a16="http://schemas.microsoft.com/office/drawing/2014/main" id="{C147B41C-C274-82E7-B3F8-4A470E606C72}"/>
                    </a:ext>
                  </a:extLst>
                </p:cNvPr>
                <p:cNvSpPr>
                  <a:spLocks/>
                </p:cNvSpPr>
                <p:nvPr/>
              </p:nvSpPr>
              <p:spPr bwMode="gray">
                <a:xfrm>
                  <a:off x="6021712" y="4513614"/>
                  <a:ext cx="79173" cy="105236"/>
                </a:xfrm>
                <a:custGeom>
                  <a:avLst/>
                  <a:gdLst>
                    <a:gd name="T0" fmla="*/ 5 w 12"/>
                    <a:gd name="T1" fmla="*/ 15 h 17"/>
                    <a:gd name="T2" fmla="*/ 3 w 12"/>
                    <a:gd name="T3" fmla="*/ 15 h 17"/>
                    <a:gd name="T4" fmla="*/ 3 w 12"/>
                    <a:gd name="T5" fmla="*/ 17 h 17"/>
                    <a:gd name="T6" fmla="*/ 0 w 12"/>
                    <a:gd name="T7" fmla="*/ 17 h 17"/>
                    <a:gd name="T8" fmla="*/ 3 w 12"/>
                    <a:gd name="T9" fmla="*/ 11 h 17"/>
                    <a:gd name="T10" fmla="*/ 5 w 12"/>
                    <a:gd name="T11" fmla="*/ 6 h 17"/>
                    <a:gd name="T12" fmla="*/ 6 w 12"/>
                    <a:gd name="T13" fmla="*/ 0 h 17"/>
                    <a:gd name="T14" fmla="*/ 9 w 12"/>
                    <a:gd name="T15" fmla="*/ 0 h 17"/>
                    <a:gd name="T16" fmla="*/ 9 w 12"/>
                    <a:gd name="T17" fmla="*/ 0 h 17"/>
                    <a:gd name="T18" fmla="*/ 9 w 12"/>
                    <a:gd name="T19" fmla="*/ 1 h 17"/>
                    <a:gd name="T20" fmla="*/ 12 w 12"/>
                    <a:gd name="T21" fmla="*/ 4 h 17"/>
                    <a:gd name="T22" fmla="*/ 9 w 12"/>
                    <a:gd name="T23" fmla="*/ 8 h 17"/>
                    <a:gd name="T24" fmla="*/ 11 w 12"/>
                    <a:gd name="T25" fmla="*/ 9 h 17"/>
                    <a:gd name="T26" fmla="*/ 8 w 12"/>
                    <a:gd name="T27" fmla="*/ 9 h 17"/>
                    <a:gd name="T28" fmla="*/ 6 w 12"/>
                    <a:gd name="T29" fmla="*/ 11 h 17"/>
                    <a:gd name="T30" fmla="*/ 8 w 12"/>
                    <a:gd name="T31" fmla="*/ 11 h 17"/>
                    <a:gd name="T32" fmla="*/ 5 w 12"/>
                    <a:gd name="T3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7">
                      <a:moveTo>
                        <a:pt x="5" y="15"/>
                      </a:moveTo>
                      <a:cubicBezTo>
                        <a:pt x="3" y="15"/>
                        <a:pt x="3" y="14"/>
                        <a:pt x="3" y="15"/>
                      </a:cubicBezTo>
                      <a:cubicBezTo>
                        <a:pt x="3" y="17"/>
                        <a:pt x="3" y="17"/>
                        <a:pt x="3" y="17"/>
                      </a:cubicBezTo>
                      <a:cubicBezTo>
                        <a:pt x="3" y="17"/>
                        <a:pt x="2" y="17"/>
                        <a:pt x="0" y="17"/>
                      </a:cubicBezTo>
                      <a:cubicBezTo>
                        <a:pt x="2" y="12"/>
                        <a:pt x="2" y="14"/>
                        <a:pt x="3" y="11"/>
                      </a:cubicBezTo>
                      <a:cubicBezTo>
                        <a:pt x="3" y="6"/>
                        <a:pt x="5" y="9"/>
                        <a:pt x="5" y="6"/>
                      </a:cubicBezTo>
                      <a:cubicBezTo>
                        <a:pt x="3" y="1"/>
                        <a:pt x="8" y="3"/>
                        <a:pt x="6" y="0"/>
                      </a:cubicBezTo>
                      <a:cubicBezTo>
                        <a:pt x="8" y="0"/>
                        <a:pt x="8" y="0"/>
                        <a:pt x="9" y="0"/>
                      </a:cubicBezTo>
                      <a:cubicBezTo>
                        <a:pt x="9" y="0"/>
                        <a:pt x="9" y="0"/>
                        <a:pt x="9" y="0"/>
                      </a:cubicBezTo>
                      <a:cubicBezTo>
                        <a:pt x="11" y="1"/>
                        <a:pt x="9" y="1"/>
                        <a:pt x="9" y="1"/>
                      </a:cubicBezTo>
                      <a:cubicBezTo>
                        <a:pt x="11" y="1"/>
                        <a:pt x="12" y="3"/>
                        <a:pt x="12" y="4"/>
                      </a:cubicBezTo>
                      <a:cubicBezTo>
                        <a:pt x="12" y="6"/>
                        <a:pt x="9" y="6"/>
                        <a:pt x="9" y="8"/>
                      </a:cubicBezTo>
                      <a:cubicBezTo>
                        <a:pt x="9" y="8"/>
                        <a:pt x="11" y="8"/>
                        <a:pt x="11" y="9"/>
                      </a:cubicBezTo>
                      <a:cubicBezTo>
                        <a:pt x="8" y="9"/>
                        <a:pt x="8" y="9"/>
                        <a:pt x="8" y="9"/>
                      </a:cubicBezTo>
                      <a:cubicBezTo>
                        <a:pt x="8" y="9"/>
                        <a:pt x="8" y="9"/>
                        <a:pt x="6" y="11"/>
                      </a:cubicBezTo>
                      <a:cubicBezTo>
                        <a:pt x="8" y="11"/>
                        <a:pt x="8" y="11"/>
                        <a:pt x="8" y="11"/>
                      </a:cubicBezTo>
                      <a:cubicBezTo>
                        <a:pt x="8" y="12"/>
                        <a:pt x="5" y="15"/>
                        <a:pt x="5" y="15"/>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3" name="Freeform 780">
                  <a:extLst>
                    <a:ext uri="{FF2B5EF4-FFF2-40B4-BE49-F238E27FC236}">
                      <a16:creationId xmlns:a16="http://schemas.microsoft.com/office/drawing/2014/main" id="{C1D056E3-2E1F-D76D-0D02-4062E15AABA1}"/>
                    </a:ext>
                  </a:extLst>
                </p:cNvPr>
                <p:cNvSpPr>
                  <a:spLocks/>
                </p:cNvSpPr>
                <p:nvPr/>
              </p:nvSpPr>
              <p:spPr bwMode="gray">
                <a:xfrm>
                  <a:off x="6014172" y="4601877"/>
                  <a:ext cx="237520" cy="257999"/>
                </a:xfrm>
                <a:custGeom>
                  <a:avLst/>
                  <a:gdLst>
                    <a:gd name="T0" fmla="*/ 6 w 35"/>
                    <a:gd name="T1" fmla="*/ 6 h 42"/>
                    <a:gd name="T2" fmla="*/ 4 w 35"/>
                    <a:gd name="T3" fmla="*/ 9 h 42"/>
                    <a:gd name="T4" fmla="*/ 4 w 35"/>
                    <a:gd name="T5" fmla="*/ 10 h 42"/>
                    <a:gd name="T6" fmla="*/ 4 w 35"/>
                    <a:gd name="T7" fmla="*/ 18 h 42"/>
                    <a:gd name="T8" fmla="*/ 4 w 35"/>
                    <a:gd name="T9" fmla="*/ 23 h 42"/>
                    <a:gd name="T10" fmla="*/ 1 w 35"/>
                    <a:gd name="T11" fmla="*/ 33 h 42"/>
                    <a:gd name="T12" fmla="*/ 0 w 35"/>
                    <a:gd name="T13" fmla="*/ 39 h 42"/>
                    <a:gd name="T14" fmla="*/ 0 w 35"/>
                    <a:gd name="T15" fmla="*/ 41 h 42"/>
                    <a:gd name="T16" fmla="*/ 9 w 35"/>
                    <a:gd name="T17" fmla="*/ 42 h 42"/>
                    <a:gd name="T18" fmla="*/ 15 w 35"/>
                    <a:gd name="T19" fmla="*/ 36 h 42"/>
                    <a:gd name="T20" fmla="*/ 21 w 35"/>
                    <a:gd name="T21" fmla="*/ 35 h 42"/>
                    <a:gd name="T22" fmla="*/ 21 w 35"/>
                    <a:gd name="T23" fmla="*/ 32 h 42"/>
                    <a:gd name="T24" fmla="*/ 24 w 35"/>
                    <a:gd name="T25" fmla="*/ 29 h 42"/>
                    <a:gd name="T26" fmla="*/ 17 w 35"/>
                    <a:gd name="T27" fmla="*/ 20 h 42"/>
                    <a:gd name="T28" fmla="*/ 21 w 35"/>
                    <a:gd name="T29" fmla="*/ 18 h 42"/>
                    <a:gd name="T30" fmla="*/ 33 w 35"/>
                    <a:gd name="T31" fmla="*/ 12 h 42"/>
                    <a:gd name="T32" fmla="*/ 35 w 35"/>
                    <a:gd name="T33" fmla="*/ 12 h 42"/>
                    <a:gd name="T34" fmla="*/ 32 w 35"/>
                    <a:gd name="T35" fmla="*/ 10 h 42"/>
                    <a:gd name="T36" fmla="*/ 32 w 35"/>
                    <a:gd name="T37" fmla="*/ 9 h 42"/>
                    <a:gd name="T38" fmla="*/ 33 w 35"/>
                    <a:gd name="T39" fmla="*/ 9 h 42"/>
                    <a:gd name="T40" fmla="*/ 33 w 35"/>
                    <a:gd name="T41" fmla="*/ 7 h 42"/>
                    <a:gd name="T42" fmla="*/ 30 w 35"/>
                    <a:gd name="T43" fmla="*/ 0 h 42"/>
                    <a:gd name="T44" fmla="*/ 24 w 35"/>
                    <a:gd name="T45" fmla="*/ 4 h 42"/>
                    <a:gd name="T46" fmla="*/ 15 w 35"/>
                    <a:gd name="T47" fmla="*/ 10 h 42"/>
                    <a:gd name="T48" fmla="*/ 9 w 35"/>
                    <a:gd name="T49" fmla="*/ 9 h 42"/>
                    <a:gd name="T50" fmla="*/ 7 w 35"/>
                    <a:gd name="T51" fmla="*/ 6 h 42"/>
                    <a:gd name="T52" fmla="*/ 6 w 35"/>
                    <a:gd name="T53"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2">
                      <a:moveTo>
                        <a:pt x="6" y="6"/>
                      </a:moveTo>
                      <a:cubicBezTo>
                        <a:pt x="4" y="6"/>
                        <a:pt x="4" y="7"/>
                        <a:pt x="4" y="9"/>
                      </a:cubicBezTo>
                      <a:cubicBezTo>
                        <a:pt x="4" y="10"/>
                        <a:pt x="4" y="10"/>
                        <a:pt x="4" y="10"/>
                      </a:cubicBezTo>
                      <a:cubicBezTo>
                        <a:pt x="4" y="12"/>
                        <a:pt x="6" y="17"/>
                        <a:pt x="4" y="18"/>
                      </a:cubicBezTo>
                      <a:cubicBezTo>
                        <a:pt x="4" y="20"/>
                        <a:pt x="4" y="21"/>
                        <a:pt x="4" y="23"/>
                      </a:cubicBezTo>
                      <a:cubicBezTo>
                        <a:pt x="4" y="24"/>
                        <a:pt x="1" y="29"/>
                        <a:pt x="1" y="33"/>
                      </a:cubicBezTo>
                      <a:cubicBezTo>
                        <a:pt x="1" y="35"/>
                        <a:pt x="0" y="39"/>
                        <a:pt x="0" y="39"/>
                      </a:cubicBezTo>
                      <a:cubicBezTo>
                        <a:pt x="0" y="39"/>
                        <a:pt x="0" y="39"/>
                        <a:pt x="0" y="41"/>
                      </a:cubicBezTo>
                      <a:cubicBezTo>
                        <a:pt x="1" y="41"/>
                        <a:pt x="7" y="42"/>
                        <a:pt x="9" y="42"/>
                      </a:cubicBezTo>
                      <a:cubicBezTo>
                        <a:pt x="12" y="42"/>
                        <a:pt x="12" y="38"/>
                        <a:pt x="15" y="36"/>
                      </a:cubicBezTo>
                      <a:cubicBezTo>
                        <a:pt x="15" y="35"/>
                        <a:pt x="20" y="36"/>
                        <a:pt x="21" y="35"/>
                      </a:cubicBezTo>
                      <a:cubicBezTo>
                        <a:pt x="21" y="33"/>
                        <a:pt x="21" y="32"/>
                        <a:pt x="21" y="32"/>
                      </a:cubicBezTo>
                      <a:cubicBezTo>
                        <a:pt x="23" y="30"/>
                        <a:pt x="24" y="30"/>
                        <a:pt x="24" y="29"/>
                      </a:cubicBezTo>
                      <a:cubicBezTo>
                        <a:pt x="17" y="20"/>
                        <a:pt x="17" y="20"/>
                        <a:pt x="17" y="20"/>
                      </a:cubicBezTo>
                      <a:cubicBezTo>
                        <a:pt x="17" y="18"/>
                        <a:pt x="20" y="18"/>
                        <a:pt x="21" y="18"/>
                      </a:cubicBezTo>
                      <a:cubicBezTo>
                        <a:pt x="23" y="17"/>
                        <a:pt x="32" y="15"/>
                        <a:pt x="33" y="12"/>
                      </a:cubicBezTo>
                      <a:cubicBezTo>
                        <a:pt x="35" y="12"/>
                        <a:pt x="35" y="12"/>
                        <a:pt x="35" y="12"/>
                      </a:cubicBezTo>
                      <a:cubicBezTo>
                        <a:pt x="35" y="9"/>
                        <a:pt x="33" y="10"/>
                        <a:pt x="32" y="10"/>
                      </a:cubicBezTo>
                      <a:cubicBezTo>
                        <a:pt x="32" y="9"/>
                        <a:pt x="32" y="9"/>
                        <a:pt x="32" y="9"/>
                      </a:cubicBezTo>
                      <a:cubicBezTo>
                        <a:pt x="33" y="9"/>
                        <a:pt x="33" y="9"/>
                        <a:pt x="33" y="9"/>
                      </a:cubicBezTo>
                      <a:cubicBezTo>
                        <a:pt x="33" y="9"/>
                        <a:pt x="33" y="9"/>
                        <a:pt x="33" y="7"/>
                      </a:cubicBezTo>
                      <a:cubicBezTo>
                        <a:pt x="32" y="6"/>
                        <a:pt x="32" y="3"/>
                        <a:pt x="30" y="0"/>
                      </a:cubicBezTo>
                      <a:cubicBezTo>
                        <a:pt x="29" y="1"/>
                        <a:pt x="26" y="3"/>
                        <a:pt x="24" y="4"/>
                      </a:cubicBezTo>
                      <a:cubicBezTo>
                        <a:pt x="21" y="6"/>
                        <a:pt x="17" y="10"/>
                        <a:pt x="15" y="10"/>
                      </a:cubicBezTo>
                      <a:cubicBezTo>
                        <a:pt x="13" y="10"/>
                        <a:pt x="10" y="9"/>
                        <a:pt x="9" y="9"/>
                      </a:cubicBezTo>
                      <a:cubicBezTo>
                        <a:pt x="9" y="7"/>
                        <a:pt x="9" y="7"/>
                        <a:pt x="7" y="6"/>
                      </a:cubicBezTo>
                      <a:cubicBezTo>
                        <a:pt x="6" y="6"/>
                        <a:pt x="6" y="7"/>
                        <a:pt x="6" y="6"/>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4" name="Freeform 818">
                  <a:extLst>
                    <a:ext uri="{FF2B5EF4-FFF2-40B4-BE49-F238E27FC236}">
                      <a16:creationId xmlns:a16="http://schemas.microsoft.com/office/drawing/2014/main" id="{D2950551-3E31-513D-1607-C1EFBC33350B}"/>
                    </a:ext>
                  </a:extLst>
                </p:cNvPr>
                <p:cNvSpPr>
                  <a:spLocks/>
                </p:cNvSpPr>
                <p:nvPr/>
              </p:nvSpPr>
              <p:spPr bwMode="gray">
                <a:xfrm>
                  <a:off x="3401447" y="4428745"/>
                  <a:ext cx="667320" cy="529575"/>
                </a:xfrm>
                <a:custGeom>
                  <a:avLst/>
                  <a:gdLst>
                    <a:gd name="T0" fmla="*/ 35 w 98"/>
                    <a:gd name="T1" fmla="*/ 86 h 86"/>
                    <a:gd name="T2" fmla="*/ 0 w 98"/>
                    <a:gd name="T3" fmla="*/ 86 h 86"/>
                    <a:gd name="T4" fmla="*/ 15 w 98"/>
                    <a:gd name="T5" fmla="*/ 78 h 86"/>
                    <a:gd name="T6" fmla="*/ 26 w 98"/>
                    <a:gd name="T7" fmla="*/ 64 h 86"/>
                    <a:gd name="T8" fmla="*/ 29 w 98"/>
                    <a:gd name="T9" fmla="*/ 43 h 86"/>
                    <a:gd name="T10" fmla="*/ 32 w 98"/>
                    <a:gd name="T11" fmla="*/ 34 h 86"/>
                    <a:gd name="T12" fmla="*/ 45 w 98"/>
                    <a:gd name="T13" fmla="*/ 25 h 86"/>
                    <a:gd name="T14" fmla="*/ 60 w 98"/>
                    <a:gd name="T15" fmla="*/ 2 h 86"/>
                    <a:gd name="T16" fmla="*/ 66 w 98"/>
                    <a:gd name="T17" fmla="*/ 8 h 86"/>
                    <a:gd name="T18" fmla="*/ 77 w 98"/>
                    <a:gd name="T19" fmla="*/ 8 h 86"/>
                    <a:gd name="T20" fmla="*/ 81 w 98"/>
                    <a:gd name="T21" fmla="*/ 6 h 86"/>
                    <a:gd name="T22" fmla="*/ 87 w 98"/>
                    <a:gd name="T23" fmla="*/ 9 h 86"/>
                    <a:gd name="T24" fmla="*/ 95 w 98"/>
                    <a:gd name="T25" fmla="*/ 35 h 86"/>
                    <a:gd name="T26" fmla="*/ 95 w 98"/>
                    <a:gd name="T27" fmla="*/ 40 h 86"/>
                    <a:gd name="T28" fmla="*/ 81 w 98"/>
                    <a:gd name="T29" fmla="*/ 43 h 86"/>
                    <a:gd name="T30" fmla="*/ 74 w 98"/>
                    <a:gd name="T31" fmla="*/ 48 h 86"/>
                    <a:gd name="T32" fmla="*/ 72 w 98"/>
                    <a:gd name="T33" fmla="*/ 55 h 86"/>
                    <a:gd name="T34" fmla="*/ 63 w 98"/>
                    <a:gd name="T35" fmla="*/ 61 h 86"/>
                    <a:gd name="T36" fmla="*/ 43 w 98"/>
                    <a:gd name="T37" fmla="*/ 71 h 86"/>
                    <a:gd name="T38" fmla="*/ 35 w 98"/>
                    <a:gd name="T39" fmla="*/ 75 h 86"/>
                    <a:gd name="T40" fmla="*/ 35 w 98"/>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35" y="86"/>
                      </a:moveTo>
                      <a:cubicBezTo>
                        <a:pt x="0" y="86"/>
                        <a:pt x="0" y="86"/>
                        <a:pt x="0" y="86"/>
                      </a:cubicBezTo>
                      <a:cubicBezTo>
                        <a:pt x="2" y="80"/>
                        <a:pt x="9" y="84"/>
                        <a:pt x="15" y="78"/>
                      </a:cubicBezTo>
                      <a:cubicBezTo>
                        <a:pt x="20" y="71"/>
                        <a:pt x="20" y="78"/>
                        <a:pt x="26" y="64"/>
                      </a:cubicBezTo>
                      <a:cubicBezTo>
                        <a:pt x="29" y="58"/>
                        <a:pt x="23" y="51"/>
                        <a:pt x="29" y="43"/>
                      </a:cubicBezTo>
                      <a:cubicBezTo>
                        <a:pt x="34" y="37"/>
                        <a:pt x="28" y="38"/>
                        <a:pt x="32" y="34"/>
                      </a:cubicBezTo>
                      <a:cubicBezTo>
                        <a:pt x="37" y="29"/>
                        <a:pt x="32" y="29"/>
                        <a:pt x="45" y="25"/>
                      </a:cubicBezTo>
                      <a:cubicBezTo>
                        <a:pt x="57" y="20"/>
                        <a:pt x="54" y="3"/>
                        <a:pt x="60" y="2"/>
                      </a:cubicBezTo>
                      <a:cubicBezTo>
                        <a:pt x="64" y="0"/>
                        <a:pt x="60" y="5"/>
                        <a:pt x="66" y="8"/>
                      </a:cubicBezTo>
                      <a:cubicBezTo>
                        <a:pt x="72" y="11"/>
                        <a:pt x="74" y="6"/>
                        <a:pt x="77" y="8"/>
                      </a:cubicBezTo>
                      <a:cubicBezTo>
                        <a:pt x="80" y="9"/>
                        <a:pt x="81" y="3"/>
                        <a:pt x="81" y="6"/>
                      </a:cubicBezTo>
                      <a:cubicBezTo>
                        <a:pt x="81" y="11"/>
                        <a:pt x="86" y="9"/>
                        <a:pt x="87" y="9"/>
                      </a:cubicBezTo>
                      <a:cubicBezTo>
                        <a:pt x="93" y="13"/>
                        <a:pt x="89" y="32"/>
                        <a:pt x="95" y="35"/>
                      </a:cubicBezTo>
                      <a:cubicBezTo>
                        <a:pt x="98" y="37"/>
                        <a:pt x="95" y="37"/>
                        <a:pt x="95" y="40"/>
                      </a:cubicBezTo>
                      <a:cubicBezTo>
                        <a:pt x="95" y="43"/>
                        <a:pt x="84" y="38"/>
                        <a:pt x="81" y="43"/>
                      </a:cubicBezTo>
                      <a:cubicBezTo>
                        <a:pt x="78" y="46"/>
                        <a:pt x="72" y="43"/>
                        <a:pt x="74" y="48"/>
                      </a:cubicBezTo>
                      <a:cubicBezTo>
                        <a:pt x="77" y="52"/>
                        <a:pt x="78" y="52"/>
                        <a:pt x="72" y="55"/>
                      </a:cubicBezTo>
                      <a:cubicBezTo>
                        <a:pt x="66" y="57"/>
                        <a:pt x="66" y="57"/>
                        <a:pt x="63" y="61"/>
                      </a:cubicBezTo>
                      <a:cubicBezTo>
                        <a:pt x="63" y="63"/>
                        <a:pt x="45" y="68"/>
                        <a:pt x="43" y="71"/>
                      </a:cubicBezTo>
                      <a:cubicBezTo>
                        <a:pt x="35" y="75"/>
                        <a:pt x="35" y="75"/>
                        <a:pt x="35" y="75"/>
                      </a:cubicBezTo>
                      <a:cubicBezTo>
                        <a:pt x="35" y="86"/>
                        <a:pt x="35" y="86"/>
                        <a:pt x="35" y="86"/>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5" name="Freeform 819">
                  <a:extLst>
                    <a:ext uri="{FF2B5EF4-FFF2-40B4-BE49-F238E27FC236}">
                      <a16:creationId xmlns:a16="http://schemas.microsoft.com/office/drawing/2014/main" id="{D75C6F88-E4B7-FDBF-28FD-470C7B42086F}"/>
                    </a:ext>
                  </a:extLst>
                </p:cNvPr>
                <p:cNvSpPr>
                  <a:spLocks/>
                </p:cNvSpPr>
                <p:nvPr/>
              </p:nvSpPr>
              <p:spPr bwMode="gray">
                <a:xfrm>
                  <a:off x="3182778" y="4958322"/>
                  <a:ext cx="463731" cy="427735"/>
                </a:xfrm>
                <a:custGeom>
                  <a:avLst/>
                  <a:gdLst>
                    <a:gd name="T0" fmla="*/ 68 w 68"/>
                    <a:gd name="T1" fmla="*/ 4 h 70"/>
                    <a:gd name="T2" fmla="*/ 68 w 68"/>
                    <a:gd name="T3" fmla="*/ 18 h 70"/>
                    <a:gd name="T4" fmla="*/ 42 w 68"/>
                    <a:gd name="T5" fmla="*/ 18 h 70"/>
                    <a:gd name="T6" fmla="*/ 42 w 68"/>
                    <a:gd name="T7" fmla="*/ 43 h 70"/>
                    <a:gd name="T8" fmla="*/ 34 w 68"/>
                    <a:gd name="T9" fmla="*/ 64 h 70"/>
                    <a:gd name="T10" fmla="*/ 3 w 68"/>
                    <a:gd name="T11" fmla="*/ 64 h 70"/>
                    <a:gd name="T12" fmla="*/ 2 w 68"/>
                    <a:gd name="T13" fmla="*/ 70 h 70"/>
                    <a:gd name="T14" fmla="*/ 2 w 68"/>
                    <a:gd name="T15" fmla="*/ 60 h 70"/>
                    <a:gd name="T16" fmla="*/ 8 w 68"/>
                    <a:gd name="T17" fmla="*/ 50 h 70"/>
                    <a:gd name="T18" fmla="*/ 11 w 68"/>
                    <a:gd name="T19" fmla="*/ 41 h 70"/>
                    <a:gd name="T20" fmla="*/ 12 w 68"/>
                    <a:gd name="T21" fmla="*/ 37 h 70"/>
                    <a:gd name="T22" fmla="*/ 19 w 68"/>
                    <a:gd name="T23" fmla="*/ 26 h 70"/>
                    <a:gd name="T24" fmla="*/ 22 w 68"/>
                    <a:gd name="T25" fmla="*/ 18 h 70"/>
                    <a:gd name="T26" fmla="*/ 32 w 68"/>
                    <a:gd name="T27" fmla="*/ 0 h 70"/>
                    <a:gd name="T28" fmla="*/ 68 w 68"/>
                    <a:gd name="T29" fmla="*/ 0 h 70"/>
                    <a:gd name="T30" fmla="*/ 68 w 68"/>
                    <a:gd name="T3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70">
                      <a:moveTo>
                        <a:pt x="68" y="4"/>
                      </a:moveTo>
                      <a:cubicBezTo>
                        <a:pt x="68" y="18"/>
                        <a:pt x="68" y="18"/>
                        <a:pt x="68" y="18"/>
                      </a:cubicBezTo>
                      <a:cubicBezTo>
                        <a:pt x="42" y="18"/>
                        <a:pt x="42" y="18"/>
                        <a:pt x="42" y="18"/>
                      </a:cubicBezTo>
                      <a:cubicBezTo>
                        <a:pt x="42" y="43"/>
                        <a:pt x="42" y="43"/>
                        <a:pt x="42" y="43"/>
                      </a:cubicBezTo>
                      <a:cubicBezTo>
                        <a:pt x="32" y="47"/>
                        <a:pt x="31" y="46"/>
                        <a:pt x="34" y="64"/>
                      </a:cubicBezTo>
                      <a:cubicBezTo>
                        <a:pt x="34" y="64"/>
                        <a:pt x="5" y="64"/>
                        <a:pt x="3" y="64"/>
                      </a:cubicBezTo>
                      <a:cubicBezTo>
                        <a:pt x="2" y="64"/>
                        <a:pt x="0" y="67"/>
                        <a:pt x="2" y="70"/>
                      </a:cubicBezTo>
                      <a:cubicBezTo>
                        <a:pt x="0" y="70"/>
                        <a:pt x="0" y="67"/>
                        <a:pt x="2" y="60"/>
                      </a:cubicBezTo>
                      <a:cubicBezTo>
                        <a:pt x="3" y="53"/>
                        <a:pt x="6" y="57"/>
                        <a:pt x="8" y="50"/>
                      </a:cubicBezTo>
                      <a:cubicBezTo>
                        <a:pt x="8" y="44"/>
                        <a:pt x="12" y="41"/>
                        <a:pt x="11" y="41"/>
                      </a:cubicBezTo>
                      <a:cubicBezTo>
                        <a:pt x="9" y="41"/>
                        <a:pt x="8" y="41"/>
                        <a:pt x="12" y="37"/>
                      </a:cubicBezTo>
                      <a:cubicBezTo>
                        <a:pt x="17" y="32"/>
                        <a:pt x="19" y="34"/>
                        <a:pt x="19" y="26"/>
                      </a:cubicBezTo>
                      <a:cubicBezTo>
                        <a:pt x="20" y="18"/>
                        <a:pt x="20" y="23"/>
                        <a:pt x="22" y="18"/>
                      </a:cubicBezTo>
                      <a:cubicBezTo>
                        <a:pt x="23" y="9"/>
                        <a:pt x="26" y="18"/>
                        <a:pt x="32" y="0"/>
                      </a:cubicBezTo>
                      <a:cubicBezTo>
                        <a:pt x="68" y="0"/>
                        <a:pt x="68" y="0"/>
                        <a:pt x="68" y="0"/>
                      </a:cubicBezTo>
                      <a:cubicBezTo>
                        <a:pt x="68" y="4"/>
                        <a:pt x="68" y="4"/>
                        <a:pt x="68" y="4"/>
                      </a:cubicBezTo>
                      <a:close/>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6" name="Freeform 820">
                  <a:extLst>
                    <a:ext uri="{FF2B5EF4-FFF2-40B4-BE49-F238E27FC236}">
                      <a16:creationId xmlns:a16="http://schemas.microsoft.com/office/drawing/2014/main" id="{10BF74FF-35B3-9ABD-25BC-06BFEE34B8AF}"/>
                    </a:ext>
                  </a:extLst>
                </p:cNvPr>
                <p:cNvSpPr>
                  <a:spLocks/>
                </p:cNvSpPr>
                <p:nvPr/>
              </p:nvSpPr>
              <p:spPr bwMode="gray">
                <a:xfrm>
                  <a:off x="3243101" y="4927769"/>
                  <a:ext cx="41472" cy="3055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0" y="5"/>
                        <a:pt x="2" y="0"/>
                        <a:pt x="3" y="0"/>
                      </a:cubicBezTo>
                      <a:cubicBezTo>
                        <a:pt x="6" y="2"/>
                        <a:pt x="5" y="5"/>
                        <a:pt x="3" y="5"/>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7" name="Freeform 821">
                  <a:extLst>
                    <a:ext uri="{FF2B5EF4-FFF2-40B4-BE49-F238E27FC236}">
                      <a16:creationId xmlns:a16="http://schemas.microsoft.com/office/drawing/2014/main" id="{EDD53BF9-DA2A-802D-2286-805552953A1A}"/>
                    </a:ext>
                  </a:extLst>
                </p:cNvPr>
                <p:cNvSpPr>
                  <a:spLocks/>
                </p:cNvSpPr>
                <p:nvPr/>
              </p:nvSpPr>
              <p:spPr bwMode="gray">
                <a:xfrm>
                  <a:off x="3318503" y="4890429"/>
                  <a:ext cx="56552" cy="47526"/>
                </a:xfrm>
                <a:custGeom>
                  <a:avLst/>
                  <a:gdLst>
                    <a:gd name="T0" fmla="*/ 5 w 8"/>
                    <a:gd name="T1" fmla="*/ 6 h 8"/>
                    <a:gd name="T2" fmla="*/ 2 w 8"/>
                    <a:gd name="T3" fmla="*/ 6 h 8"/>
                    <a:gd name="T4" fmla="*/ 6 w 8"/>
                    <a:gd name="T5" fmla="*/ 0 h 8"/>
                    <a:gd name="T6" fmla="*/ 5 w 8"/>
                    <a:gd name="T7" fmla="*/ 6 h 8"/>
                  </a:gdLst>
                  <a:ahLst/>
                  <a:cxnLst>
                    <a:cxn ang="0">
                      <a:pos x="T0" y="T1"/>
                    </a:cxn>
                    <a:cxn ang="0">
                      <a:pos x="T2" y="T3"/>
                    </a:cxn>
                    <a:cxn ang="0">
                      <a:pos x="T4" y="T5"/>
                    </a:cxn>
                    <a:cxn ang="0">
                      <a:pos x="T6" y="T7"/>
                    </a:cxn>
                  </a:cxnLst>
                  <a:rect l="0" t="0" r="r" b="b"/>
                  <a:pathLst>
                    <a:path w="8" h="8">
                      <a:moveTo>
                        <a:pt x="5" y="6"/>
                      </a:moveTo>
                      <a:cubicBezTo>
                        <a:pt x="0" y="8"/>
                        <a:pt x="0" y="8"/>
                        <a:pt x="2" y="6"/>
                      </a:cubicBezTo>
                      <a:cubicBezTo>
                        <a:pt x="5" y="5"/>
                        <a:pt x="5" y="0"/>
                        <a:pt x="6" y="0"/>
                      </a:cubicBezTo>
                      <a:cubicBezTo>
                        <a:pt x="8" y="2"/>
                        <a:pt x="6" y="6"/>
                        <a:pt x="5" y="6"/>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8" name="Freeform 822">
                  <a:extLst>
                    <a:ext uri="{FF2B5EF4-FFF2-40B4-BE49-F238E27FC236}">
                      <a16:creationId xmlns:a16="http://schemas.microsoft.com/office/drawing/2014/main" id="{1AB1B375-2140-DE57-3A92-40007481E226}"/>
                    </a:ext>
                  </a:extLst>
                </p:cNvPr>
                <p:cNvSpPr>
                  <a:spLocks/>
                </p:cNvSpPr>
                <p:nvPr/>
              </p:nvSpPr>
              <p:spPr bwMode="gray">
                <a:xfrm>
                  <a:off x="3359975" y="4859876"/>
                  <a:ext cx="22622" cy="30553"/>
                </a:xfrm>
                <a:custGeom>
                  <a:avLst/>
                  <a:gdLst>
                    <a:gd name="T0" fmla="*/ 0 w 3"/>
                    <a:gd name="T1" fmla="*/ 4 h 5"/>
                    <a:gd name="T2" fmla="*/ 3 w 3"/>
                    <a:gd name="T3" fmla="*/ 0 h 5"/>
                    <a:gd name="T4" fmla="*/ 2 w 3"/>
                    <a:gd name="T5" fmla="*/ 4 h 5"/>
                    <a:gd name="T6" fmla="*/ 0 w 3"/>
                    <a:gd name="T7" fmla="*/ 4 h 5"/>
                  </a:gdLst>
                  <a:ahLst/>
                  <a:cxnLst>
                    <a:cxn ang="0">
                      <a:pos x="T0" y="T1"/>
                    </a:cxn>
                    <a:cxn ang="0">
                      <a:pos x="T2" y="T3"/>
                    </a:cxn>
                    <a:cxn ang="0">
                      <a:pos x="T4" y="T5"/>
                    </a:cxn>
                    <a:cxn ang="0">
                      <a:pos x="T6" y="T7"/>
                    </a:cxn>
                  </a:cxnLst>
                  <a:rect l="0" t="0" r="r" b="b"/>
                  <a:pathLst>
                    <a:path w="3" h="5">
                      <a:moveTo>
                        <a:pt x="0" y="4"/>
                      </a:moveTo>
                      <a:cubicBezTo>
                        <a:pt x="0" y="0"/>
                        <a:pt x="2" y="2"/>
                        <a:pt x="3" y="0"/>
                      </a:cubicBezTo>
                      <a:cubicBezTo>
                        <a:pt x="3" y="0"/>
                        <a:pt x="3" y="2"/>
                        <a:pt x="2" y="4"/>
                      </a:cubicBezTo>
                      <a:cubicBezTo>
                        <a:pt x="2" y="4"/>
                        <a:pt x="0" y="5"/>
                        <a:pt x="0" y="4"/>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29" name="Freeform 823">
                  <a:extLst>
                    <a:ext uri="{FF2B5EF4-FFF2-40B4-BE49-F238E27FC236}">
                      <a16:creationId xmlns:a16="http://schemas.microsoft.com/office/drawing/2014/main" id="{8E148BA4-89D0-61CF-EF51-5A269624E5B5}"/>
                    </a:ext>
                  </a:extLst>
                </p:cNvPr>
                <p:cNvSpPr>
                  <a:spLocks/>
                </p:cNvSpPr>
                <p:nvPr/>
              </p:nvSpPr>
              <p:spPr bwMode="gray">
                <a:xfrm>
                  <a:off x="3182778" y="4900612"/>
                  <a:ext cx="56552" cy="44130"/>
                </a:xfrm>
                <a:custGeom>
                  <a:avLst/>
                  <a:gdLst>
                    <a:gd name="T0" fmla="*/ 3 w 8"/>
                    <a:gd name="T1" fmla="*/ 6 h 7"/>
                    <a:gd name="T2" fmla="*/ 2 w 8"/>
                    <a:gd name="T3" fmla="*/ 3 h 7"/>
                    <a:gd name="T4" fmla="*/ 8 w 8"/>
                    <a:gd name="T5" fmla="*/ 0 h 7"/>
                    <a:gd name="T6" fmla="*/ 6 w 8"/>
                    <a:gd name="T7" fmla="*/ 4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2" y="3"/>
                        <a:pt x="0" y="3"/>
                        <a:pt x="2" y="3"/>
                      </a:cubicBezTo>
                      <a:cubicBezTo>
                        <a:pt x="5" y="1"/>
                        <a:pt x="8" y="0"/>
                        <a:pt x="8" y="0"/>
                      </a:cubicBezTo>
                      <a:cubicBezTo>
                        <a:pt x="8" y="1"/>
                        <a:pt x="6" y="1"/>
                        <a:pt x="6" y="4"/>
                      </a:cubicBezTo>
                      <a:cubicBezTo>
                        <a:pt x="5" y="6"/>
                        <a:pt x="3" y="7"/>
                        <a:pt x="3" y="6"/>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0" name="Freeform 824">
                  <a:extLst>
                    <a:ext uri="{FF2B5EF4-FFF2-40B4-BE49-F238E27FC236}">
                      <a16:creationId xmlns:a16="http://schemas.microsoft.com/office/drawing/2014/main" id="{A1DB635A-BA8F-9C4C-B39E-9D481AFB1D4B}"/>
                    </a:ext>
                  </a:extLst>
                </p:cNvPr>
                <p:cNvSpPr>
                  <a:spLocks/>
                </p:cNvSpPr>
                <p:nvPr/>
              </p:nvSpPr>
              <p:spPr bwMode="gray">
                <a:xfrm>
                  <a:off x="3137535" y="4883639"/>
                  <a:ext cx="18851" cy="37343"/>
                </a:xfrm>
                <a:custGeom>
                  <a:avLst/>
                  <a:gdLst>
                    <a:gd name="T0" fmla="*/ 1 w 3"/>
                    <a:gd name="T1" fmla="*/ 1 h 6"/>
                    <a:gd name="T2" fmla="*/ 1 w 3"/>
                    <a:gd name="T3" fmla="*/ 4 h 6"/>
                    <a:gd name="T4" fmla="*/ 1 w 3"/>
                    <a:gd name="T5" fmla="*/ 1 h 6"/>
                  </a:gdLst>
                  <a:ahLst/>
                  <a:cxnLst>
                    <a:cxn ang="0">
                      <a:pos x="T0" y="T1"/>
                    </a:cxn>
                    <a:cxn ang="0">
                      <a:pos x="T2" y="T3"/>
                    </a:cxn>
                    <a:cxn ang="0">
                      <a:pos x="T4" y="T5"/>
                    </a:cxn>
                  </a:cxnLst>
                  <a:rect l="0" t="0" r="r" b="b"/>
                  <a:pathLst>
                    <a:path w="3" h="6">
                      <a:moveTo>
                        <a:pt x="1" y="1"/>
                      </a:moveTo>
                      <a:cubicBezTo>
                        <a:pt x="1" y="0"/>
                        <a:pt x="3" y="3"/>
                        <a:pt x="1" y="4"/>
                      </a:cubicBezTo>
                      <a:cubicBezTo>
                        <a:pt x="1" y="6"/>
                        <a:pt x="0" y="1"/>
                        <a:pt x="1"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1" name="Freeform 825">
                  <a:extLst>
                    <a:ext uri="{FF2B5EF4-FFF2-40B4-BE49-F238E27FC236}">
                      <a16:creationId xmlns:a16="http://schemas.microsoft.com/office/drawing/2014/main" id="{942D3D65-E74C-F826-F5C4-FE0AD0A82D4C}"/>
                    </a:ext>
                  </a:extLst>
                </p:cNvPr>
                <p:cNvSpPr>
                  <a:spLocks/>
                </p:cNvSpPr>
                <p:nvPr/>
              </p:nvSpPr>
              <p:spPr bwMode="gray">
                <a:xfrm>
                  <a:off x="3163925" y="4927769"/>
                  <a:ext cx="18851" cy="10184"/>
                </a:xfrm>
                <a:custGeom>
                  <a:avLst/>
                  <a:gdLst>
                    <a:gd name="T0" fmla="*/ 2 w 3"/>
                    <a:gd name="T1" fmla="*/ 0 h 2"/>
                    <a:gd name="T2" fmla="*/ 3 w 3"/>
                    <a:gd name="T3" fmla="*/ 2 h 2"/>
                    <a:gd name="T4" fmla="*/ 2 w 3"/>
                    <a:gd name="T5" fmla="*/ 0 h 2"/>
                  </a:gdLst>
                  <a:ahLst/>
                  <a:cxnLst>
                    <a:cxn ang="0">
                      <a:pos x="T0" y="T1"/>
                    </a:cxn>
                    <a:cxn ang="0">
                      <a:pos x="T2" y="T3"/>
                    </a:cxn>
                    <a:cxn ang="0">
                      <a:pos x="T4" y="T5"/>
                    </a:cxn>
                  </a:cxnLst>
                  <a:rect l="0" t="0" r="r" b="b"/>
                  <a:pathLst>
                    <a:path w="3" h="2">
                      <a:moveTo>
                        <a:pt x="2" y="0"/>
                      </a:moveTo>
                      <a:cubicBezTo>
                        <a:pt x="3" y="0"/>
                        <a:pt x="3" y="2"/>
                        <a:pt x="3" y="2"/>
                      </a:cubicBezTo>
                      <a:cubicBezTo>
                        <a:pt x="2" y="2"/>
                        <a:pt x="0" y="0"/>
                        <a:pt x="2" y="0"/>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2" name="Freeform 826">
                  <a:extLst>
                    <a:ext uri="{FF2B5EF4-FFF2-40B4-BE49-F238E27FC236}">
                      <a16:creationId xmlns:a16="http://schemas.microsoft.com/office/drawing/2014/main" id="{0B061872-3B14-E514-B856-AC7339466498}"/>
                    </a:ext>
                  </a:extLst>
                </p:cNvPr>
                <p:cNvSpPr>
                  <a:spLocks/>
                </p:cNvSpPr>
                <p:nvPr/>
              </p:nvSpPr>
              <p:spPr bwMode="gray">
                <a:xfrm>
                  <a:off x="3122455" y="4944742"/>
                  <a:ext cx="18851" cy="16973"/>
                </a:xfrm>
                <a:custGeom>
                  <a:avLst/>
                  <a:gdLst>
                    <a:gd name="T0" fmla="*/ 1 w 3"/>
                    <a:gd name="T1" fmla="*/ 0 h 3"/>
                    <a:gd name="T2" fmla="*/ 3 w 3"/>
                    <a:gd name="T3" fmla="*/ 2 h 3"/>
                    <a:gd name="T4" fmla="*/ 1 w 3"/>
                    <a:gd name="T5" fmla="*/ 0 h 3"/>
                  </a:gdLst>
                  <a:ahLst/>
                  <a:cxnLst>
                    <a:cxn ang="0">
                      <a:pos x="T0" y="T1"/>
                    </a:cxn>
                    <a:cxn ang="0">
                      <a:pos x="T2" y="T3"/>
                    </a:cxn>
                    <a:cxn ang="0">
                      <a:pos x="T4" y="T5"/>
                    </a:cxn>
                  </a:cxnLst>
                  <a:rect l="0" t="0" r="r" b="b"/>
                  <a:pathLst>
                    <a:path w="3" h="3">
                      <a:moveTo>
                        <a:pt x="1" y="0"/>
                      </a:moveTo>
                      <a:cubicBezTo>
                        <a:pt x="3" y="0"/>
                        <a:pt x="3" y="0"/>
                        <a:pt x="3" y="2"/>
                      </a:cubicBezTo>
                      <a:cubicBezTo>
                        <a:pt x="1" y="3"/>
                        <a:pt x="0" y="2"/>
                        <a:pt x="1" y="0"/>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3" name="Freeform 849">
                  <a:extLst>
                    <a:ext uri="{FF2B5EF4-FFF2-40B4-BE49-F238E27FC236}">
                      <a16:creationId xmlns:a16="http://schemas.microsoft.com/office/drawing/2014/main" id="{44E206A4-A409-4902-3A47-D62FE867CD4D}"/>
                    </a:ext>
                  </a:extLst>
                </p:cNvPr>
                <p:cNvSpPr>
                  <a:spLocks/>
                </p:cNvSpPr>
                <p:nvPr/>
              </p:nvSpPr>
              <p:spPr bwMode="gray">
                <a:xfrm>
                  <a:off x="5561752" y="3573277"/>
                  <a:ext cx="199819" cy="217262"/>
                </a:xfrm>
                <a:custGeom>
                  <a:avLst/>
                  <a:gdLst>
                    <a:gd name="T0" fmla="*/ 12 w 29"/>
                    <a:gd name="T1" fmla="*/ 35 h 35"/>
                    <a:gd name="T2" fmla="*/ 12 w 29"/>
                    <a:gd name="T3" fmla="*/ 30 h 35"/>
                    <a:gd name="T4" fmla="*/ 11 w 29"/>
                    <a:gd name="T5" fmla="*/ 18 h 35"/>
                    <a:gd name="T6" fmla="*/ 7 w 29"/>
                    <a:gd name="T7" fmla="*/ 12 h 35"/>
                    <a:gd name="T8" fmla="*/ 0 w 29"/>
                    <a:gd name="T9" fmla="*/ 3 h 35"/>
                    <a:gd name="T10" fmla="*/ 6 w 29"/>
                    <a:gd name="T11" fmla="*/ 1 h 35"/>
                    <a:gd name="T12" fmla="*/ 15 w 29"/>
                    <a:gd name="T13" fmla="*/ 4 h 35"/>
                    <a:gd name="T14" fmla="*/ 20 w 29"/>
                    <a:gd name="T15" fmla="*/ 6 h 35"/>
                    <a:gd name="T16" fmla="*/ 20 w 29"/>
                    <a:gd name="T17" fmla="*/ 9 h 35"/>
                    <a:gd name="T18" fmla="*/ 23 w 29"/>
                    <a:gd name="T19" fmla="*/ 13 h 35"/>
                    <a:gd name="T20" fmla="*/ 24 w 29"/>
                    <a:gd name="T21" fmla="*/ 18 h 35"/>
                    <a:gd name="T22" fmla="*/ 26 w 29"/>
                    <a:gd name="T23" fmla="*/ 24 h 35"/>
                    <a:gd name="T24" fmla="*/ 26 w 29"/>
                    <a:gd name="T25" fmla="*/ 24 h 35"/>
                    <a:gd name="T26" fmla="*/ 20 w 29"/>
                    <a:gd name="T27" fmla="*/ 24 h 35"/>
                    <a:gd name="T28" fmla="*/ 18 w 29"/>
                    <a:gd name="T29" fmla="*/ 26 h 35"/>
                    <a:gd name="T30" fmla="*/ 15 w 29"/>
                    <a:gd name="T31" fmla="*/ 33 h 35"/>
                    <a:gd name="T32" fmla="*/ 12 w 29"/>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5">
                      <a:moveTo>
                        <a:pt x="12" y="35"/>
                      </a:moveTo>
                      <a:cubicBezTo>
                        <a:pt x="11" y="33"/>
                        <a:pt x="12" y="33"/>
                        <a:pt x="12" y="30"/>
                      </a:cubicBezTo>
                      <a:cubicBezTo>
                        <a:pt x="11" y="26"/>
                        <a:pt x="15" y="23"/>
                        <a:pt x="11" y="18"/>
                      </a:cubicBezTo>
                      <a:cubicBezTo>
                        <a:pt x="6" y="12"/>
                        <a:pt x="7" y="13"/>
                        <a:pt x="7" y="12"/>
                      </a:cubicBezTo>
                      <a:cubicBezTo>
                        <a:pt x="4" y="10"/>
                        <a:pt x="3" y="1"/>
                        <a:pt x="0" y="3"/>
                      </a:cubicBezTo>
                      <a:cubicBezTo>
                        <a:pt x="1" y="1"/>
                        <a:pt x="4" y="1"/>
                        <a:pt x="6" y="1"/>
                      </a:cubicBezTo>
                      <a:cubicBezTo>
                        <a:pt x="7" y="0"/>
                        <a:pt x="14" y="4"/>
                        <a:pt x="15" y="4"/>
                      </a:cubicBezTo>
                      <a:cubicBezTo>
                        <a:pt x="17" y="3"/>
                        <a:pt x="17" y="7"/>
                        <a:pt x="20" y="6"/>
                      </a:cubicBezTo>
                      <a:cubicBezTo>
                        <a:pt x="21" y="6"/>
                        <a:pt x="21" y="7"/>
                        <a:pt x="20" y="9"/>
                      </a:cubicBezTo>
                      <a:cubicBezTo>
                        <a:pt x="18" y="12"/>
                        <a:pt x="21" y="13"/>
                        <a:pt x="23" y="13"/>
                      </a:cubicBezTo>
                      <a:cubicBezTo>
                        <a:pt x="24" y="13"/>
                        <a:pt x="21" y="16"/>
                        <a:pt x="24" y="18"/>
                      </a:cubicBezTo>
                      <a:cubicBezTo>
                        <a:pt x="27" y="19"/>
                        <a:pt x="24" y="23"/>
                        <a:pt x="26" y="24"/>
                      </a:cubicBezTo>
                      <a:cubicBezTo>
                        <a:pt x="29" y="24"/>
                        <a:pt x="26" y="26"/>
                        <a:pt x="26" y="24"/>
                      </a:cubicBezTo>
                      <a:cubicBezTo>
                        <a:pt x="24" y="24"/>
                        <a:pt x="21" y="26"/>
                        <a:pt x="20" y="24"/>
                      </a:cubicBezTo>
                      <a:cubicBezTo>
                        <a:pt x="18" y="23"/>
                        <a:pt x="17" y="24"/>
                        <a:pt x="18" y="26"/>
                      </a:cubicBezTo>
                      <a:cubicBezTo>
                        <a:pt x="20" y="29"/>
                        <a:pt x="14" y="32"/>
                        <a:pt x="15" y="33"/>
                      </a:cubicBezTo>
                      <a:cubicBezTo>
                        <a:pt x="15" y="35"/>
                        <a:pt x="14" y="35"/>
                        <a:pt x="12" y="35"/>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4" name="Freeform 850">
                  <a:extLst>
                    <a:ext uri="{FF2B5EF4-FFF2-40B4-BE49-F238E27FC236}">
                      <a16:creationId xmlns:a16="http://schemas.microsoft.com/office/drawing/2014/main" id="{D27FC190-FDA9-852B-CDD5-98372D286081}"/>
                    </a:ext>
                  </a:extLst>
                </p:cNvPr>
                <p:cNvSpPr>
                  <a:spLocks/>
                </p:cNvSpPr>
                <p:nvPr/>
              </p:nvSpPr>
              <p:spPr bwMode="gray">
                <a:xfrm>
                  <a:off x="5214896" y="3593644"/>
                  <a:ext cx="512743" cy="325892"/>
                </a:xfrm>
                <a:custGeom>
                  <a:avLst/>
                  <a:gdLst>
                    <a:gd name="T0" fmla="*/ 22 w 75"/>
                    <a:gd name="T1" fmla="*/ 3 h 53"/>
                    <a:gd name="T2" fmla="*/ 16 w 75"/>
                    <a:gd name="T3" fmla="*/ 6 h 53"/>
                    <a:gd name="T4" fmla="*/ 13 w 75"/>
                    <a:gd name="T5" fmla="*/ 10 h 53"/>
                    <a:gd name="T6" fmla="*/ 11 w 75"/>
                    <a:gd name="T7" fmla="*/ 15 h 53"/>
                    <a:gd name="T8" fmla="*/ 6 w 75"/>
                    <a:gd name="T9" fmla="*/ 23 h 53"/>
                    <a:gd name="T10" fmla="*/ 3 w 75"/>
                    <a:gd name="T11" fmla="*/ 23 h 53"/>
                    <a:gd name="T12" fmla="*/ 3 w 75"/>
                    <a:gd name="T13" fmla="*/ 23 h 53"/>
                    <a:gd name="T14" fmla="*/ 0 w 75"/>
                    <a:gd name="T15" fmla="*/ 24 h 53"/>
                    <a:gd name="T16" fmla="*/ 3 w 75"/>
                    <a:gd name="T17" fmla="*/ 29 h 53"/>
                    <a:gd name="T18" fmla="*/ 10 w 75"/>
                    <a:gd name="T19" fmla="*/ 35 h 53"/>
                    <a:gd name="T20" fmla="*/ 14 w 75"/>
                    <a:gd name="T21" fmla="*/ 41 h 53"/>
                    <a:gd name="T22" fmla="*/ 17 w 75"/>
                    <a:gd name="T23" fmla="*/ 39 h 53"/>
                    <a:gd name="T24" fmla="*/ 19 w 75"/>
                    <a:gd name="T25" fmla="*/ 46 h 53"/>
                    <a:gd name="T26" fmla="*/ 20 w 75"/>
                    <a:gd name="T27" fmla="*/ 50 h 53"/>
                    <a:gd name="T28" fmla="*/ 26 w 75"/>
                    <a:gd name="T29" fmla="*/ 50 h 53"/>
                    <a:gd name="T30" fmla="*/ 34 w 75"/>
                    <a:gd name="T31" fmla="*/ 50 h 53"/>
                    <a:gd name="T32" fmla="*/ 43 w 75"/>
                    <a:gd name="T33" fmla="*/ 50 h 53"/>
                    <a:gd name="T34" fmla="*/ 55 w 75"/>
                    <a:gd name="T35" fmla="*/ 49 h 53"/>
                    <a:gd name="T36" fmla="*/ 62 w 75"/>
                    <a:gd name="T37" fmla="*/ 50 h 53"/>
                    <a:gd name="T38" fmla="*/ 66 w 75"/>
                    <a:gd name="T39" fmla="*/ 52 h 53"/>
                    <a:gd name="T40" fmla="*/ 72 w 75"/>
                    <a:gd name="T41" fmla="*/ 39 h 53"/>
                    <a:gd name="T42" fmla="*/ 75 w 75"/>
                    <a:gd name="T43" fmla="*/ 35 h 53"/>
                    <a:gd name="T44" fmla="*/ 71 w 75"/>
                    <a:gd name="T45" fmla="*/ 33 h 53"/>
                    <a:gd name="T46" fmla="*/ 68 w 75"/>
                    <a:gd name="T47" fmla="*/ 35 h 53"/>
                    <a:gd name="T48" fmla="*/ 63 w 75"/>
                    <a:gd name="T49" fmla="*/ 32 h 53"/>
                    <a:gd name="T50" fmla="*/ 63 w 75"/>
                    <a:gd name="T51" fmla="*/ 27 h 53"/>
                    <a:gd name="T52" fmla="*/ 62 w 75"/>
                    <a:gd name="T53" fmla="*/ 15 h 53"/>
                    <a:gd name="T54" fmla="*/ 59 w 75"/>
                    <a:gd name="T55" fmla="*/ 9 h 53"/>
                    <a:gd name="T56" fmla="*/ 51 w 75"/>
                    <a:gd name="T57" fmla="*/ 0 h 53"/>
                    <a:gd name="T58" fmla="*/ 45 w 75"/>
                    <a:gd name="T59" fmla="*/ 4 h 53"/>
                    <a:gd name="T60" fmla="*/ 39 w 75"/>
                    <a:gd name="T61" fmla="*/ 6 h 53"/>
                    <a:gd name="T62" fmla="*/ 34 w 75"/>
                    <a:gd name="T63" fmla="*/ 3 h 53"/>
                    <a:gd name="T64" fmla="*/ 28 w 75"/>
                    <a:gd name="T65" fmla="*/ 3 h 53"/>
                    <a:gd name="T66" fmla="*/ 23 w 75"/>
                    <a:gd name="T67" fmla="*/ 3 h 53"/>
                    <a:gd name="T68" fmla="*/ 22 w 75"/>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53">
                      <a:moveTo>
                        <a:pt x="22" y="3"/>
                      </a:moveTo>
                      <a:cubicBezTo>
                        <a:pt x="19" y="7"/>
                        <a:pt x="17" y="4"/>
                        <a:pt x="16" y="6"/>
                      </a:cubicBezTo>
                      <a:cubicBezTo>
                        <a:pt x="14" y="7"/>
                        <a:pt x="16" y="7"/>
                        <a:pt x="13" y="10"/>
                      </a:cubicBezTo>
                      <a:cubicBezTo>
                        <a:pt x="10" y="13"/>
                        <a:pt x="13" y="13"/>
                        <a:pt x="11" y="15"/>
                      </a:cubicBezTo>
                      <a:cubicBezTo>
                        <a:pt x="10" y="18"/>
                        <a:pt x="6" y="23"/>
                        <a:pt x="6" y="23"/>
                      </a:cubicBezTo>
                      <a:cubicBezTo>
                        <a:pt x="5" y="23"/>
                        <a:pt x="5" y="21"/>
                        <a:pt x="3" y="23"/>
                      </a:cubicBezTo>
                      <a:cubicBezTo>
                        <a:pt x="3" y="23"/>
                        <a:pt x="5" y="23"/>
                        <a:pt x="3" y="23"/>
                      </a:cubicBezTo>
                      <a:cubicBezTo>
                        <a:pt x="2" y="23"/>
                        <a:pt x="0" y="23"/>
                        <a:pt x="0" y="24"/>
                      </a:cubicBezTo>
                      <a:cubicBezTo>
                        <a:pt x="2" y="27"/>
                        <a:pt x="5" y="27"/>
                        <a:pt x="3" y="29"/>
                      </a:cubicBezTo>
                      <a:cubicBezTo>
                        <a:pt x="3" y="33"/>
                        <a:pt x="11" y="33"/>
                        <a:pt x="10" y="35"/>
                      </a:cubicBezTo>
                      <a:cubicBezTo>
                        <a:pt x="8" y="38"/>
                        <a:pt x="10" y="41"/>
                        <a:pt x="14" y="41"/>
                      </a:cubicBezTo>
                      <a:cubicBezTo>
                        <a:pt x="17" y="42"/>
                        <a:pt x="16" y="39"/>
                        <a:pt x="17" y="39"/>
                      </a:cubicBezTo>
                      <a:cubicBezTo>
                        <a:pt x="23" y="44"/>
                        <a:pt x="14" y="41"/>
                        <a:pt x="19" y="46"/>
                      </a:cubicBezTo>
                      <a:cubicBezTo>
                        <a:pt x="25" y="49"/>
                        <a:pt x="19" y="49"/>
                        <a:pt x="20" y="50"/>
                      </a:cubicBezTo>
                      <a:cubicBezTo>
                        <a:pt x="22" y="52"/>
                        <a:pt x="23" y="49"/>
                        <a:pt x="26" y="50"/>
                      </a:cubicBezTo>
                      <a:cubicBezTo>
                        <a:pt x="31" y="53"/>
                        <a:pt x="31" y="50"/>
                        <a:pt x="34" y="50"/>
                      </a:cubicBezTo>
                      <a:cubicBezTo>
                        <a:pt x="37" y="52"/>
                        <a:pt x="40" y="53"/>
                        <a:pt x="43" y="50"/>
                      </a:cubicBezTo>
                      <a:cubicBezTo>
                        <a:pt x="46" y="49"/>
                        <a:pt x="54" y="46"/>
                        <a:pt x="55" y="49"/>
                      </a:cubicBezTo>
                      <a:cubicBezTo>
                        <a:pt x="57" y="50"/>
                        <a:pt x="59" y="47"/>
                        <a:pt x="62" y="50"/>
                      </a:cubicBezTo>
                      <a:cubicBezTo>
                        <a:pt x="62" y="52"/>
                        <a:pt x="65" y="52"/>
                        <a:pt x="66" y="52"/>
                      </a:cubicBezTo>
                      <a:cubicBezTo>
                        <a:pt x="66" y="44"/>
                        <a:pt x="68" y="41"/>
                        <a:pt x="72" y="39"/>
                      </a:cubicBezTo>
                      <a:cubicBezTo>
                        <a:pt x="75" y="39"/>
                        <a:pt x="75" y="38"/>
                        <a:pt x="75" y="35"/>
                      </a:cubicBezTo>
                      <a:cubicBezTo>
                        <a:pt x="74" y="32"/>
                        <a:pt x="71" y="33"/>
                        <a:pt x="71" y="33"/>
                      </a:cubicBezTo>
                      <a:cubicBezTo>
                        <a:pt x="69" y="35"/>
                        <a:pt x="68" y="33"/>
                        <a:pt x="68" y="35"/>
                      </a:cubicBezTo>
                      <a:cubicBezTo>
                        <a:pt x="66" y="36"/>
                        <a:pt x="65" y="35"/>
                        <a:pt x="63" y="32"/>
                      </a:cubicBezTo>
                      <a:cubicBezTo>
                        <a:pt x="62" y="30"/>
                        <a:pt x="63" y="32"/>
                        <a:pt x="63" y="27"/>
                      </a:cubicBezTo>
                      <a:cubicBezTo>
                        <a:pt x="62" y="24"/>
                        <a:pt x="66" y="20"/>
                        <a:pt x="62" y="15"/>
                      </a:cubicBezTo>
                      <a:cubicBezTo>
                        <a:pt x="57" y="10"/>
                        <a:pt x="60" y="10"/>
                        <a:pt x="59" y="9"/>
                      </a:cubicBezTo>
                      <a:cubicBezTo>
                        <a:pt x="55" y="7"/>
                        <a:pt x="55" y="0"/>
                        <a:pt x="51" y="0"/>
                      </a:cubicBezTo>
                      <a:cubicBezTo>
                        <a:pt x="48" y="1"/>
                        <a:pt x="49" y="3"/>
                        <a:pt x="45" y="4"/>
                      </a:cubicBezTo>
                      <a:cubicBezTo>
                        <a:pt x="40" y="4"/>
                        <a:pt x="40" y="4"/>
                        <a:pt x="39" y="6"/>
                      </a:cubicBezTo>
                      <a:cubicBezTo>
                        <a:pt x="37" y="7"/>
                        <a:pt x="36" y="3"/>
                        <a:pt x="34" y="3"/>
                      </a:cubicBezTo>
                      <a:cubicBezTo>
                        <a:pt x="31" y="4"/>
                        <a:pt x="31" y="3"/>
                        <a:pt x="28" y="3"/>
                      </a:cubicBezTo>
                      <a:cubicBezTo>
                        <a:pt x="25" y="3"/>
                        <a:pt x="23" y="1"/>
                        <a:pt x="23" y="3"/>
                      </a:cubicBezTo>
                      <a:cubicBezTo>
                        <a:pt x="22" y="4"/>
                        <a:pt x="22" y="3"/>
                        <a:pt x="22" y="3"/>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5" name="Freeform 851">
                  <a:extLst>
                    <a:ext uri="{FF2B5EF4-FFF2-40B4-BE49-F238E27FC236}">
                      <a16:creationId xmlns:a16="http://schemas.microsoft.com/office/drawing/2014/main" id="{449FE21F-23BA-604B-4E97-E7FF58A9F7BD}"/>
                    </a:ext>
                  </a:extLst>
                </p:cNvPr>
                <p:cNvSpPr>
                  <a:spLocks/>
                </p:cNvSpPr>
                <p:nvPr/>
              </p:nvSpPr>
              <p:spPr bwMode="gray">
                <a:xfrm>
                  <a:off x="5527820" y="4017985"/>
                  <a:ext cx="173428" cy="145973"/>
                </a:xfrm>
                <a:custGeom>
                  <a:avLst/>
                  <a:gdLst>
                    <a:gd name="T0" fmla="*/ 2 w 25"/>
                    <a:gd name="T1" fmla="*/ 4 h 24"/>
                    <a:gd name="T2" fmla="*/ 3 w 25"/>
                    <a:gd name="T3" fmla="*/ 10 h 24"/>
                    <a:gd name="T4" fmla="*/ 0 w 25"/>
                    <a:gd name="T5" fmla="*/ 15 h 24"/>
                    <a:gd name="T6" fmla="*/ 5 w 25"/>
                    <a:gd name="T7" fmla="*/ 17 h 24"/>
                    <a:gd name="T8" fmla="*/ 2 w 25"/>
                    <a:gd name="T9" fmla="*/ 21 h 24"/>
                    <a:gd name="T10" fmla="*/ 5 w 25"/>
                    <a:gd name="T11" fmla="*/ 20 h 24"/>
                    <a:gd name="T12" fmla="*/ 11 w 25"/>
                    <a:gd name="T13" fmla="*/ 15 h 24"/>
                    <a:gd name="T14" fmla="*/ 16 w 25"/>
                    <a:gd name="T15" fmla="*/ 14 h 24"/>
                    <a:gd name="T16" fmla="*/ 23 w 25"/>
                    <a:gd name="T17" fmla="*/ 12 h 24"/>
                    <a:gd name="T18" fmla="*/ 20 w 25"/>
                    <a:gd name="T19" fmla="*/ 9 h 24"/>
                    <a:gd name="T20" fmla="*/ 16 w 25"/>
                    <a:gd name="T21" fmla="*/ 1 h 24"/>
                    <a:gd name="T22" fmla="*/ 13 w 25"/>
                    <a:gd name="T23" fmla="*/ 3 h 24"/>
                    <a:gd name="T24" fmla="*/ 8 w 25"/>
                    <a:gd name="T25" fmla="*/ 1 h 24"/>
                    <a:gd name="T26" fmla="*/ 5 w 25"/>
                    <a:gd name="T27" fmla="*/ 3 h 24"/>
                    <a:gd name="T28" fmla="*/ 2 w 25"/>
                    <a:gd name="T2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 y="4"/>
                      </a:moveTo>
                      <a:cubicBezTo>
                        <a:pt x="5" y="7"/>
                        <a:pt x="5" y="9"/>
                        <a:pt x="3" y="10"/>
                      </a:cubicBezTo>
                      <a:cubicBezTo>
                        <a:pt x="2" y="10"/>
                        <a:pt x="3" y="14"/>
                        <a:pt x="0" y="15"/>
                      </a:cubicBezTo>
                      <a:cubicBezTo>
                        <a:pt x="0" y="20"/>
                        <a:pt x="10" y="15"/>
                        <a:pt x="5" y="17"/>
                      </a:cubicBezTo>
                      <a:cubicBezTo>
                        <a:pt x="2" y="20"/>
                        <a:pt x="2" y="18"/>
                        <a:pt x="2" y="21"/>
                      </a:cubicBezTo>
                      <a:cubicBezTo>
                        <a:pt x="0" y="24"/>
                        <a:pt x="2" y="21"/>
                        <a:pt x="5" y="20"/>
                      </a:cubicBezTo>
                      <a:cubicBezTo>
                        <a:pt x="8" y="17"/>
                        <a:pt x="10" y="18"/>
                        <a:pt x="11" y="15"/>
                      </a:cubicBezTo>
                      <a:cubicBezTo>
                        <a:pt x="14" y="9"/>
                        <a:pt x="14" y="15"/>
                        <a:pt x="16" y="14"/>
                      </a:cubicBezTo>
                      <a:cubicBezTo>
                        <a:pt x="19" y="10"/>
                        <a:pt x="22" y="15"/>
                        <a:pt x="23" y="12"/>
                      </a:cubicBezTo>
                      <a:cubicBezTo>
                        <a:pt x="25" y="9"/>
                        <a:pt x="23" y="10"/>
                        <a:pt x="20" y="9"/>
                      </a:cubicBezTo>
                      <a:cubicBezTo>
                        <a:pt x="16" y="6"/>
                        <a:pt x="16" y="4"/>
                        <a:pt x="16" y="1"/>
                      </a:cubicBezTo>
                      <a:cubicBezTo>
                        <a:pt x="14" y="1"/>
                        <a:pt x="14" y="3"/>
                        <a:pt x="13" y="3"/>
                      </a:cubicBezTo>
                      <a:cubicBezTo>
                        <a:pt x="11" y="3"/>
                        <a:pt x="10" y="0"/>
                        <a:pt x="8" y="1"/>
                      </a:cubicBezTo>
                      <a:cubicBezTo>
                        <a:pt x="6" y="3"/>
                        <a:pt x="5" y="0"/>
                        <a:pt x="5" y="3"/>
                      </a:cubicBezTo>
                      <a:cubicBezTo>
                        <a:pt x="3" y="4"/>
                        <a:pt x="2" y="3"/>
                        <a:pt x="2" y="4"/>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6" name="Freeform 852">
                  <a:extLst>
                    <a:ext uri="{FF2B5EF4-FFF2-40B4-BE49-F238E27FC236}">
                      <a16:creationId xmlns:a16="http://schemas.microsoft.com/office/drawing/2014/main" id="{AF7446EB-78B9-FEFB-DD98-7465650C90FA}"/>
                    </a:ext>
                  </a:extLst>
                </p:cNvPr>
                <p:cNvSpPr>
                  <a:spLocks/>
                </p:cNvSpPr>
                <p:nvPr/>
              </p:nvSpPr>
              <p:spPr bwMode="gray">
                <a:xfrm>
                  <a:off x="5384553" y="2738174"/>
                  <a:ext cx="275223" cy="179920"/>
                </a:xfrm>
                <a:custGeom>
                  <a:avLst/>
                  <a:gdLst>
                    <a:gd name="T0" fmla="*/ 8 w 40"/>
                    <a:gd name="T1" fmla="*/ 18 h 29"/>
                    <a:gd name="T2" fmla="*/ 1 w 40"/>
                    <a:gd name="T3" fmla="*/ 15 h 29"/>
                    <a:gd name="T4" fmla="*/ 1 w 40"/>
                    <a:gd name="T5" fmla="*/ 9 h 29"/>
                    <a:gd name="T6" fmla="*/ 4 w 40"/>
                    <a:gd name="T7" fmla="*/ 4 h 29"/>
                    <a:gd name="T8" fmla="*/ 14 w 40"/>
                    <a:gd name="T9" fmla="*/ 3 h 29"/>
                    <a:gd name="T10" fmla="*/ 18 w 40"/>
                    <a:gd name="T11" fmla="*/ 1 h 29"/>
                    <a:gd name="T12" fmla="*/ 28 w 40"/>
                    <a:gd name="T13" fmla="*/ 3 h 29"/>
                    <a:gd name="T14" fmla="*/ 37 w 40"/>
                    <a:gd name="T15" fmla="*/ 3 h 29"/>
                    <a:gd name="T16" fmla="*/ 35 w 40"/>
                    <a:gd name="T17" fmla="*/ 7 h 29"/>
                    <a:gd name="T18" fmla="*/ 32 w 40"/>
                    <a:gd name="T19" fmla="*/ 15 h 29"/>
                    <a:gd name="T20" fmla="*/ 34 w 40"/>
                    <a:gd name="T21" fmla="*/ 21 h 29"/>
                    <a:gd name="T22" fmla="*/ 32 w 40"/>
                    <a:gd name="T23" fmla="*/ 27 h 29"/>
                    <a:gd name="T24" fmla="*/ 26 w 40"/>
                    <a:gd name="T25" fmla="*/ 27 h 29"/>
                    <a:gd name="T26" fmla="*/ 20 w 40"/>
                    <a:gd name="T27" fmla="*/ 24 h 29"/>
                    <a:gd name="T28" fmla="*/ 15 w 40"/>
                    <a:gd name="T29" fmla="*/ 21 h 29"/>
                    <a:gd name="T30" fmla="*/ 8 w 40"/>
                    <a:gd name="T31" fmla="*/ 24 h 29"/>
                    <a:gd name="T32" fmla="*/ 8 w 40"/>
                    <a:gd name="T33"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9">
                      <a:moveTo>
                        <a:pt x="8" y="18"/>
                      </a:moveTo>
                      <a:cubicBezTo>
                        <a:pt x="3" y="19"/>
                        <a:pt x="3" y="16"/>
                        <a:pt x="1" y="15"/>
                      </a:cubicBezTo>
                      <a:cubicBezTo>
                        <a:pt x="0" y="12"/>
                        <a:pt x="0" y="12"/>
                        <a:pt x="1" y="9"/>
                      </a:cubicBezTo>
                      <a:cubicBezTo>
                        <a:pt x="1" y="6"/>
                        <a:pt x="4" y="7"/>
                        <a:pt x="4" y="4"/>
                      </a:cubicBezTo>
                      <a:cubicBezTo>
                        <a:pt x="6" y="3"/>
                        <a:pt x="11" y="3"/>
                        <a:pt x="14" y="3"/>
                      </a:cubicBezTo>
                      <a:cubicBezTo>
                        <a:pt x="18" y="3"/>
                        <a:pt x="14" y="0"/>
                        <a:pt x="18" y="1"/>
                      </a:cubicBezTo>
                      <a:cubicBezTo>
                        <a:pt x="23" y="3"/>
                        <a:pt x="26" y="1"/>
                        <a:pt x="28" y="3"/>
                      </a:cubicBezTo>
                      <a:cubicBezTo>
                        <a:pt x="31" y="4"/>
                        <a:pt x="34" y="4"/>
                        <a:pt x="37" y="3"/>
                      </a:cubicBezTo>
                      <a:cubicBezTo>
                        <a:pt x="40" y="6"/>
                        <a:pt x="35" y="4"/>
                        <a:pt x="35" y="7"/>
                      </a:cubicBezTo>
                      <a:cubicBezTo>
                        <a:pt x="35" y="12"/>
                        <a:pt x="31" y="9"/>
                        <a:pt x="32" y="15"/>
                      </a:cubicBezTo>
                      <a:cubicBezTo>
                        <a:pt x="35" y="19"/>
                        <a:pt x="31" y="16"/>
                        <a:pt x="34" y="21"/>
                      </a:cubicBezTo>
                      <a:cubicBezTo>
                        <a:pt x="37" y="26"/>
                        <a:pt x="34" y="23"/>
                        <a:pt x="32" y="27"/>
                      </a:cubicBezTo>
                      <a:cubicBezTo>
                        <a:pt x="29" y="29"/>
                        <a:pt x="31" y="26"/>
                        <a:pt x="26" y="27"/>
                      </a:cubicBezTo>
                      <a:cubicBezTo>
                        <a:pt x="23" y="29"/>
                        <a:pt x="21" y="24"/>
                        <a:pt x="20" y="24"/>
                      </a:cubicBezTo>
                      <a:cubicBezTo>
                        <a:pt x="18" y="24"/>
                        <a:pt x="17" y="21"/>
                        <a:pt x="15" y="21"/>
                      </a:cubicBezTo>
                      <a:cubicBezTo>
                        <a:pt x="12" y="19"/>
                        <a:pt x="12" y="23"/>
                        <a:pt x="8" y="24"/>
                      </a:cubicBezTo>
                      <a:cubicBezTo>
                        <a:pt x="9" y="18"/>
                        <a:pt x="11" y="15"/>
                        <a:pt x="8" y="18"/>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7" name="Freeform 853">
                  <a:extLst>
                    <a:ext uri="{FF2B5EF4-FFF2-40B4-BE49-F238E27FC236}">
                      <a16:creationId xmlns:a16="http://schemas.microsoft.com/office/drawing/2014/main" id="{3DDE5752-91F8-CC7D-9812-F4D063935E73}"/>
                    </a:ext>
                  </a:extLst>
                </p:cNvPr>
                <p:cNvSpPr>
                  <a:spLocks/>
                </p:cNvSpPr>
                <p:nvPr/>
              </p:nvSpPr>
              <p:spPr bwMode="gray">
                <a:xfrm>
                  <a:off x="5248828" y="2853596"/>
                  <a:ext cx="410948" cy="193499"/>
                </a:xfrm>
                <a:custGeom>
                  <a:avLst/>
                  <a:gdLst>
                    <a:gd name="T0" fmla="*/ 0 w 60"/>
                    <a:gd name="T1" fmla="*/ 27 h 31"/>
                    <a:gd name="T2" fmla="*/ 15 w 60"/>
                    <a:gd name="T3" fmla="*/ 23 h 31"/>
                    <a:gd name="T4" fmla="*/ 26 w 60"/>
                    <a:gd name="T5" fmla="*/ 23 h 31"/>
                    <a:gd name="T6" fmla="*/ 32 w 60"/>
                    <a:gd name="T7" fmla="*/ 22 h 31"/>
                    <a:gd name="T8" fmla="*/ 35 w 60"/>
                    <a:gd name="T9" fmla="*/ 25 h 31"/>
                    <a:gd name="T10" fmla="*/ 46 w 60"/>
                    <a:gd name="T11" fmla="*/ 31 h 31"/>
                    <a:gd name="T12" fmla="*/ 54 w 60"/>
                    <a:gd name="T13" fmla="*/ 30 h 31"/>
                    <a:gd name="T14" fmla="*/ 58 w 60"/>
                    <a:gd name="T15" fmla="*/ 27 h 31"/>
                    <a:gd name="T16" fmla="*/ 57 w 60"/>
                    <a:gd name="T17" fmla="*/ 20 h 31"/>
                    <a:gd name="T18" fmla="*/ 55 w 60"/>
                    <a:gd name="T19" fmla="*/ 17 h 31"/>
                    <a:gd name="T20" fmla="*/ 55 w 60"/>
                    <a:gd name="T21" fmla="*/ 13 h 31"/>
                    <a:gd name="T22" fmla="*/ 52 w 60"/>
                    <a:gd name="T23" fmla="*/ 8 h 31"/>
                    <a:gd name="T24" fmla="*/ 46 w 60"/>
                    <a:gd name="T25" fmla="*/ 8 h 31"/>
                    <a:gd name="T26" fmla="*/ 40 w 60"/>
                    <a:gd name="T27" fmla="*/ 5 h 31"/>
                    <a:gd name="T28" fmla="*/ 35 w 60"/>
                    <a:gd name="T29" fmla="*/ 2 h 31"/>
                    <a:gd name="T30" fmla="*/ 28 w 60"/>
                    <a:gd name="T31" fmla="*/ 5 h 31"/>
                    <a:gd name="T32" fmla="*/ 24 w 60"/>
                    <a:gd name="T33" fmla="*/ 14 h 31"/>
                    <a:gd name="T34" fmla="*/ 15 w 60"/>
                    <a:gd name="T35" fmla="*/ 9 h 31"/>
                    <a:gd name="T36" fmla="*/ 12 w 60"/>
                    <a:gd name="T37" fmla="*/ 6 h 31"/>
                    <a:gd name="T38" fmla="*/ 4 w 60"/>
                    <a:gd name="T39" fmla="*/ 9 h 31"/>
                    <a:gd name="T40" fmla="*/ 4 w 60"/>
                    <a:gd name="T41" fmla="*/ 13 h 31"/>
                    <a:gd name="T42" fmla="*/ 1 w 60"/>
                    <a:gd name="T43" fmla="*/ 19 h 31"/>
                    <a:gd name="T44" fmla="*/ 0 w 60"/>
                    <a:gd name="T45"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31">
                      <a:moveTo>
                        <a:pt x="0" y="27"/>
                      </a:moveTo>
                      <a:cubicBezTo>
                        <a:pt x="8" y="22"/>
                        <a:pt x="9" y="22"/>
                        <a:pt x="15" y="23"/>
                      </a:cubicBezTo>
                      <a:cubicBezTo>
                        <a:pt x="21" y="23"/>
                        <a:pt x="23" y="22"/>
                        <a:pt x="26" y="23"/>
                      </a:cubicBezTo>
                      <a:cubicBezTo>
                        <a:pt x="31" y="25"/>
                        <a:pt x="31" y="22"/>
                        <a:pt x="32" y="22"/>
                      </a:cubicBezTo>
                      <a:cubicBezTo>
                        <a:pt x="34" y="23"/>
                        <a:pt x="31" y="25"/>
                        <a:pt x="35" y="25"/>
                      </a:cubicBezTo>
                      <a:cubicBezTo>
                        <a:pt x="40" y="25"/>
                        <a:pt x="41" y="30"/>
                        <a:pt x="46" y="31"/>
                      </a:cubicBezTo>
                      <a:cubicBezTo>
                        <a:pt x="51" y="28"/>
                        <a:pt x="52" y="31"/>
                        <a:pt x="54" y="30"/>
                      </a:cubicBezTo>
                      <a:cubicBezTo>
                        <a:pt x="55" y="27"/>
                        <a:pt x="55" y="27"/>
                        <a:pt x="58" y="27"/>
                      </a:cubicBezTo>
                      <a:cubicBezTo>
                        <a:pt x="58" y="27"/>
                        <a:pt x="60" y="23"/>
                        <a:pt x="57" y="20"/>
                      </a:cubicBezTo>
                      <a:cubicBezTo>
                        <a:pt x="55" y="17"/>
                        <a:pt x="57" y="17"/>
                        <a:pt x="55" y="17"/>
                      </a:cubicBezTo>
                      <a:cubicBezTo>
                        <a:pt x="54" y="17"/>
                        <a:pt x="55" y="14"/>
                        <a:pt x="55" y="13"/>
                      </a:cubicBezTo>
                      <a:cubicBezTo>
                        <a:pt x="57" y="11"/>
                        <a:pt x="54" y="11"/>
                        <a:pt x="52" y="8"/>
                      </a:cubicBezTo>
                      <a:cubicBezTo>
                        <a:pt x="49" y="9"/>
                        <a:pt x="51" y="6"/>
                        <a:pt x="46" y="8"/>
                      </a:cubicBezTo>
                      <a:cubicBezTo>
                        <a:pt x="43" y="9"/>
                        <a:pt x="41" y="5"/>
                        <a:pt x="40" y="5"/>
                      </a:cubicBezTo>
                      <a:cubicBezTo>
                        <a:pt x="38" y="5"/>
                        <a:pt x="37" y="2"/>
                        <a:pt x="35" y="2"/>
                      </a:cubicBezTo>
                      <a:cubicBezTo>
                        <a:pt x="32" y="0"/>
                        <a:pt x="32" y="3"/>
                        <a:pt x="28" y="5"/>
                      </a:cubicBezTo>
                      <a:cubicBezTo>
                        <a:pt x="26" y="8"/>
                        <a:pt x="31" y="13"/>
                        <a:pt x="24" y="14"/>
                      </a:cubicBezTo>
                      <a:cubicBezTo>
                        <a:pt x="17" y="17"/>
                        <a:pt x="20" y="11"/>
                        <a:pt x="15" y="9"/>
                      </a:cubicBezTo>
                      <a:cubicBezTo>
                        <a:pt x="11" y="8"/>
                        <a:pt x="15" y="5"/>
                        <a:pt x="12" y="6"/>
                      </a:cubicBezTo>
                      <a:cubicBezTo>
                        <a:pt x="8" y="8"/>
                        <a:pt x="6" y="8"/>
                        <a:pt x="4" y="9"/>
                      </a:cubicBezTo>
                      <a:cubicBezTo>
                        <a:pt x="4" y="11"/>
                        <a:pt x="3" y="11"/>
                        <a:pt x="4" y="13"/>
                      </a:cubicBezTo>
                      <a:cubicBezTo>
                        <a:pt x="4" y="16"/>
                        <a:pt x="1" y="16"/>
                        <a:pt x="1" y="19"/>
                      </a:cubicBezTo>
                      <a:cubicBezTo>
                        <a:pt x="0" y="22"/>
                        <a:pt x="0" y="23"/>
                        <a:pt x="0" y="27"/>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8" name="Freeform 854">
                  <a:extLst>
                    <a:ext uri="{FF2B5EF4-FFF2-40B4-BE49-F238E27FC236}">
                      <a16:creationId xmlns:a16="http://schemas.microsoft.com/office/drawing/2014/main" id="{31FC42AB-F074-9D23-E610-0BF45AE66C60}"/>
                    </a:ext>
                  </a:extLst>
                </p:cNvPr>
                <p:cNvSpPr>
                  <a:spLocks/>
                </p:cNvSpPr>
                <p:nvPr/>
              </p:nvSpPr>
              <p:spPr bwMode="gray">
                <a:xfrm>
                  <a:off x="5248828" y="2989383"/>
                  <a:ext cx="320464" cy="210473"/>
                </a:xfrm>
                <a:custGeom>
                  <a:avLst/>
                  <a:gdLst>
                    <a:gd name="T0" fmla="*/ 46 w 47"/>
                    <a:gd name="T1" fmla="*/ 9 h 34"/>
                    <a:gd name="T2" fmla="*/ 46 w 47"/>
                    <a:gd name="T3" fmla="*/ 15 h 34"/>
                    <a:gd name="T4" fmla="*/ 38 w 47"/>
                    <a:gd name="T5" fmla="*/ 21 h 34"/>
                    <a:gd name="T6" fmla="*/ 38 w 47"/>
                    <a:gd name="T7" fmla="*/ 27 h 34"/>
                    <a:gd name="T8" fmla="*/ 32 w 47"/>
                    <a:gd name="T9" fmla="*/ 29 h 34"/>
                    <a:gd name="T10" fmla="*/ 21 w 47"/>
                    <a:gd name="T11" fmla="*/ 31 h 34"/>
                    <a:gd name="T12" fmla="*/ 15 w 47"/>
                    <a:gd name="T13" fmla="*/ 26 h 34"/>
                    <a:gd name="T14" fmla="*/ 14 w 47"/>
                    <a:gd name="T15" fmla="*/ 18 h 34"/>
                    <a:gd name="T16" fmla="*/ 3 w 47"/>
                    <a:gd name="T17" fmla="*/ 15 h 34"/>
                    <a:gd name="T18" fmla="*/ 1 w 47"/>
                    <a:gd name="T19" fmla="*/ 9 h 34"/>
                    <a:gd name="T20" fmla="*/ 0 w 47"/>
                    <a:gd name="T21" fmla="*/ 4 h 34"/>
                    <a:gd name="T22" fmla="*/ 15 w 47"/>
                    <a:gd name="T23" fmla="*/ 1 h 34"/>
                    <a:gd name="T24" fmla="*/ 26 w 47"/>
                    <a:gd name="T25" fmla="*/ 1 h 34"/>
                    <a:gd name="T26" fmla="*/ 32 w 47"/>
                    <a:gd name="T27" fmla="*/ 0 h 34"/>
                    <a:gd name="T28" fmla="*/ 35 w 47"/>
                    <a:gd name="T29" fmla="*/ 3 h 34"/>
                    <a:gd name="T30" fmla="*/ 46 w 47"/>
                    <a:gd name="T31"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4">
                      <a:moveTo>
                        <a:pt x="46" y="9"/>
                      </a:moveTo>
                      <a:cubicBezTo>
                        <a:pt x="43" y="17"/>
                        <a:pt x="47" y="12"/>
                        <a:pt x="46" y="15"/>
                      </a:cubicBezTo>
                      <a:cubicBezTo>
                        <a:pt x="44" y="18"/>
                        <a:pt x="43" y="15"/>
                        <a:pt x="38" y="21"/>
                      </a:cubicBezTo>
                      <a:cubicBezTo>
                        <a:pt x="35" y="26"/>
                        <a:pt x="41" y="26"/>
                        <a:pt x="38" y="27"/>
                      </a:cubicBezTo>
                      <a:cubicBezTo>
                        <a:pt x="37" y="31"/>
                        <a:pt x="38" y="23"/>
                        <a:pt x="32" y="29"/>
                      </a:cubicBezTo>
                      <a:cubicBezTo>
                        <a:pt x="27" y="34"/>
                        <a:pt x="26" y="29"/>
                        <a:pt x="21" y="31"/>
                      </a:cubicBezTo>
                      <a:cubicBezTo>
                        <a:pt x="21" y="27"/>
                        <a:pt x="17" y="24"/>
                        <a:pt x="15" y="26"/>
                      </a:cubicBezTo>
                      <a:cubicBezTo>
                        <a:pt x="14" y="21"/>
                        <a:pt x="17" y="20"/>
                        <a:pt x="14" y="18"/>
                      </a:cubicBezTo>
                      <a:cubicBezTo>
                        <a:pt x="11" y="15"/>
                        <a:pt x="14" y="20"/>
                        <a:pt x="3" y="15"/>
                      </a:cubicBezTo>
                      <a:cubicBezTo>
                        <a:pt x="3" y="14"/>
                        <a:pt x="3" y="10"/>
                        <a:pt x="1" y="9"/>
                      </a:cubicBezTo>
                      <a:cubicBezTo>
                        <a:pt x="0" y="7"/>
                        <a:pt x="0" y="7"/>
                        <a:pt x="0" y="4"/>
                      </a:cubicBezTo>
                      <a:cubicBezTo>
                        <a:pt x="8" y="0"/>
                        <a:pt x="9" y="0"/>
                        <a:pt x="15" y="1"/>
                      </a:cubicBezTo>
                      <a:cubicBezTo>
                        <a:pt x="21" y="1"/>
                        <a:pt x="23" y="0"/>
                        <a:pt x="26" y="1"/>
                      </a:cubicBezTo>
                      <a:cubicBezTo>
                        <a:pt x="31" y="3"/>
                        <a:pt x="31" y="0"/>
                        <a:pt x="32" y="0"/>
                      </a:cubicBezTo>
                      <a:cubicBezTo>
                        <a:pt x="34" y="1"/>
                        <a:pt x="31" y="3"/>
                        <a:pt x="35" y="3"/>
                      </a:cubicBezTo>
                      <a:cubicBezTo>
                        <a:pt x="40" y="3"/>
                        <a:pt x="41" y="7"/>
                        <a:pt x="46" y="9"/>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39" name="Freeform 855">
                  <a:extLst>
                    <a:ext uri="{FF2B5EF4-FFF2-40B4-BE49-F238E27FC236}">
                      <a16:creationId xmlns:a16="http://schemas.microsoft.com/office/drawing/2014/main" id="{B18B2BF4-0D50-7C20-BB8B-849D052B70FF}"/>
                    </a:ext>
                  </a:extLst>
                </p:cNvPr>
                <p:cNvSpPr>
                  <a:spLocks/>
                </p:cNvSpPr>
                <p:nvPr/>
              </p:nvSpPr>
              <p:spPr bwMode="gray">
                <a:xfrm>
                  <a:off x="5350623" y="3009753"/>
                  <a:ext cx="554215" cy="373419"/>
                </a:xfrm>
                <a:custGeom>
                  <a:avLst/>
                  <a:gdLst>
                    <a:gd name="T0" fmla="*/ 71 w 81"/>
                    <a:gd name="T1" fmla="*/ 49 h 61"/>
                    <a:gd name="T2" fmla="*/ 63 w 81"/>
                    <a:gd name="T3" fmla="*/ 57 h 61"/>
                    <a:gd name="T4" fmla="*/ 60 w 81"/>
                    <a:gd name="T5" fmla="*/ 58 h 61"/>
                    <a:gd name="T6" fmla="*/ 54 w 81"/>
                    <a:gd name="T7" fmla="*/ 58 h 61"/>
                    <a:gd name="T8" fmla="*/ 48 w 81"/>
                    <a:gd name="T9" fmla="*/ 57 h 61"/>
                    <a:gd name="T10" fmla="*/ 40 w 81"/>
                    <a:gd name="T11" fmla="*/ 55 h 61"/>
                    <a:gd name="T12" fmla="*/ 32 w 81"/>
                    <a:gd name="T13" fmla="*/ 54 h 61"/>
                    <a:gd name="T14" fmla="*/ 17 w 81"/>
                    <a:gd name="T15" fmla="*/ 52 h 61"/>
                    <a:gd name="T16" fmla="*/ 10 w 81"/>
                    <a:gd name="T17" fmla="*/ 55 h 61"/>
                    <a:gd name="T18" fmla="*/ 6 w 81"/>
                    <a:gd name="T19" fmla="*/ 57 h 61"/>
                    <a:gd name="T20" fmla="*/ 3 w 81"/>
                    <a:gd name="T21" fmla="*/ 49 h 61"/>
                    <a:gd name="T22" fmla="*/ 8 w 81"/>
                    <a:gd name="T23" fmla="*/ 44 h 61"/>
                    <a:gd name="T24" fmla="*/ 6 w 81"/>
                    <a:gd name="T25" fmla="*/ 27 h 61"/>
                    <a:gd name="T26" fmla="*/ 17 w 81"/>
                    <a:gd name="T27" fmla="*/ 26 h 61"/>
                    <a:gd name="T28" fmla="*/ 23 w 81"/>
                    <a:gd name="T29" fmla="*/ 24 h 61"/>
                    <a:gd name="T30" fmla="*/ 23 w 81"/>
                    <a:gd name="T31" fmla="*/ 18 h 61"/>
                    <a:gd name="T32" fmla="*/ 31 w 81"/>
                    <a:gd name="T33" fmla="*/ 12 h 61"/>
                    <a:gd name="T34" fmla="*/ 31 w 81"/>
                    <a:gd name="T35" fmla="*/ 6 h 61"/>
                    <a:gd name="T36" fmla="*/ 39 w 81"/>
                    <a:gd name="T37" fmla="*/ 4 h 61"/>
                    <a:gd name="T38" fmla="*/ 43 w 81"/>
                    <a:gd name="T39" fmla="*/ 1 h 61"/>
                    <a:gd name="T40" fmla="*/ 49 w 81"/>
                    <a:gd name="T41" fmla="*/ 3 h 61"/>
                    <a:gd name="T42" fmla="*/ 55 w 81"/>
                    <a:gd name="T43" fmla="*/ 6 h 61"/>
                    <a:gd name="T44" fmla="*/ 61 w 81"/>
                    <a:gd name="T45" fmla="*/ 6 h 61"/>
                    <a:gd name="T46" fmla="*/ 64 w 81"/>
                    <a:gd name="T47" fmla="*/ 9 h 61"/>
                    <a:gd name="T48" fmla="*/ 64 w 81"/>
                    <a:gd name="T49" fmla="*/ 15 h 61"/>
                    <a:gd name="T50" fmla="*/ 66 w 81"/>
                    <a:gd name="T51" fmla="*/ 21 h 61"/>
                    <a:gd name="T52" fmla="*/ 72 w 81"/>
                    <a:gd name="T53" fmla="*/ 27 h 61"/>
                    <a:gd name="T54" fmla="*/ 77 w 81"/>
                    <a:gd name="T55" fmla="*/ 32 h 61"/>
                    <a:gd name="T56" fmla="*/ 78 w 81"/>
                    <a:gd name="T57" fmla="*/ 35 h 61"/>
                    <a:gd name="T58" fmla="*/ 71 w 81"/>
                    <a:gd name="T59" fmla="*/ 37 h 61"/>
                    <a:gd name="T60" fmla="*/ 69 w 81"/>
                    <a:gd name="T61" fmla="*/ 40 h 61"/>
                    <a:gd name="T62" fmla="*/ 71 w 81"/>
                    <a:gd name="T63"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61">
                      <a:moveTo>
                        <a:pt x="71" y="49"/>
                      </a:moveTo>
                      <a:cubicBezTo>
                        <a:pt x="64" y="49"/>
                        <a:pt x="63" y="52"/>
                        <a:pt x="63" y="57"/>
                      </a:cubicBezTo>
                      <a:cubicBezTo>
                        <a:pt x="63" y="61"/>
                        <a:pt x="61" y="61"/>
                        <a:pt x="60" y="58"/>
                      </a:cubicBezTo>
                      <a:cubicBezTo>
                        <a:pt x="58" y="58"/>
                        <a:pt x="55" y="58"/>
                        <a:pt x="54" y="58"/>
                      </a:cubicBezTo>
                      <a:cubicBezTo>
                        <a:pt x="51" y="60"/>
                        <a:pt x="52" y="54"/>
                        <a:pt x="48" y="57"/>
                      </a:cubicBezTo>
                      <a:cubicBezTo>
                        <a:pt x="45" y="60"/>
                        <a:pt x="49" y="55"/>
                        <a:pt x="40" y="55"/>
                      </a:cubicBezTo>
                      <a:cubicBezTo>
                        <a:pt x="34" y="55"/>
                        <a:pt x="37" y="54"/>
                        <a:pt x="32" y="54"/>
                      </a:cubicBezTo>
                      <a:cubicBezTo>
                        <a:pt x="29" y="55"/>
                        <a:pt x="28" y="50"/>
                        <a:pt x="17" y="52"/>
                      </a:cubicBezTo>
                      <a:cubicBezTo>
                        <a:pt x="8" y="54"/>
                        <a:pt x="13" y="57"/>
                        <a:pt x="10" y="55"/>
                      </a:cubicBezTo>
                      <a:cubicBezTo>
                        <a:pt x="8" y="55"/>
                        <a:pt x="6" y="57"/>
                        <a:pt x="6" y="57"/>
                      </a:cubicBezTo>
                      <a:cubicBezTo>
                        <a:pt x="5" y="54"/>
                        <a:pt x="10" y="50"/>
                        <a:pt x="3" y="49"/>
                      </a:cubicBezTo>
                      <a:cubicBezTo>
                        <a:pt x="0" y="47"/>
                        <a:pt x="5" y="44"/>
                        <a:pt x="8" y="44"/>
                      </a:cubicBezTo>
                      <a:cubicBezTo>
                        <a:pt x="11" y="43"/>
                        <a:pt x="8" y="37"/>
                        <a:pt x="6" y="27"/>
                      </a:cubicBezTo>
                      <a:cubicBezTo>
                        <a:pt x="11" y="26"/>
                        <a:pt x="13" y="30"/>
                        <a:pt x="17" y="26"/>
                      </a:cubicBezTo>
                      <a:cubicBezTo>
                        <a:pt x="23" y="20"/>
                        <a:pt x="22" y="27"/>
                        <a:pt x="23" y="24"/>
                      </a:cubicBezTo>
                      <a:cubicBezTo>
                        <a:pt x="26" y="23"/>
                        <a:pt x="20" y="23"/>
                        <a:pt x="23" y="18"/>
                      </a:cubicBezTo>
                      <a:cubicBezTo>
                        <a:pt x="28" y="12"/>
                        <a:pt x="29" y="15"/>
                        <a:pt x="31" y="12"/>
                      </a:cubicBezTo>
                      <a:cubicBezTo>
                        <a:pt x="32" y="9"/>
                        <a:pt x="28" y="13"/>
                        <a:pt x="31" y="6"/>
                      </a:cubicBezTo>
                      <a:cubicBezTo>
                        <a:pt x="35" y="3"/>
                        <a:pt x="37" y="6"/>
                        <a:pt x="39" y="4"/>
                      </a:cubicBezTo>
                      <a:cubicBezTo>
                        <a:pt x="40" y="1"/>
                        <a:pt x="40" y="1"/>
                        <a:pt x="43" y="1"/>
                      </a:cubicBezTo>
                      <a:cubicBezTo>
                        <a:pt x="48" y="0"/>
                        <a:pt x="45" y="3"/>
                        <a:pt x="49" y="3"/>
                      </a:cubicBezTo>
                      <a:cubicBezTo>
                        <a:pt x="55" y="1"/>
                        <a:pt x="51" y="7"/>
                        <a:pt x="55" y="6"/>
                      </a:cubicBezTo>
                      <a:cubicBezTo>
                        <a:pt x="58" y="3"/>
                        <a:pt x="61" y="4"/>
                        <a:pt x="61" y="6"/>
                      </a:cubicBezTo>
                      <a:cubicBezTo>
                        <a:pt x="63" y="7"/>
                        <a:pt x="66" y="6"/>
                        <a:pt x="64" y="9"/>
                      </a:cubicBezTo>
                      <a:cubicBezTo>
                        <a:pt x="63" y="13"/>
                        <a:pt x="68" y="13"/>
                        <a:pt x="64" y="15"/>
                      </a:cubicBezTo>
                      <a:cubicBezTo>
                        <a:pt x="61" y="18"/>
                        <a:pt x="66" y="17"/>
                        <a:pt x="66" y="21"/>
                      </a:cubicBezTo>
                      <a:cubicBezTo>
                        <a:pt x="68" y="27"/>
                        <a:pt x="74" y="26"/>
                        <a:pt x="72" y="27"/>
                      </a:cubicBezTo>
                      <a:cubicBezTo>
                        <a:pt x="69" y="32"/>
                        <a:pt x="77" y="27"/>
                        <a:pt x="77" y="32"/>
                      </a:cubicBezTo>
                      <a:cubicBezTo>
                        <a:pt x="77" y="34"/>
                        <a:pt x="81" y="34"/>
                        <a:pt x="78" y="35"/>
                      </a:cubicBezTo>
                      <a:cubicBezTo>
                        <a:pt x="75" y="37"/>
                        <a:pt x="75" y="40"/>
                        <a:pt x="71" y="37"/>
                      </a:cubicBezTo>
                      <a:cubicBezTo>
                        <a:pt x="69" y="35"/>
                        <a:pt x="68" y="38"/>
                        <a:pt x="69" y="40"/>
                      </a:cubicBezTo>
                      <a:cubicBezTo>
                        <a:pt x="72" y="44"/>
                        <a:pt x="68" y="44"/>
                        <a:pt x="71" y="49"/>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0" name="Freeform 856">
                  <a:extLst>
                    <a:ext uri="{FF2B5EF4-FFF2-40B4-BE49-F238E27FC236}">
                      <a16:creationId xmlns:a16="http://schemas.microsoft.com/office/drawing/2014/main" id="{4948E182-8A44-1BD6-CC88-7F414EB4C286}"/>
                    </a:ext>
                  </a:extLst>
                </p:cNvPr>
                <p:cNvSpPr>
                  <a:spLocks/>
                </p:cNvSpPr>
                <p:nvPr/>
              </p:nvSpPr>
              <p:spPr bwMode="gray">
                <a:xfrm>
                  <a:off x="4860499" y="3114989"/>
                  <a:ext cx="588145" cy="427735"/>
                </a:xfrm>
                <a:custGeom>
                  <a:avLst/>
                  <a:gdLst>
                    <a:gd name="T0" fmla="*/ 78 w 86"/>
                    <a:gd name="T1" fmla="*/ 40 h 70"/>
                    <a:gd name="T2" fmla="*/ 80 w 86"/>
                    <a:gd name="T3" fmla="*/ 46 h 70"/>
                    <a:gd name="T4" fmla="*/ 81 w 86"/>
                    <a:gd name="T5" fmla="*/ 49 h 70"/>
                    <a:gd name="T6" fmla="*/ 80 w 86"/>
                    <a:gd name="T7" fmla="*/ 53 h 70"/>
                    <a:gd name="T8" fmla="*/ 72 w 86"/>
                    <a:gd name="T9" fmla="*/ 61 h 70"/>
                    <a:gd name="T10" fmla="*/ 72 w 86"/>
                    <a:gd name="T11" fmla="*/ 67 h 70"/>
                    <a:gd name="T12" fmla="*/ 69 w 86"/>
                    <a:gd name="T13" fmla="*/ 69 h 70"/>
                    <a:gd name="T14" fmla="*/ 64 w 86"/>
                    <a:gd name="T15" fmla="*/ 66 h 70"/>
                    <a:gd name="T16" fmla="*/ 54 w 86"/>
                    <a:gd name="T17" fmla="*/ 64 h 70"/>
                    <a:gd name="T18" fmla="*/ 49 w 86"/>
                    <a:gd name="T19" fmla="*/ 67 h 70"/>
                    <a:gd name="T20" fmla="*/ 48 w 86"/>
                    <a:gd name="T21" fmla="*/ 66 h 70"/>
                    <a:gd name="T22" fmla="*/ 43 w 86"/>
                    <a:gd name="T23" fmla="*/ 64 h 70"/>
                    <a:gd name="T24" fmla="*/ 42 w 86"/>
                    <a:gd name="T25" fmla="*/ 64 h 70"/>
                    <a:gd name="T26" fmla="*/ 40 w 86"/>
                    <a:gd name="T27" fmla="*/ 64 h 70"/>
                    <a:gd name="T28" fmla="*/ 36 w 86"/>
                    <a:gd name="T29" fmla="*/ 58 h 70"/>
                    <a:gd name="T30" fmla="*/ 31 w 86"/>
                    <a:gd name="T31" fmla="*/ 56 h 70"/>
                    <a:gd name="T32" fmla="*/ 29 w 86"/>
                    <a:gd name="T33" fmla="*/ 55 h 70"/>
                    <a:gd name="T34" fmla="*/ 25 w 86"/>
                    <a:gd name="T35" fmla="*/ 53 h 70"/>
                    <a:gd name="T36" fmla="*/ 22 w 86"/>
                    <a:gd name="T37" fmla="*/ 55 h 70"/>
                    <a:gd name="T38" fmla="*/ 22 w 86"/>
                    <a:gd name="T39" fmla="*/ 50 h 70"/>
                    <a:gd name="T40" fmla="*/ 16 w 86"/>
                    <a:gd name="T41" fmla="*/ 49 h 70"/>
                    <a:gd name="T42" fmla="*/ 10 w 86"/>
                    <a:gd name="T43" fmla="*/ 47 h 70"/>
                    <a:gd name="T44" fmla="*/ 7 w 86"/>
                    <a:gd name="T45" fmla="*/ 38 h 70"/>
                    <a:gd name="T46" fmla="*/ 7 w 86"/>
                    <a:gd name="T47" fmla="*/ 30 h 70"/>
                    <a:gd name="T48" fmla="*/ 5 w 86"/>
                    <a:gd name="T49" fmla="*/ 26 h 70"/>
                    <a:gd name="T50" fmla="*/ 3 w 86"/>
                    <a:gd name="T51" fmla="*/ 13 h 70"/>
                    <a:gd name="T52" fmla="*/ 7 w 86"/>
                    <a:gd name="T53" fmla="*/ 13 h 70"/>
                    <a:gd name="T54" fmla="*/ 7 w 86"/>
                    <a:gd name="T55" fmla="*/ 12 h 70"/>
                    <a:gd name="T56" fmla="*/ 3 w 86"/>
                    <a:gd name="T57" fmla="*/ 12 h 70"/>
                    <a:gd name="T58" fmla="*/ 3 w 86"/>
                    <a:gd name="T59" fmla="*/ 10 h 70"/>
                    <a:gd name="T60" fmla="*/ 16 w 86"/>
                    <a:gd name="T61" fmla="*/ 7 h 70"/>
                    <a:gd name="T62" fmla="*/ 23 w 86"/>
                    <a:gd name="T63" fmla="*/ 3 h 70"/>
                    <a:gd name="T64" fmla="*/ 31 w 86"/>
                    <a:gd name="T65" fmla="*/ 0 h 70"/>
                    <a:gd name="T66" fmla="*/ 40 w 86"/>
                    <a:gd name="T67" fmla="*/ 3 h 70"/>
                    <a:gd name="T68" fmla="*/ 39 w 86"/>
                    <a:gd name="T69" fmla="*/ 3 h 70"/>
                    <a:gd name="T70" fmla="*/ 39 w 86"/>
                    <a:gd name="T71" fmla="*/ 4 h 70"/>
                    <a:gd name="T72" fmla="*/ 46 w 86"/>
                    <a:gd name="T73" fmla="*/ 4 h 70"/>
                    <a:gd name="T74" fmla="*/ 72 w 86"/>
                    <a:gd name="T75" fmla="*/ 6 h 70"/>
                    <a:gd name="T76" fmla="*/ 78 w 86"/>
                    <a:gd name="T77" fmla="*/ 10 h 70"/>
                    <a:gd name="T78" fmla="*/ 80 w 86"/>
                    <a:gd name="T79" fmla="*/ 27 h 70"/>
                    <a:gd name="T80" fmla="*/ 75 w 86"/>
                    <a:gd name="T81" fmla="*/ 32 h 70"/>
                    <a:gd name="T82" fmla="*/ 78 w 86"/>
                    <a:gd name="T83"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70">
                      <a:moveTo>
                        <a:pt x="78" y="40"/>
                      </a:moveTo>
                      <a:cubicBezTo>
                        <a:pt x="80" y="43"/>
                        <a:pt x="77" y="41"/>
                        <a:pt x="80" y="46"/>
                      </a:cubicBezTo>
                      <a:cubicBezTo>
                        <a:pt x="86" y="50"/>
                        <a:pt x="80" y="47"/>
                        <a:pt x="81" y="49"/>
                      </a:cubicBezTo>
                      <a:cubicBezTo>
                        <a:pt x="83" y="50"/>
                        <a:pt x="84" y="52"/>
                        <a:pt x="80" y="53"/>
                      </a:cubicBezTo>
                      <a:cubicBezTo>
                        <a:pt x="78" y="53"/>
                        <a:pt x="74" y="58"/>
                        <a:pt x="72" y="61"/>
                      </a:cubicBezTo>
                      <a:cubicBezTo>
                        <a:pt x="69" y="64"/>
                        <a:pt x="72" y="66"/>
                        <a:pt x="72" y="67"/>
                      </a:cubicBezTo>
                      <a:cubicBezTo>
                        <a:pt x="71" y="69"/>
                        <a:pt x="75" y="70"/>
                        <a:pt x="69" y="69"/>
                      </a:cubicBezTo>
                      <a:cubicBezTo>
                        <a:pt x="64" y="67"/>
                        <a:pt x="66" y="66"/>
                        <a:pt x="64" y="66"/>
                      </a:cubicBezTo>
                      <a:cubicBezTo>
                        <a:pt x="60" y="64"/>
                        <a:pt x="55" y="64"/>
                        <a:pt x="54" y="64"/>
                      </a:cubicBezTo>
                      <a:cubicBezTo>
                        <a:pt x="51" y="64"/>
                        <a:pt x="51" y="69"/>
                        <a:pt x="49" y="67"/>
                      </a:cubicBezTo>
                      <a:cubicBezTo>
                        <a:pt x="49" y="67"/>
                        <a:pt x="48" y="67"/>
                        <a:pt x="48" y="66"/>
                      </a:cubicBezTo>
                      <a:cubicBezTo>
                        <a:pt x="49" y="62"/>
                        <a:pt x="45" y="61"/>
                        <a:pt x="43" y="64"/>
                      </a:cubicBezTo>
                      <a:cubicBezTo>
                        <a:pt x="43" y="66"/>
                        <a:pt x="42" y="66"/>
                        <a:pt x="42" y="64"/>
                      </a:cubicBezTo>
                      <a:cubicBezTo>
                        <a:pt x="42" y="64"/>
                        <a:pt x="42" y="64"/>
                        <a:pt x="40" y="64"/>
                      </a:cubicBezTo>
                      <a:cubicBezTo>
                        <a:pt x="40" y="61"/>
                        <a:pt x="39" y="59"/>
                        <a:pt x="36" y="58"/>
                      </a:cubicBezTo>
                      <a:cubicBezTo>
                        <a:pt x="32" y="56"/>
                        <a:pt x="34" y="58"/>
                        <a:pt x="31" y="56"/>
                      </a:cubicBezTo>
                      <a:cubicBezTo>
                        <a:pt x="29" y="55"/>
                        <a:pt x="32" y="55"/>
                        <a:pt x="29" y="55"/>
                      </a:cubicBezTo>
                      <a:cubicBezTo>
                        <a:pt x="26" y="53"/>
                        <a:pt x="23" y="52"/>
                        <a:pt x="25" y="53"/>
                      </a:cubicBezTo>
                      <a:cubicBezTo>
                        <a:pt x="26" y="55"/>
                        <a:pt x="25" y="58"/>
                        <a:pt x="22" y="55"/>
                      </a:cubicBezTo>
                      <a:cubicBezTo>
                        <a:pt x="17" y="50"/>
                        <a:pt x="22" y="52"/>
                        <a:pt x="22" y="50"/>
                      </a:cubicBezTo>
                      <a:cubicBezTo>
                        <a:pt x="20" y="49"/>
                        <a:pt x="20" y="50"/>
                        <a:pt x="16" y="49"/>
                      </a:cubicBezTo>
                      <a:cubicBezTo>
                        <a:pt x="10" y="46"/>
                        <a:pt x="13" y="44"/>
                        <a:pt x="10" y="47"/>
                      </a:cubicBezTo>
                      <a:cubicBezTo>
                        <a:pt x="11" y="38"/>
                        <a:pt x="8" y="43"/>
                        <a:pt x="7" y="38"/>
                      </a:cubicBezTo>
                      <a:cubicBezTo>
                        <a:pt x="7" y="35"/>
                        <a:pt x="10" y="35"/>
                        <a:pt x="7" y="30"/>
                      </a:cubicBezTo>
                      <a:cubicBezTo>
                        <a:pt x="5" y="29"/>
                        <a:pt x="10" y="29"/>
                        <a:pt x="5" y="26"/>
                      </a:cubicBezTo>
                      <a:cubicBezTo>
                        <a:pt x="0" y="23"/>
                        <a:pt x="7" y="21"/>
                        <a:pt x="3" y="13"/>
                      </a:cubicBezTo>
                      <a:cubicBezTo>
                        <a:pt x="7" y="13"/>
                        <a:pt x="7" y="15"/>
                        <a:pt x="7" y="13"/>
                      </a:cubicBezTo>
                      <a:cubicBezTo>
                        <a:pt x="7" y="12"/>
                        <a:pt x="7" y="12"/>
                        <a:pt x="7" y="12"/>
                      </a:cubicBezTo>
                      <a:cubicBezTo>
                        <a:pt x="5" y="12"/>
                        <a:pt x="5" y="13"/>
                        <a:pt x="3" y="12"/>
                      </a:cubicBezTo>
                      <a:cubicBezTo>
                        <a:pt x="3" y="10"/>
                        <a:pt x="3" y="10"/>
                        <a:pt x="3" y="10"/>
                      </a:cubicBezTo>
                      <a:cubicBezTo>
                        <a:pt x="8" y="12"/>
                        <a:pt x="8" y="9"/>
                        <a:pt x="16" y="7"/>
                      </a:cubicBezTo>
                      <a:cubicBezTo>
                        <a:pt x="23" y="6"/>
                        <a:pt x="19" y="4"/>
                        <a:pt x="23" y="3"/>
                      </a:cubicBezTo>
                      <a:cubicBezTo>
                        <a:pt x="29" y="1"/>
                        <a:pt x="23" y="1"/>
                        <a:pt x="31" y="0"/>
                      </a:cubicBezTo>
                      <a:cubicBezTo>
                        <a:pt x="37" y="0"/>
                        <a:pt x="36" y="0"/>
                        <a:pt x="40" y="3"/>
                      </a:cubicBezTo>
                      <a:cubicBezTo>
                        <a:pt x="42" y="3"/>
                        <a:pt x="40" y="4"/>
                        <a:pt x="39" y="3"/>
                      </a:cubicBezTo>
                      <a:cubicBezTo>
                        <a:pt x="37" y="0"/>
                        <a:pt x="37" y="1"/>
                        <a:pt x="39" y="4"/>
                      </a:cubicBezTo>
                      <a:cubicBezTo>
                        <a:pt x="39" y="6"/>
                        <a:pt x="45" y="6"/>
                        <a:pt x="46" y="4"/>
                      </a:cubicBezTo>
                      <a:cubicBezTo>
                        <a:pt x="57" y="6"/>
                        <a:pt x="66" y="7"/>
                        <a:pt x="72" y="6"/>
                      </a:cubicBezTo>
                      <a:cubicBezTo>
                        <a:pt x="74" y="4"/>
                        <a:pt x="78" y="7"/>
                        <a:pt x="78" y="10"/>
                      </a:cubicBezTo>
                      <a:cubicBezTo>
                        <a:pt x="80" y="20"/>
                        <a:pt x="83" y="26"/>
                        <a:pt x="80" y="27"/>
                      </a:cubicBezTo>
                      <a:cubicBezTo>
                        <a:pt x="77" y="27"/>
                        <a:pt x="72" y="30"/>
                        <a:pt x="75" y="32"/>
                      </a:cubicBezTo>
                      <a:cubicBezTo>
                        <a:pt x="81" y="33"/>
                        <a:pt x="77" y="36"/>
                        <a:pt x="78" y="40"/>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1" name="Freeform 857">
                  <a:extLst>
                    <a:ext uri="{FF2B5EF4-FFF2-40B4-BE49-F238E27FC236}">
                      <a16:creationId xmlns:a16="http://schemas.microsoft.com/office/drawing/2014/main" id="{316DCA36-C2D2-9D10-5202-EA2D2A44E9AB}"/>
                    </a:ext>
                  </a:extLst>
                </p:cNvPr>
                <p:cNvSpPr>
                  <a:spLocks/>
                </p:cNvSpPr>
                <p:nvPr/>
              </p:nvSpPr>
              <p:spPr bwMode="gray">
                <a:xfrm>
                  <a:off x="3846325" y="3396751"/>
                  <a:ext cx="720101" cy="607655"/>
                </a:xfrm>
                <a:custGeom>
                  <a:avLst/>
                  <a:gdLst>
                    <a:gd name="T0" fmla="*/ 96 w 106"/>
                    <a:gd name="T1" fmla="*/ 66 h 99"/>
                    <a:gd name="T2" fmla="*/ 94 w 106"/>
                    <a:gd name="T3" fmla="*/ 76 h 99"/>
                    <a:gd name="T4" fmla="*/ 99 w 106"/>
                    <a:gd name="T5" fmla="*/ 84 h 99"/>
                    <a:gd name="T6" fmla="*/ 85 w 106"/>
                    <a:gd name="T7" fmla="*/ 90 h 99"/>
                    <a:gd name="T8" fmla="*/ 77 w 106"/>
                    <a:gd name="T9" fmla="*/ 87 h 99"/>
                    <a:gd name="T10" fmla="*/ 68 w 106"/>
                    <a:gd name="T11" fmla="*/ 87 h 99"/>
                    <a:gd name="T12" fmla="*/ 64 w 106"/>
                    <a:gd name="T13" fmla="*/ 98 h 99"/>
                    <a:gd name="T14" fmla="*/ 53 w 106"/>
                    <a:gd name="T15" fmla="*/ 98 h 99"/>
                    <a:gd name="T16" fmla="*/ 44 w 106"/>
                    <a:gd name="T17" fmla="*/ 95 h 99"/>
                    <a:gd name="T18" fmla="*/ 35 w 106"/>
                    <a:gd name="T19" fmla="*/ 93 h 99"/>
                    <a:gd name="T20" fmla="*/ 26 w 106"/>
                    <a:gd name="T21" fmla="*/ 87 h 99"/>
                    <a:gd name="T22" fmla="*/ 30 w 106"/>
                    <a:gd name="T23" fmla="*/ 73 h 99"/>
                    <a:gd name="T24" fmla="*/ 30 w 106"/>
                    <a:gd name="T25" fmla="*/ 69 h 99"/>
                    <a:gd name="T26" fmla="*/ 35 w 106"/>
                    <a:gd name="T27" fmla="*/ 67 h 99"/>
                    <a:gd name="T28" fmla="*/ 30 w 106"/>
                    <a:gd name="T29" fmla="*/ 59 h 99"/>
                    <a:gd name="T30" fmla="*/ 27 w 106"/>
                    <a:gd name="T31" fmla="*/ 53 h 99"/>
                    <a:gd name="T32" fmla="*/ 23 w 106"/>
                    <a:gd name="T33" fmla="*/ 46 h 99"/>
                    <a:gd name="T34" fmla="*/ 19 w 106"/>
                    <a:gd name="T35" fmla="*/ 41 h 99"/>
                    <a:gd name="T36" fmla="*/ 16 w 106"/>
                    <a:gd name="T37" fmla="*/ 39 h 99"/>
                    <a:gd name="T38" fmla="*/ 6 w 106"/>
                    <a:gd name="T39" fmla="*/ 36 h 99"/>
                    <a:gd name="T40" fmla="*/ 6 w 106"/>
                    <a:gd name="T41" fmla="*/ 33 h 99"/>
                    <a:gd name="T42" fmla="*/ 4 w 106"/>
                    <a:gd name="T43" fmla="*/ 30 h 99"/>
                    <a:gd name="T44" fmla="*/ 6 w 106"/>
                    <a:gd name="T45" fmla="*/ 27 h 99"/>
                    <a:gd name="T46" fmla="*/ 12 w 106"/>
                    <a:gd name="T47" fmla="*/ 26 h 99"/>
                    <a:gd name="T48" fmla="*/ 18 w 106"/>
                    <a:gd name="T49" fmla="*/ 29 h 99"/>
                    <a:gd name="T50" fmla="*/ 23 w 106"/>
                    <a:gd name="T51" fmla="*/ 27 h 99"/>
                    <a:gd name="T52" fmla="*/ 27 w 106"/>
                    <a:gd name="T53" fmla="*/ 29 h 99"/>
                    <a:gd name="T54" fmla="*/ 26 w 106"/>
                    <a:gd name="T55" fmla="*/ 20 h 99"/>
                    <a:gd name="T56" fmla="*/ 29 w 106"/>
                    <a:gd name="T57" fmla="*/ 15 h 99"/>
                    <a:gd name="T58" fmla="*/ 39 w 106"/>
                    <a:gd name="T59" fmla="*/ 20 h 99"/>
                    <a:gd name="T60" fmla="*/ 44 w 106"/>
                    <a:gd name="T61" fmla="*/ 13 h 99"/>
                    <a:gd name="T62" fmla="*/ 52 w 106"/>
                    <a:gd name="T63" fmla="*/ 9 h 99"/>
                    <a:gd name="T64" fmla="*/ 52 w 106"/>
                    <a:gd name="T65" fmla="*/ 3 h 99"/>
                    <a:gd name="T66" fmla="*/ 65 w 106"/>
                    <a:gd name="T67" fmla="*/ 4 h 99"/>
                    <a:gd name="T68" fmla="*/ 73 w 106"/>
                    <a:gd name="T69" fmla="*/ 10 h 99"/>
                    <a:gd name="T70" fmla="*/ 81 w 106"/>
                    <a:gd name="T71" fmla="*/ 15 h 99"/>
                    <a:gd name="T72" fmla="*/ 90 w 106"/>
                    <a:gd name="T73" fmla="*/ 18 h 99"/>
                    <a:gd name="T74" fmla="*/ 97 w 106"/>
                    <a:gd name="T75" fmla="*/ 23 h 99"/>
                    <a:gd name="T76" fmla="*/ 99 w 106"/>
                    <a:gd name="T77" fmla="*/ 39 h 99"/>
                    <a:gd name="T78" fmla="*/ 94 w 106"/>
                    <a:gd name="T79" fmla="*/ 44 h 99"/>
                    <a:gd name="T80" fmla="*/ 90 w 106"/>
                    <a:gd name="T81" fmla="*/ 50 h 99"/>
                    <a:gd name="T82" fmla="*/ 88 w 106"/>
                    <a:gd name="T83" fmla="*/ 56 h 99"/>
                    <a:gd name="T84" fmla="*/ 93 w 106"/>
                    <a:gd name="T85"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99">
                      <a:moveTo>
                        <a:pt x="94" y="59"/>
                      </a:moveTo>
                      <a:cubicBezTo>
                        <a:pt x="93" y="62"/>
                        <a:pt x="97" y="64"/>
                        <a:pt x="96" y="66"/>
                      </a:cubicBezTo>
                      <a:cubicBezTo>
                        <a:pt x="94" y="69"/>
                        <a:pt x="90" y="67"/>
                        <a:pt x="94" y="70"/>
                      </a:cubicBezTo>
                      <a:cubicBezTo>
                        <a:pt x="99" y="73"/>
                        <a:pt x="93" y="73"/>
                        <a:pt x="94" y="76"/>
                      </a:cubicBezTo>
                      <a:cubicBezTo>
                        <a:pt x="96" y="81"/>
                        <a:pt x="100" y="78"/>
                        <a:pt x="100" y="78"/>
                      </a:cubicBezTo>
                      <a:cubicBezTo>
                        <a:pt x="102" y="79"/>
                        <a:pt x="99" y="82"/>
                        <a:pt x="99" y="84"/>
                      </a:cubicBezTo>
                      <a:cubicBezTo>
                        <a:pt x="97" y="84"/>
                        <a:pt x="93" y="87"/>
                        <a:pt x="93" y="87"/>
                      </a:cubicBezTo>
                      <a:cubicBezTo>
                        <a:pt x="93" y="90"/>
                        <a:pt x="87" y="92"/>
                        <a:pt x="85" y="90"/>
                      </a:cubicBezTo>
                      <a:cubicBezTo>
                        <a:pt x="84" y="89"/>
                        <a:pt x="84" y="92"/>
                        <a:pt x="82" y="89"/>
                      </a:cubicBezTo>
                      <a:cubicBezTo>
                        <a:pt x="81" y="87"/>
                        <a:pt x="81" y="87"/>
                        <a:pt x="77" y="87"/>
                      </a:cubicBezTo>
                      <a:cubicBezTo>
                        <a:pt x="74" y="89"/>
                        <a:pt x="77" y="87"/>
                        <a:pt x="74" y="87"/>
                      </a:cubicBezTo>
                      <a:cubicBezTo>
                        <a:pt x="71" y="87"/>
                        <a:pt x="74" y="82"/>
                        <a:pt x="68" y="87"/>
                      </a:cubicBezTo>
                      <a:cubicBezTo>
                        <a:pt x="67" y="89"/>
                        <a:pt x="64" y="89"/>
                        <a:pt x="64" y="92"/>
                      </a:cubicBezTo>
                      <a:cubicBezTo>
                        <a:pt x="65" y="95"/>
                        <a:pt x="64" y="93"/>
                        <a:pt x="64" y="98"/>
                      </a:cubicBezTo>
                      <a:cubicBezTo>
                        <a:pt x="61" y="98"/>
                        <a:pt x="62" y="99"/>
                        <a:pt x="59" y="98"/>
                      </a:cubicBezTo>
                      <a:cubicBezTo>
                        <a:pt x="58" y="98"/>
                        <a:pt x="58" y="99"/>
                        <a:pt x="53" y="98"/>
                      </a:cubicBezTo>
                      <a:cubicBezTo>
                        <a:pt x="53" y="96"/>
                        <a:pt x="53" y="95"/>
                        <a:pt x="52" y="96"/>
                      </a:cubicBezTo>
                      <a:cubicBezTo>
                        <a:pt x="42" y="90"/>
                        <a:pt x="47" y="95"/>
                        <a:pt x="44" y="95"/>
                      </a:cubicBezTo>
                      <a:cubicBezTo>
                        <a:pt x="41" y="93"/>
                        <a:pt x="41" y="96"/>
                        <a:pt x="39" y="95"/>
                      </a:cubicBezTo>
                      <a:cubicBezTo>
                        <a:pt x="38" y="93"/>
                        <a:pt x="35" y="95"/>
                        <a:pt x="35" y="93"/>
                      </a:cubicBezTo>
                      <a:cubicBezTo>
                        <a:pt x="33" y="90"/>
                        <a:pt x="29" y="92"/>
                        <a:pt x="29" y="90"/>
                      </a:cubicBezTo>
                      <a:cubicBezTo>
                        <a:pt x="29" y="87"/>
                        <a:pt x="27" y="89"/>
                        <a:pt x="26" y="87"/>
                      </a:cubicBezTo>
                      <a:cubicBezTo>
                        <a:pt x="27" y="87"/>
                        <a:pt x="29" y="85"/>
                        <a:pt x="29" y="79"/>
                      </a:cubicBezTo>
                      <a:cubicBezTo>
                        <a:pt x="30" y="73"/>
                        <a:pt x="30" y="73"/>
                        <a:pt x="30" y="73"/>
                      </a:cubicBezTo>
                      <a:cubicBezTo>
                        <a:pt x="32" y="73"/>
                        <a:pt x="30" y="72"/>
                        <a:pt x="30" y="72"/>
                      </a:cubicBezTo>
                      <a:cubicBezTo>
                        <a:pt x="29" y="73"/>
                        <a:pt x="29" y="72"/>
                        <a:pt x="30" y="69"/>
                      </a:cubicBezTo>
                      <a:cubicBezTo>
                        <a:pt x="30" y="66"/>
                        <a:pt x="32" y="64"/>
                        <a:pt x="32" y="64"/>
                      </a:cubicBezTo>
                      <a:cubicBezTo>
                        <a:pt x="33" y="64"/>
                        <a:pt x="35" y="70"/>
                        <a:pt x="35" y="67"/>
                      </a:cubicBezTo>
                      <a:cubicBezTo>
                        <a:pt x="33" y="66"/>
                        <a:pt x="35" y="64"/>
                        <a:pt x="30" y="62"/>
                      </a:cubicBezTo>
                      <a:cubicBezTo>
                        <a:pt x="27" y="59"/>
                        <a:pt x="30" y="61"/>
                        <a:pt x="30" y="59"/>
                      </a:cubicBezTo>
                      <a:cubicBezTo>
                        <a:pt x="32" y="56"/>
                        <a:pt x="29" y="56"/>
                        <a:pt x="30" y="55"/>
                      </a:cubicBezTo>
                      <a:cubicBezTo>
                        <a:pt x="30" y="53"/>
                        <a:pt x="30" y="55"/>
                        <a:pt x="27" y="53"/>
                      </a:cubicBezTo>
                      <a:cubicBezTo>
                        <a:pt x="24" y="52"/>
                        <a:pt x="21" y="49"/>
                        <a:pt x="23" y="47"/>
                      </a:cubicBezTo>
                      <a:cubicBezTo>
                        <a:pt x="24" y="47"/>
                        <a:pt x="24" y="46"/>
                        <a:pt x="23" y="46"/>
                      </a:cubicBezTo>
                      <a:cubicBezTo>
                        <a:pt x="21" y="46"/>
                        <a:pt x="24" y="43"/>
                        <a:pt x="21" y="44"/>
                      </a:cubicBezTo>
                      <a:cubicBezTo>
                        <a:pt x="18" y="44"/>
                        <a:pt x="19" y="43"/>
                        <a:pt x="19" y="41"/>
                      </a:cubicBezTo>
                      <a:cubicBezTo>
                        <a:pt x="21" y="41"/>
                        <a:pt x="19" y="41"/>
                        <a:pt x="18" y="41"/>
                      </a:cubicBezTo>
                      <a:cubicBezTo>
                        <a:pt x="15" y="41"/>
                        <a:pt x="18" y="39"/>
                        <a:pt x="16" y="39"/>
                      </a:cubicBezTo>
                      <a:cubicBezTo>
                        <a:pt x="13" y="39"/>
                        <a:pt x="13" y="38"/>
                        <a:pt x="12" y="38"/>
                      </a:cubicBezTo>
                      <a:cubicBezTo>
                        <a:pt x="9" y="36"/>
                        <a:pt x="7" y="36"/>
                        <a:pt x="6" y="36"/>
                      </a:cubicBezTo>
                      <a:cubicBezTo>
                        <a:pt x="4" y="38"/>
                        <a:pt x="6" y="36"/>
                        <a:pt x="3" y="35"/>
                      </a:cubicBezTo>
                      <a:cubicBezTo>
                        <a:pt x="0" y="33"/>
                        <a:pt x="6" y="33"/>
                        <a:pt x="6" y="33"/>
                      </a:cubicBezTo>
                      <a:cubicBezTo>
                        <a:pt x="4" y="32"/>
                        <a:pt x="3" y="33"/>
                        <a:pt x="3" y="32"/>
                      </a:cubicBezTo>
                      <a:cubicBezTo>
                        <a:pt x="3" y="32"/>
                        <a:pt x="6" y="32"/>
                        <a:pt x="4" y="30"/>
                      </a:cubicBezTo>
                      <a:cubicBezTo>
                        <a:pt x="3" y="30"/>
                        <a:pt x="1" y="32"/>
                        <a:pt x="1" y="30"/>
                      </a:cubicBezTo>
                      <a:cubicBezTo>
                        <a:pt x="1" y="29"/>
                        <a:pt x="3" y="27"/>
                        <a:pt x="6" y="27"/>
                      </a:cubicBezTo>
                      <a:cubicBezTo>
                        <a:pt x="9" y="27"/>
                        <a:pt x="6" y="26"/>
                        <a:pt x="9" y="27"/>
                      </a:cubicBezTo>
                      <a:cubicBezTo>
                        <a:pt x="10" y="27"/>
                        <a:pt x="12" y="27"/>
                        <a:pt x="12" y="26"/>
                      </a:cubicBezTo>
                      <a:cubicBezTo>
                        <a:pt x="10" y="24"/>
                        <a:pt x="12" y="26"/>
                        <a:pt x="13" y="24"/>
                      </a:cubicBezTo>
                      <a:cubicBezTo>
                        <a:pt x="15" y="24"/>
                        <a:pt x="16" y="27"/>
                        <a:pt x="18" y="29"/>
                      </a:cubicBezTo>
                      <a:cubicBezTo>
                        <a:pt x="18" y="30"/>
                        <a:pt x="19" y="27"/>
                        <a:pt x="21" y="27"/>
                      </a:cubicBezTo>
                      <a:cubicBezTo>
                        <a:pt x="23" y="26"/>
                        <a:pt x="21" y="29"/>
                        <a:pt x="23" y="27"/>
                      </a:cubicBezTo>
                      <a:cubicBezTo>
                        <a:pt x="24" y="27"/>
                        <a:pt x="23" y="27"/>
                        <a:pt x="24" y="27"/>
                      </a:cubicBezTo>
                      <a:cubicBezTo>
                        <a:pt x="26" y="27"/>
                        <a:pt x="24" y="29"/>
                        <a:pt x="27" y="29"/>
                      </a:cubicBezTo>
                      <a:cubicBezTo>
                        <a:pt x="29" y="27"/>
                        <a:pt x="27" y="27"/>
                        <a:pt x="27" y="24"/>
                      </a:cubicBezTo>
                      <a:cubicBezTo>
                        <a:pt x="27" y="23"/>
                        <a:pt x="27" y="20"/>
                        <a:pt x="26" y="20"/>
                      </a:cubicBezTo>
                      <a:cubicBezTo>
                        <a:pt x="24" y="18"/>
                        <a:pt x="26" y="18"/>
                        <a:pt x="24" y="16"/>
                      </a:cubicBezTo>
                      <a:cubicBezTo>
                        <a:pt x="24" y="13"/>
                        <a:pt x="26" y="16"/>
                        <a:pt x="29" y="15"/>
                      </a:cubicBezTo>
                      <a:cubicBezTo>
                        <a:pt x="30" y="15"/>
                        <a:pt x="29" y="20"/>
                        <a:pt x="30" y="20"/>
                      </a:cubicBezTo>
                      <a:cubicBezTo>
                        <a:pt x="35" y="18"/>
                        <a:pt x="38" y="21"/>
                        <a:pt x="39" y="20"/>
                      </a:cubicBezTo>
                      <a:cubicBezTo>
                        <a:pt x="41" y="18"/>
                        <a:pt x="42" y="18"/>
                        <a:pt x="41" y="18"/>
                      </a:cubicBezTo>
                      <a:cubicBezTo>
                        <a:pt x="41" y="18"/>
                        <a:pt x="38" y="16"/>
                        <a:pt x="44" y="13"/>
                      </a:cubicBezTo>
                      <a:cubicBezTo>
                        <a:pt x="50" y="12"/>
                        <a:pt x="50" y="12"/>
                        <a:pt x="52" y="10"/>
                      </a:cubicBezTo>
                      <a:cubicBezTo>
                        <a:pt x="52" y="9"/>
                        <a:pt x="53" y="10"/>
                        <a:pt x="52" y="9"/>
                      </a:cubicBezTo>
                      <a:cubicBezTo>
                        <a:pt x="52" y="7"/>
                        <a:pt x="53" y="7"/>
                        <a:pt x="52" y="7"/>
                      </a:cubicBezTo>
                      <a:cubicBezTo>
                        <a:pt x="52" y="6"/>
                        <a:pt x="52" y="6"/>
                        <a:pt x="52" y="3"/>
                      </a:cubicBezTo>
                      <a:cubicBezTo>
                        <a:pt x="52" y="1"/>
                        <a:pt x="53" y="0"/>
                        <a:pt x="59" y="0"/>
                      </a:cubicBezTo>
                      <a:cubicBezTo>
                        <a:pt x="62" y="6"/>
                        <a:pt x="64" y="1"/>
                        <a:pt x="65" y="4"/>
                      </a:cubicBezTo>
                      <a:cubicBezTo>
                        <a:pt x="67" y="7"/>
                        <a:pt x="67" y="4"/>
                        <a:pt x="68" y="7"/>
                      </a:cubicBezTo>
                      <a:cubicBezTo>
                        <a:pt x="70" y="9"/>
                        <a:pt x="73" y="7"/>
                        <a:pt x="73" y="10"/>
                      </a:cubicBezTo>
                      <a:cubicBezTo>
                        <a:pt x="74" y="15"/>
                        <a:pt x="76" y="9"/>
                        <a:pt x="77" y="10"/>
                      </a:cubicBezTo>
                      <a:cubicBezTo>
                        <a:pt x="79" y="10"/>
                        <a:pt x="76" y="13"/>
                        <a:pt x="81" y="15"/>
                      </a:cubicBezTo>
                      <a:cubicBezTo>
                        <a:pt x="82" y="15"/>
                        <a:pt x="82" y="18"/>
                        <a:pt x="85" y="18"/>
                      </a:cubicBezTo>
                      <a:cubicBezTo>
                        <a:pt x="88" y="18"/>
                        <a:pt x="88" y="18"/>
                        <a:pt x="90" y="18"/>
                      </a:cubicBezTo>
                      <a:cubicBezTo>
                        <a:pt x="93" y="18"/>
                        <a:pt x="91" y="21"/>
                        <a:pt x="94" y="21"/>
                      </a:cubicBezTo>
                      <a:cubicBezTo>
                        <a:pt x="96" y="21"/>
                        <a:pt x="94" y="23"/>
                        <a:pt x="97" y="23"/>
                      </a:cubicBezTo>
                      <a:cubicBezTo>
                        <a:pt x="100" y="21"/>
                        <a:pt x="102" y="23"/>
                        <a:pt x="103" y="24"/>
                      </a:cubicBezTo>
                      <a:cubicBezTo>
                        <a:pt x="106" y="24"/>
                        <a:pt x="99" y="27"/>
                        <a:pt x="99" y="39"/>
                      </a:cubicBezTo>
                      <a:cubicBezTo>
                        <a:pt x="97" y="43"/>
                        <a:pt x="96" y="39"/>
                        <a:pt x="96" y="41"/>
                      </a:cubicBezTo>
                      <a:cubicBezTo>
                        <a:pt x="94" y="43"/>
                        <a:pt x="96" y="43"/>
                        <a:pt x="94" y="44"/>
                      </a:cubicBezTo>
                      <a:cubicBezTo>
                        <a:pt x="93" y="44"/>
                        <a:pt x="94" y="46"/>
                        <a:pt x="91" y="47"/>
                      </a:cubicBezTo>
                      <a:cubicBezTo>
                        <a:pt x="90" y="47"/>
                        <a:pt x="93" y="49"/>
                        <a:pt x="90" y="50"/>
                      </a:cubicBezTo>
                      <a:cubicBezTo>
                        <a:pt x="87" y="52"/>
                        <a:pt x="90" y="53"/>
                        <a:pt x="88" y="55"/>
                      </a:cubicBezTo>
                      <a:cubicBezTo>
                        <a:pt x="85" y="56"/>
                        <a:pt x="87" y="56"/>
                        <a:pt x="88" y="56"/>
                      </a:cubicBezTo>
                      <a:cubicBezTo>
                        <a:pt x="91" y="55"/>
                        <a:pt x="88" y="53"/>
                        <a:pt x="91" y="53"/>
                      </a:cubicBezTo>
                      <a:cubicBezTo>
                        <a:pt x="94" y="52"/>
                        <a:pt x="93" y="55"/>
                        <a:pt x="93" y="56"/>
                      </a:cubicBezTo>
                      <a:cubicBezTo>
                        <a:pt x="93" y="56"/>
                        <a:pt x="94" y="56"/>
                        <a:pt x="94" y="59"/>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2" name="Freeform 858">
                  <a:extLst>
                    <a:ext uri="{FF2B5EF4-FFF2-40B4-BE49-F238E27FC236}">
                      <a16:creationId xmlns:a16="http://schemas.microsoft.com/office/drawing/2014/main" id="{8F9FED02-6E9B-3B7E-8254-E761D90C1CA8}"/>
                    </a:ext>
                  </a:extLst>
                </p:cNvPr>
                <p:cNvSpPr>
                  <a:spLocks/>
                </p:cNvSpPr>
                <p:nvPr/>
              </p:nvSpPr>
              <p:spPr bwMode="gray">
                <a:xfrm>
                  <a:off x="3578644" y="4017985"/>
                  <a:ext cx="226209" cy="356445"/>
                </a:xfrm>
                <a:custGeom>
                  <a:avLst/>
                  <a:gdLst>
                    <a:gd name="T0" fmla="*/ 8 w 33"/>
                    <a:gd name="T1" fmla="*/ 3 h 58"/>
                    <a:gd name="T2" fmla="*/ 14 w 33"/>
                    <a:gd name="T3" fmla="*/ 0 h 58"/>
                    <a:gd name="T4" fmla="*/ 12 w 33"/>
                    <a:gd name="T5" fmla="*/ 3 h 58"/>
                    <a:gd name="T6" fmla="*/ 17 w 33"/>
                    <a:gd name="T7" fmla="*/ 3 h 58"/>
                    <a:gd name="T8" fmla="*/ 23 w 33"/>
                    <a:gd name="T9" fmla="*/ 1 h 58"/>
                    <a:gd name="T10" fmla="*/ 28 w 33"/>
                    <a:gd name="T11" fmla="*/ 6 h 58"/>
                    <a:gd name="T12" fmla="*/ 23 w 33"/>
                    <a:gd name="T13" fmla="*/ 13 h 58"/>
                    <a:gd name="T14" fmla="*/ 23 w 33"/>
                    <a:gd name="T15" fmla="*/ 23 h 58"/>
                    <a:gd name="T16" fmla="*/ 20 w 33"/>
                    <a:gd name="T17" fmla="*/ 27 h 58"/>
                    <a:gd name="T18" fmla="*/ 20 w 33"/>
                    <a:gd name="T19" fmla="*/ 32 h 58"/>
                    <a:gd name="T20" fmla="*/ 22 w 33"/>
                    <a:gd name="T21" fmla="*/ 36 h 58"/>
                    <a:gd name="T22" fmla="*/ 22 w 33"/>
                    <a:gd name="T23" fmla="*/ 42 h 58"/>
                    <a:gd name="T24" fmla="*/ 22 w 33"/>
                    <a:gd name="T25" fmla="*/ 46 h 58"/>
                    <a:gd name="T26" fmla="*/ 19 w 33"/>
                    <a:gd name="T27" fmla="*/ 53 h 58"/>
                    <a:gd name="T28" fmla="*/ 14 w 33"/>
                    <a:gd name="T29" fmla="*/ 56 h 58"/>
                    <a:gd name="T30" fmla="*/ 8 w 33"/>
                    <a:gd name="T31" fmla="*/ 56 h 58"/>
                    <a:gd name="T32" fmla="*/ 8 w 33"/>
                    <a:gd name="T33" fmla="*/ 53 h 58"/>
                    <a:gd name="T34" fmla="*/ 8 w 33"/>
                    <a:gd name="T35" fmla="*/ 44 h 58"/>
                    <a:gd name="T36" fmla="*/ 5 w 33"/>
                    <a:gd name="T37" fmla="*/ 41 h 58"/>
                    <a:gd name="T38" fmla="*/ 5 w 33"/>
                    <a:gd name="T39" fmla="*/ 39 h 58"/>
                    <a:gd name="T40" fmla="*/ 3 w 33"/>
                    <a:gd name="T41" fmla="*/ 38 h 58"/>
                    <a:gd name="T42" fmla="*/ 3 w 33"/>
                    <a:gd name="T43" fmla="*/ 32 h 58"/>
                    <a:gd name="T44" fmla="*/ 6 w 33"/>
                    <a:gd name="T45" fmla="*/ 27 h 58"/>
                    <a:gd name="T46" fmla="*/ 8 w 33"/>
                    <a:gd name="T47" fmla="*/ 21 h 58"/>
                    <a:gd name="T48" fmla="*/ 9 w 33"/>
                    <a:gd name="T49" fmla="*/ 10 h 58"/>
                    <a:gd name="T50" fmla="*/ 8 w 33"/>
                    <a:gd name="T51" fmla="*/ 6 h 58"/>
                    <a:gd name="T52" fmla="*/ 8 w 33"/>
                    <a:gd name="T5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58">
                      <a:moveTo>
                        <a:pt x="8" y="3"/>
                      </a:moveTo>
                      <a:cubicBezTo>
                        <a:pt x="12" y="0"/>
                        <a:pt x="12" y="0"/>
                        <a:pt x="14" y="0"/>
                      </a:cubicBezTo>
                      <a:cubicBezTo>
                        <a:pt x="16" y="1"/>
                        <a:pt x="11" y="3"/>
                        <a:pt x="12" y="3"/>
                      </a:cubicBezTo>
                      <a:cubicBezTo>
                        <a:pt x="14" y="4"/>
                        <a:pt x="14" y="1"/>
                        <a:pt x="17" y="3"/>
                      </a:cubicBezTo>
                      <a:cubicBezTo>
                        <a:pt x="22" y="4"/>
                        <a:pt x="19" y="1"/>
                        <a:pt x="23" y="1"/>
                      </a:cubicBezTo>
                      <a:cubicBezTo>
                        <a:pt x="28" y="3"/>
                        <a:pt x="25" y="4"/>
                        <a:pt x="28" y="6"/>
                      </a:cubicBezTo>
                      <a:cubicBezTo>
                        <a:pt x="33" y="6"/>
                        <a:pt x="23" y="12"/>
                        <a:pt x="23" y="13"/>
                      </a:cubicBezTo>
                      <a:cubicBezTo>
                        <a:pt x="25" y="21"/>
                        <a:pt x="22" y="21"/>
                        <a:pt x="23" y="23"/>
                      </a:cubicBezTo>
                      <a:cubicBezTo>
                        <a:pt x="23" y="26"/>
                        <a:pt x="23" y="27"/>
                        <a:pt x="20" y="27"/>
                      </a:cubicBezTo>
                      <a:cubicBezTo>
                        <a:pt x="17" y="27"/>
                        <a:pt x="20" y="27"/>
                        <a:pt x="20" y="32"/>
                      </a:cubicBezTo>
                      <a:cubicBezTo>
                        <a:pt x="22" y="35"/>
                        <a:pt x="25" y="32"/>
                        <a:pt x="22" y="36"/>
                      </a:cubicBezTo>
                      <a:cubicBezTo>
                        <a:pt x="19" y="41"/>
                        <a:pt x="20" y="42"/>
                        <a:pt x="22" y="42"/>
                      </a:cubicBezTo>
                      <a:cubicBezTo>
                        <a:pt x="23" y="42"/>
                        <a:pt x="25" y="42"/>
                        <a:pt x="22" y="46"/>
                      </a:cubicBezTo>
                      <a:cubicBezTo>
                        <a:pt x="19" y="47"/>
                        <a:pt x="19" y="52"/>
                        <a:pt x="19" y="53"/>
                      </a:cubicBezTo>
                      <a:cubicBezTo>
                        <a:pt x="16" y="55"/>
                        <a:pt x="17" y="58"/>
                        <a:pt x="14" y="56"/>
                      </a:cubicBezTo>
                      <a:cubicBezTo>
                        <a:pt x="9" y="55"/>
                        <a:pt x="8" y="55"/>
                        <a:pt x="8" y="56"/>
                      </a:cubicBezTo>
                      <a:cubicBezTo>
                        <a:pt x="6" y="56"/>
                        <a:pt x="6" y="56"/>
                        <a:pt x="8" y="53"/>
                      </a:cubicBezTo>
                      <a:cubicBezTo>
                        <a:pt x="9" y="46"/>
                        <a:pt x="6" y="47"/>
                        <a:pt x="8" y="44"/>
                      </a:cubicBezTo>
                      <a:cubicBezTo>
                        <a:pt x="9" y="39"/>
                        <a:pt x="6" y="39"/>
                        <a:pt x="5" y="41"/>
                      </a:cubicBezTo>
                      <a:cubicBezTo>
                        <a:pt x="5" y="39"/>
                        <a:pt x="5" y="39"/>
                        <a:pt x="5" y="39"/>
                      </a:cubicBezTo>
                      <a:cubicBezTo>
                        <a:pt x="5" y="38"/>
                        <a:pt x="6" y="38"/>
                        <a:pt x="3" y="38"/>
                      </a:cubicBezTo>
                      <a:cubicBezTo>
                        <a:pt x="0" y="38"/>
                        <a:pt x="5" y="33"/>
                        <a:pt x="3" y="32"/>
                      </a:cubicBezTo>
                      <a:cubicBezTo>
                        <a:pt x="3" y="29"/>
                        <a:pt x="5" y="32"/>
                        <a:pt x="6" y="27"/>
                      </a:cubicBezTo>
                      <a:cubicBezTo>
                        <a:pt x="8" y="23"/>
                        <a:pt x="8" y="23"/>
                        <a:pt x="8" y="21"/>
                      </a:cubicBezTo>
                      <a:cubicBezTo>
                        <a:pt x="8" y="20"/>
                        <a:pt x="11" y="13"/>
                        <a:pt x="9" y="10"/>
                      </a:cubicBezTo>
                      <a:cubicBezTo>
                        <a:pt x="8" y="9"/>
                        <a:pt x="8" y="7"/>
                        <a:pt x="8" y="6"/>
                      </a:cubicBezTo>
                      <a:cubicBezTo>
                        <a:pt x="8" y="4"/>
                        <a:pt x="6" y="4"/>
                        <a:pt x="8" y="3"/>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3" name="Freeform 859">
                  <a:extLst>
                    <a:ext uri="{FF2B5EF4-FFF2-40B4-BE49-F238E27FC236}">
                      <a16:creationId xmlns:a16="http://schemas.microsoft.com/office/drawing/2014/main" id="{4B37BC17-1221-57FA-3890-AC035C94B534}"/>
                    </a:ext>
                  </a:extLst>
                </p:cNvPr>
                <p:cNvSpPr>
                  <a:spLocks/>
                </p:cNvSpPr>
                <p:nvPr/>
              </p:nvSpPr>
              <p:spPr bwMode="gray">
                <a:xfrm>
                  <a:off x="4581508" y="3960273"/>
                  <a:ext cx="52783" cy="112026"/>
                </a:xfrm>
                <a:custGeom>
                  <a:avLst/>
                  <a:gdLst>
                    <a:gd name="T0" fmla="*/ 6 w 8"/>
                    <a:gd name="T1" fmla="*/ 0 h 18"/>
                    <a:gd name="T2" fmla="*/ 5 w 8"/>
                    <a:gd name="T3" fmla="*/ 3 h 18"/>
                    <a:gd name="T4" fmla="*/ 2 w 8"/>
                    <a:gd name="T5" fmla="*/ 4 h 18"/>
                    <a:gd name="T6" fmla="*/ 0 w 8"/>
                    <a:gd name="T7" fmla="*/ 12 h 18"/>
                    <a:gd name="T8" fmla="*/ 0 w 8"/>
                    <a:gd name="T9" fmla="*/ 13 h 18"/>
                    <a:gd name="T10" fmla="*/ 2 w 8"/>
                    <a:gd name="T11" fmla="*/ 13 h 18"/>
                    <a:gd name="T12" fmla="*/ 2 w 8"/>
                    <a:gd name="T13" fmla="*/ 16 h 18"/>
                    <a:gd name="T14" fmla="*/ 5 w 8"/>
                    <a:gd name="T15" fmla="*/ 18 h 18"/>
                    <a:gd name="T16" fmla="*/ 5 w 8"/>
                    <a:gd name="T17" fmla="*/ 16 h 18"/>
                    <a:gd name="T18" fmla="*/ 6 w 8"/>
                    <a:gd name="T19" fmla="*/ 12 h 18"/>
                    <a:gd name="T20" fmla="*/ 8 w 8"/>
                    <a:gd name="T21" fmla="*/ 7 h 18"/>
                    <a:gd name="T22" fmla="*/ 6 w 8"/>
                    <a:gd name="T23" fmla="*/ 3 h 18"/>
                    <a:gd name="T24" fmla="*/ 6 w 8"/>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8">
                      <a:moveTo>
                        <a:pt x="6" y="0"/>
                      </a:moveTo>
                      <a:cubicBezTo>
                        <a:pt x="5" y="0"/>
                        <a:pt x="6"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6" y="18"/>
                        <a:pt x="5" y="16"/>
                        <a:pt x="5" y="16"/>
                      </a:cubicBezTo>
                      <a:cubicBezTo>
                        <a:pt x="6" y="15"/>
                        <a:pt x="6" y="13"/>
                        <a:pt x="6" y="12"/>
                      </a:cubicBezTo>
                      <a:cubicBezTo>
                        <a:pt x="6" y="10"/>
                        <a:pt x="8" y="10"/>
                        <a:pt x="8" y="7"/>
                      </a:cubicBezTo>
                      <a:cubicBezTo>
                        <a:pt x="8" y="3"/>
                        <a:pt x="6" y="4"/>
                        <a:pt x="6" y="3"/>
                      </a:cubicBezTo>
                      <a:cubicBezTo>
                        <a:pt x="8" y="1"/>
                        <a:pt x="8" y="0"/>
                        <a:pt x="6" y="0"/>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4" name="Freeform 860">
                  <a:extLst>
                    <a:ext uri="{FF2B5EF4-FFF2-40B4-BE49-F238E27FC236}">
                      <a16:creationId xmlns:a16="http://schemas.microsoft.com/office/drawing/2014/main" id="{14BD2495-6E56-F3DA-7A03-6A0E3CC07811}"/>
                    </a:ext>
                  </a:extLst>
                </p:cNvPr>
                <p:cNvSpPr>
                  <a:spLocks noEditPoints="1"/>
                </p:cNvSpPr>
                <p:nvPr/>
              </p:nvSpPr>
              <p:spPr bwMode="gray">
                <a:xfrm>
                  <a:off x="4453323" y="3678513"/>
                  <a:ext cx="667320" cy="712891"/>
                </a:xfrm>
                <a:custGeom>
                  <a:avLst/>
                  <a:gdLst>
                    <a:gd name="T0" fmla="*/ 54 w 98"/>
                    <a:gd name="T1" fmla="*/ 15 h 116"/>
                    <a:gd name="T2" fmla="*/ 48 w 98"/>
                    <a:gd name="T3" fmla="*/ 21 h 116"/>
                    <a:gd name="T4" fmla="*/ 51 w 98"/>
                    <a:gd name="T5" fmla="*/ 35 h 116"/>
                    <a:gd name="T6" fmla="*/ 68 w 98"/>
                    <a:gd name="T7" fmla="*/ 56 h 116"/>
                    <a:gd name="T8" fmla="*/ 88 w 98"/>
                    <a:gd name="T9" fmla="*/ 67 h 116"/>
                    <a:gd name="T10" fmla="*/ 97 w 98"/>
                    <a:gd name="T11" fmla="*/ 78 h 116"/>
                    <a:gd name="T12" fmla="*/ 91 w 98"/>
                    <a:gd name="T13" fmla="*/ 75 h 116"/>
                    <a:gd name="T14" fmla="*/ 82 w 98"/>
                    <a:gd name="T15" fmla="*/ 79 h 116"/>
                    <a:gd name="T16" fmla="*/ 85 w 98"/>
                    <a:gd name="T17" fmla="*/ 90 h 116"/>
                    <a:gd name="T18" fmla="*/ 75 w 98"/>
                    <a:gd name="T19" fmla="*/ 100 h 116"/>
                    <a:gd name="T20" fmla="*/ 77 w 98"/>
                    <a:gd name="T21" fmla="*/ 93 h 116"/>
                    <a:gd name="T22" fmla="*/ 71 w 98"/>
                    <a:gd name="T23" fmla="*/ 78 h 116"/>
                    <a:gd name="T24" fmla="*/ 63 w 98"/>
                    <a:gd name="T25" fmla="*/ 70 h 116"/>
                    <a:gd name="T26" fmla="*/ 48 w 98"/>
                    <a:gd name="T27" fmla="*/ 59 h 116"/>
                    <a:gd name="T28" fmla="*/ 39 w 98"/>
                    <a:gd name="T29" fmla="*/ 52 h 116"/>
                    <a:gd name="T30" fmla="*/ 33 w 98"/>
                    <a:gd name="T31" fmla="*/ 41 h 116"/>
                    <a:gd name="T32" fmla="*/ 19 w 98"/>
                    <a:gd name="T33" fmla="*/ 30 h 116"/>
                    <a:gd name="T34" fmla="*/ 11 w 98"/>
                    <a:gd name="T35" fmla="*/ 32 h 116"/>
                    <a:gd name="T36" fmla="*/ 5 w 98"/>
                    <a:gd name="T37" fmla="*/ 24 h 116"/>
                    <a:gd name="T38" fmla="*/ 5 w 98"/>
                    <a:gd name="T39" fmla="*/ 13 h 116"/>
                    <a:gd name="T40" fmla="*/ 14 w 98"/>
                    <a:gd name="T41" fmla="*/ 12 h 116"/>
                    <a:gd name="T42" fmla="*/ 17 w 98"/>
                    <a:gd name="T43" fmla="*/ 7 h 116"/>
                    <a:gd name="T44" fmla="*/ 22 w 98"/>
                    <a:gd name="T45" fmla="*/ 13 h 116"/>
                    <a:gd name="T46" fmla="*/ 25 w 98"/>
                    <a:gd name="T47" fmla="*/ 6 h 116"/>
                    <a:gd name="T48" fmla="*/ 31 w 98"/>
                    <a:gd name="T49" fmla="*/ 9 h 116"/>
                    <a:gd name="T50" fmla="*/ 34 w 98"/>
                    <a:gd name="T51" fmla="*/ 6 h 116"/>
                    <a:gd name="T52" fmla="*/ 37 w 98"/>
                    <a:gd name="T53" fmla="*/ 3 h 116"/>
                    <a:gd name="T54" fmla="*/ 45 w 98"/>
                    <a:gd name="T55" fmla="*/ 0 h 116"/>
                    <a:gd name="T56" fmla="*/ 48 w 98"/>
                    <a:gd name="T57" fmla="*/ 3 h 116"/>
                    <a:gd name="T58" fmla="*/ 57 w 98"/>
                    <a:gd name="T59" fmla="*/ 9 h 116"/>
                    <a:gd name="T60" fmla="*/ 59 w 98"/>
                    <a:gd name="T61" fmla="*/ 13 h 116"/>
                    <a:gd name="T62" fmla="*/ 57 w 98"/>
                    <a:gd name="T63" fmla="*/ 15 h 116"/>
                    <a:gd name="T64" fmla="*/ 62 w 98"/>
                    <a:gd name="T65" fmla="*/ 110 h 116"/>
                    <a:gd name="T66" fmla="*/ 71 w 98"/>
                    <a:gd name="T67" fmla="*/ 113 h 116"/>
                    <a:gd name="T68" fmla="*/ 74 w 98"/>
                    <a:gd name="T69" fmla="*/ 97 h 116"/>
                    <a:gd name="T70" fmla="*/ 57 w 98"/>
                    <a:gd name="T71" fmla="*/ 99 h 116"/>
                    <a:gd name="T72" fmla="*/ 49 w 98"/>
                    <a:gd name="T73" fmla="*/ 102 h 116"/>
                    <a:gd name="T74" fmla="*/ 17 w 98"/>
                    <a:gd name="T75" fmla="*/ 78 h 116"/>
                    <a:gd name="T76" fmla="*/ 20 w 98"/>
                    <a:gd name="T77" fmla="*/ 90 h 116"/>
                    <a:gd name="T78" fmla="*/ 28 w 98"/>
                    <a:gd name="T79" fmla="*/ 82 h 116"/>
                    <a:gd name="T80" fmla="*/ 26 w 98"/>
                    <a:gd name="T81" fmla="*/ 67 h 116"/>
                    <a:gd name="T82" fmla="*/ 14 w 98"/>
                    <a:gd name="T83" fmla="*/ 7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16">
                      <a:moveTo>
                        <a:pt x="57" y="15"/>
                      </a:moveTo>
                      <a:cubicBezTo>
                        <a:pt x="56" y="16"/>
                        <a:pt x="57" y="13"/>
                        <a:pt x="54" y="15"/>
                      </a:cubicBezTo>
                      <a:cubicBezTo>
                        <a:pt x="51" y="16"/>
                        <a:pt x="51" y="20"/>
                        <a:pt x="49" y="18"/>
                      </a:cubicBezTo>
                      <a:cubicBezTo>
                        <a:pt x="48" y="16"/>
                        <a:pt x="46" y="20"/>
                        <a:pt x="48" y="21"/>
                      </a:cubicBezTo>
                      <a:cubicBezTo>
                        <a:pt x="49" y="23"/>
                        <a:pt x="51" y="24"/>
                        <a:pt x="49" y="26"/>
                      </a:cubicBezTo>
                      <a:cubicBezTo>
                        <a:pt x="46" y="26"/>
                        <a:pt x="48" y="32"/>
                        <a:pt x="51" y="35"/>
                      </a:cubicBezTo>
                      <a:cubicBezTo>
                        <a:pt x="54" y="36"/>
                        <a:pt x="56" y="39"/>
                        <a:pt x="57" y="39"/>
                      </a:cubicBezTo>
                      <a:cubicBezTo>
                        <a:pt x="60" y="39"/>
                        <a:pt x="59" y="47"/>
                        <a:pt x="68" y="56"/>
                      </a:cubicBezTo>
                      <a:cubicBezTo>
                        <a:pt x="71" y="59"/>
                        <a:pt x="83" y="56"/>
                        <a:pt x="79" y="61"/>
                      </a:cubicBezTo>
                      <a:cubicBezTo>
                        <a:pt x="74" y="64"/>
                        <a:pt x="86" y="65"/>
                        <a:pt x="88" y="67"/>
                      </a:cubicBezTo>
                      <a:cubicBezTo>
                        <a:pt x="88" y="68"/>
                        <a:pt x="89" y="70"/>
                        <a:pt x="92" y="71"/>
                      </a:cubicBezTo>
                      <a:cubicBezTo>
                        <a:pt x="94" y="73"/>
                        <a:pt x="98" y="75"/>
                        <a:pt x="97" y="78"/>
                      </a:cubicBezTo>
                      <a:cubicBezTo>
                        <a:pt x="97" y="81"/>
                        <a:pt x="98" y="81"/>
                        <a:pt x="95" y="81"/>
                      </a:cubicBezTo>
                      <a:cubicBezTo>
                        <a:pt x="92" y="81"/>
                        <a:pt x="94" y="75"/>
                        <a:pt x="91" y="75"/>
                      </a:cubicBezTo>
                      <a:cubicBezTo>
                        <a:pt x="88" y="75"/>
                        <a:pt x="88" y="73"/>
                        <a:pt x="85" y="75"/>
                      </a:cubicBezTo>
                      <a:cubicBezTo>
                        <a:pt x="82" y="76"/>
                        <a:pt x="83" y="78"/>
                        <a:pt x="82" y="79"/>
                      </a:cubicBezTo>
                      <a:cubicBezTo>
                        <a:pt x="80" y="82"/>
                        <a:pt x="82" y="82"/>
                        <a:pt x="83" y="84"/>
                      </a:cubicBezTo>
                      <a:cubicBezTo>
                        <a:pt x="86" y="84"/>
                        <a:pt x="89" y="88"/>
                        <a:pt x="85" y="90"/>
                      </a:cubicBezTo>
                      <a:cubicBezTo>
                        <a:pt x="82" y="93"/>
                        <a:pt x="83" y="94"/>
                        <a:pt x="82" y="97"/>
                      </a:cubicBezTo>
                      <a:cubicBezTo>
                        <a:pt x="79" y="99"/>
                        <a:pt x="79" y="104"/>
                        <a:pt x="75" y="100"/>
                      </a:cubicBezTo>
                      <a:cubicBezTo>
                        <a:pt x="74" y="100"/>
                        <a:pt x="74" y="99"/>
                        <a:pt x="75" y="96"/>
                      </a:cubicBezTo>
                      <a:cubicBezTo>
                        <a:pt x="77" y="94"/>
                        <a:pt x="75" y="94"/>
                        <a:pt x="77" y="93"/>
                      </a:cubicBezTo>
                      <a:cubicBezTo>
                        <a:pt x="79" y="91"/>
                        <a:pt x="79" y="91"/>
                        <a:pt x="77" y="84"/>
                      </a:cubicBezTo>
                      <a:cubicBezTo>
                        <a:pt x="75" y="78"/>
                        <a:pt x="74" y="79"/>
                        <a:pt x="71" y="78"/>
                      </a:cubicBezTo>
                      <a:cubicBezTo>
                        <a:pt x="66" y="75"/>
                        <a:pt x="71" y="71"/>
                        <a:pt x="66" y="71"/>
                      </a:cubicBezTo>
                      <a:cubicBezTo>
                        <a:pt x="63" y="73"/>
                        <a:pt x="66" y="70"/>
                        <a:pt x="63" y="70"/>
                      </a:cubicBezTo>
                      <a:cubicBezTo>
                        <a:pt x="60" y="70"/>
                        <a:pt x="62" y="65"/>
                        <a:pt x="59" y="65"/>
                      </a:cubicBezTo>
                      <a:cubicBezTo>
                        <a:pt x="56" y="65"/>
                        <a:pt x="51" y="64"/>
                        <a:pt x="48" y="59"/>
                      </a:cubicBezTo>
                      <a:cubicBezTo>
                        <a:pt x="45" y="56"/>
                        <a:pt x="45" y="59"/>
                        <a:pt x="43" y="56"/>
                      </a:cubicBezTo>
                      <a:cubicBezTo>
                        <a:pt x="43" y="52"/>
                        <a:pt x="39" y="53"/>
                        <a:pt x="39" y="52"/>
                      </a:cubicBezTo>
                      <a:cubicBezTo>
                        <a:pt x="39" y="50"/>
                        <a:pt x="39" y="50"/>
                        <a:pt x="36" y="47"/>
                      </a:cubicBezTo>
                      <a:cubicBezTo>
                        <a:pt x="33" y="46"/>
                        <a:pt x="36" y="44"/>
                        <a:pt x="33" y="41"/>
                      </a:cubicBezTo>
                      <a:cubicBezTo>
                        <a:pt x="31" y="39"/>
                        <a:pt x="33" y="33"/>
                        <a:pt x="28" y="33"/>
                      </a:cubicBezTo>
                      <a:cubicBezTo>
                        <a:pt x="25" y="35"/>
                        <a:pt x="23" y="29"/>
                        <a:pt x="19" y="30"/>
                      </a:cubicBezTo>
                      <a:cubicBezTo>
                        <a:pt x="16" y="32"/>
                        <a:pt x="19" y="35"/>
                        <a:pt x="10" y="38"/>
                      </a:cubicBezTo>
                      <a:cubicBezTo>
                        <a:pt x="10" y="36"/>
                        <a:pt x="13" y="33"/>
                        <a:pt x="11" y="32"/>
                      </a:cubicBezTo>
                      <a:cubicBezTo>
                        <a:pt x="11" y="32"/>
                        <a:pt x="7" y="35"/>
                        <a:pt x="5" y="30"/>
                      </a:cubicBezTo>
                      <a:cubicBezTo>
                        <a:pt x="4" y="27"/>
                        <a:pt x="10" y="27"/>
                        <a:pt x="5" y="24"/>
                      </a:cubicBezTo>
                      <a:cubicBezTo>
                        <a:pt x="0" y="21"/>
                        <a:pt x="5" y="23"/>
                        <a:pt x="7" y="20"/>
                      </a:cubicBezTo>
                      <a:cubicBezTo>
                        <a:pt x="8" y="18"/>
                        <a:pt x="4" y="16"/>
                        <a:pt x="5" y="13"/>
                      </a:cubicBezTo>
                      <a:cubicBezTo>
                        <a:pt x="7" y="13"/>
                        <a:pt x="7" y="13"/>
                        <a:pt x="10" y="13"/>
                      </a:cubicBezTo>
                      <a:cubicBezTo>
                        <a:pt x="11" y="12"/>
                        <a:pt x="11" y="13"/>
                        <a:pt x="14" y="12"/>
                      </a:cubicBezTo>
                      <a:cubicBezTo>
                        <a:pt x="17" y="9"/>
                        <a:pt x="14" y="9"/>
                        <a:pt x="16" y="9"/>
                      </a:cubicBezTo>
                      <a:cubicBezTo>
                        <a:pt x="16" y="7"/>
                        <a:pt x="17" y="6"/>
                        <a:pt x="17" y="7"/>
                      </a:cubicBezTo>
                      <a:cubicBezTo>
                        <a:pt x="17" y="7"/>
                        <a:pt x="17" y="9"/>
                        <a:pt x="19" y="10"/>
                      </a:cubicBezTo>
                      <a:cubicBezTo>
                        <a:pt x="20" y="12"/>
                        <a:pt x="20" y="15"/>
                        <a:pt x="22" y="13"/>
                      </a:cubicBezTo>
                      <a:cubicBezTo>
                        <a:pt x="23" y="13"/>
                        <a:pt x="20" y="12"/>
                        <a:pt x="23" y="10"/>
                      </a:cubicBezTo>
                      <a:cubicBezTo>
                        <a:pt x="25" y="9"/>
                        <a:pt x="23" y="6"/>
                        <a:pt x="25" y="6"/>
                      </a:cubicBezTo>
                      <a:cubicBezTo>
                        <a:pt x="26" y="6"/>
                        <a:pt x="26" y="9"/>
                        <a:pt x="28" y="9"/>
                      </a:cubicBezTo>
                      <a:cubicBezTo>
                        <a:pt x="30" y="7"/>
                        <a:pt x="30" y="10"/>
                        <a:pt x="31" y="9"/>
                      </a:cubicBezTo>
                      <a:cubicBezTo>
                        <a:pt x="33" y="9"/>
                        <a:pt x="30" y="6"/>
                        <a:pt x="31" y="6"/>
                      </a:cubicBezTo>
                      <a:cubicBezTo>
                        <a:pt x="31" y="4"/>
                        <a:pt x="33" y="7"/>
                        <a:pt x="34" y="6"/>
                      </a:cubicBezTo>
                      <a:cubicBezTo>
                        <a:pt x="34" y="6"/>
                        <a:pt x="33" y="4"/>
                        <a:pt x="34" y="1"/>
                      </a:cubicBezTo>
                      <a:cubicBezTo>
                        <a:pt x="36" y="1"/>
                        <a:pt x="36" y="4"/>
                        <a:pt x="37" y="3"/>
                      </a:cubicBezTo>
                      <a:cubicBezTo>
                        <a:pt x="39" y="3"/>
                        <a:pt x="39" y="1"/>
                        <a:pt x="40" y="1"/>
                      </a:cubicBezTo>
                      <a:cubicBezTo>
                        <a:pt x="42" y="0"/>
                        <a:pt x="42" y="1"/>
                        <a:pt x="45" y="0"/>
                      </a:cubicBezTo>
                      <a:cubicBezTo>
                        <a:pt x="49" y="0"/>
                        <a:pt x="46" y="0"/>
                        <a:pt x="46" y="1"/>
                      </a:cubicBezTo>
                      <a:cubicBezTo>
                        <a:pt x="48" y="1"/>
                        <a:pt x="48" y="1"/>
                        <a:pt x="48" y="3"/>
                      </a:cubicBezTo>
                      <a:cubicBezTo>
                        <a:pt x="48" y="4"/>
                        <a:pt x="51" y="6"/>
                        <a:pt x="59" y="6"/>
                      </a:cubicBezTo>
                      <a:cubicBezTo>
                        <a:pt x="59" y="7"/>
                        <a:pt x="57" y="7"/>
                        <a:pt x="57" y="9"/>
                      </a:cubicBezTo>
                      <a:cubicBezTo>
                        <a:pt x="57" y="10"/>
                        <a:pt x="60" y="9"/>
                        <a:pt x="59" y="10"/>
                      </a:cubicBezTo>
                      <a:cubicBezTo>
                        <a:pt x="57" y="12"/>
                        <a:pt x="57" y="13"/>
                        <a:pt x="59" y="13"/>
                      </a:cubicBezTo>
                      <a:cubicBezTo>
                        <a:pt x="60" y="15"/>
                        <a:pt x="62" y="16"/>
                        <a:pt x="59" y="16"/>
                      </a:cubicBezTo>
                      <a:cubicBezTo>
                        <a:pt x="59" y="16"/>
                        <a:pt x="60" y="15"/>
                        <a:pt x="57" y="15"/>
                      </a:cubicBezTo>
                      <a:close/>
                      <a:moveTo>
                        <a:pt x="54" y="105"/>
                      </a:moveTo>
                      <a:cubicBezTo>
                        <a:pt x="56" y="107"/>
                        <a:pt x="59" y="110"/>
                        <a:pt x="62" y="110"/>
                      </a:cubicBezTo>
                      <a:cubicBezTo>
                        <a:pt x="65" y="110"/>
                        <a:pt x="65" y="113"/>
                        <a:pt x="68" y="113"/>
                      </a:cubicBezTo>
                      <a:cubicBezTo>
                        <a:pt x="71" y="114"/>
                        <a:pt x="71" y="116"/>
                        <a:pt x="71" y="113"/>
                      </a:cubicBezTo>
                      <a:cubicBezTo>
                        <a:pt x="71" y="111"/>
                        <a:pt x="72" y="108"/>
                        <a:pt x="71" y="107"/>
                      </a:cubicBezTo>
                      <a:cubicBezTo>
                        <a:pt x="69" y="107"/>
                        <a:pt x="74" y="99"/>
                        <a:pt x="74" y="97"/>
                      </a:cubicBezTo>
                      <a:cubicBezTo>
                        <a:pt x="75" y="96"/>
                        <a:pt x="71" y="99"/>
                        <a:pt x="69" y="99"/>
                      </a:cubicBezTo>
                      <a:cubicBezTo>
                        <a:pt x="66" y="97"/>
                        <a:pt x="62" y="102"/>
                        <a:pt x="57" y="99"/>
                      </a:cubicBezTo>
                      <a:cubicBezTo>
                        <a:pt x="54" y="94"/>
                        <a:pt x="54" y="102"/>
                        <a:pt x="53" y="99"/>
                      </a:cubicBezTo>
                      <a:cubicBezTo>
                        <a:pt x="51" y="97"/>
                        <a:pt x="49" y="99"/>
                        <a:pt x="49" y="102"/>
                      </a:cubicBezTo>
                      <a:cubicBezTo>
                        <a:pt x="49" y="105"/>
                        <a:pt x="51" y="105"/>
                        <a:pt x="54" y="105"/>
                      </a:cubicBezTo>
                      <a:close/>
                      <a:moveTo>
                        <a:pt x="17" y="78"/>
                      </a:moveTo>
                      <a:cubicBezTo>
                        <a:pt x="17" y="81"/>
                        <a:pt x="19" y="79"/>
                        <a:pt x="17" y="82"/>
                      </a:cubicBezTo>
                      <a:cubicBezTo>
                        <a:pt x="16" y="87"/>
                        <a:pt x="17" y="91"/>
                        <a:pt x="20" y="90"/>
                      </a:cubicBezTo>
                      <a:cubicBezTo>
                        <a:pt x="23" y="90"/>
                        <a:pt x="22" y="87"/>
                        <a:pt x="23" y="88"/>
                      </a:cubicBezTo>
                      <a:cubicBezTo>
                        <a:pt x="26" y="88"/>
                        <a:pt x="26" y="88"/>
                        <a:pt x="28" y="82"/>
                      </a:cubicBezTo>
                      <a:cubicBezTo>
                        <a:pt x="28" y="76"/>
                        <a:pt x="25" y="76"/>
                        <a:pt x="28" y="75"/>
                      </a:cubicBezTo>
                      <a:cubicBezTo>
                        <a:pt x="30" y="73"/>
                        <a:pt x="28" y="68"/>
                        <a:pt x="26" y="67"/>
                      </a:cubicBezTo>
                      <a:cubicBezTo>
                        <a:pt x="25" y="65"/>
                        <a:pt x="25" y="64"/>
                        <a:pt x="20" y="68"/>
                      </a:cubicBezTo>
                      <a:cubicBezTo>
                        <a:pt x="16" y="71"/>
                        <a:pt x="14" y="65"/>
                        <a:pt x="14" y="70"/>
                      </a:cubicBezTo>
                      <a:cubicBezTo>
                        <a:pt x="14" y="73"/>
                        <a:pt x="17" y="73"/>
                        <a:pt x="17" y="78"/>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5" name="Freeform 861">
                  <a:extLst>
                    <a:ext uri="{FF2B5EF4-FFF2-40B4-BE49-F238E27FC236}">
                      <a16:creationId xmlns:a16="http://schemas.microsoft.com/office/drawing/2014/main" id="{16B7AB09-6B83-34C4-513C-507B91F39ABF}"/>
                    </a:ext>
                  </a:extLst>
                </p:cNvPr>
                <p:cNvSpPr>
                  <a:spLocks/>
                </p:cNvSpPr>
                <p:nvPr/>
              </p:nvSpPr>
              <p:spPr bwMode="gray">
                <a:xfrm>
                  <a:off x="4423161" y="3617407"/>
                  <a:ext cx="260141" cy="152763"/>
                </a:xfrm>
                <a:custGeom>
                  <a:avLst/>
                  <a:gdLst>
                    <a:gd name="T0" fmla="*/ 31 w 38"/>
                    <a:gd name="T1" fmla="*/ 5 h 25"/>
                    <a:gd name="T2" fmla="*/ 31 w 38"/>
                    <a:gd name="T3" fmla="*/ 9 h 25"/>
                    <a:gd name="T4" fmla="*/ 35 w 38"/>
                    <a:gd name="T5" fmla="*/ 12 h 25"/>
                    <a:gd name="T6" fmla="*/ 38 w 38"/>
                    <a:gd name="T7" fmla="*/ 11 h 25"/>
                    <a:gd name="T8" fmla="*/ 38 w 38"/>
                    <a:gd name="T9" fmla="*/ 15 h 25"/>
                    <a:gd name="T10" fmla="*/ 35 w 38"/>
                    <a:gd name="T11" fmla="*/ 15 h 25"/>
                    <a:gd name="T12" fmla="*/ 35 w 38"/>
                    <a:gd name="T13" fmla="*/ 19 h 25"/>
                    <a:gd name="T14" fmla="*/ 32 w 38"/>
                    <a:gd name="T15" fmla="*/ 19 h 25"/>
                    <a:gd name="T16" fmla="*/ 29 w 38"/>
                    <a:gd name="T17" fmla="*/ 15 h 25"/>
                    <a:gd name="T18" fmla="*/ 28 w 38"/>
                    <a:gd name="T19" fmla="*/ 20 h 25"/>
                    <a:gd name="T20" fmla="*/ 26 w 38"/>
                    <a:gd name="T21" fmla="*/ 23 h 25"/>
                    <a:gd name="T22" fmla="*/ 23 w 38"/>
                    <a:gd name="T23" fmla="*/ 20 h 25"/>
                    <a:gd name="T24" fmla="*/ 22 w 38"/>
                    <a:gd name="T25" fmla="*/ 17 h 25"/>
                    <a:gd name="T26" fmla="*/ 20 w 38"/>
                    <a:gd name="T27" fmla="*/ 19 h 25"/>
                    <a:gd name="T28" fmla="*/ 18 w 38"/>
                    <a:gd name="T29" fmla="*/ 22 h 25"/>
                    <a:gd name="T30" fmla="*/ 14 w 38"/>
                    <a:gd name="T31" fmla="*/ 23 h 25"/>
                    <a:gd name="T32" fmla="*/ 9 w 38"/>
                    <a:gd name="T33" fmla="*/ 23 h 25"/>
                    <a:gd name="T34" fmla="*/ 8 w 38"/>
                    <a:gd name="T35" fmla="*/ 20 h 25"/>
                    <a:gd name="T36" fmla="*/ 6 w 38"/>
                    <a:gd name="T37" fmla="*/ 17 h 25"/>
                    <a:gd name="T38" fmla="*/ 3 w 38"/>
                    <a:gd name="T39" fmla="*/ 20 h 25"/>
                    <a:gd name="T40" fmla="*/ 3 w 38"/>
                    <a:gd name="T41" fmla="*/ 19 h 25"/>
                    <a:gd name="T42" fmla="*/ 5 w 38"/>
                    <a:gd name="T43" fmla="*/ 14 h 25"/>
                    <a:gd name="T44" fmla="*/ 6 w 38"/>
                    <a:gd name="T45" fmla="*/ 11 h 25"/>
                    <a:gd name="T46" fmla="*/ 9 w 38"/>
                    <a:gd name="T47" fmla="*/ 8 h 25"/>
                    <a:gd name="T48" fmla="*/ 11 w 38"/>
                    <a:gd name="T49" fmla="*/ 5 h 25"/>
                    <a:gd name="T50" fmla="*/ 14 w 38"/>
                    <a:gd name="T51" fmla="*/ 3 h 25"/>
                    <a:gd name="T52" fmla="*/ 20 w 38"/>
                    <a:gd name="T53" fmla="*/ 3 h 25"/>
                    <a:gd name="T54" fmla="*/ 23 w 38"/>
                    <a:gd name="T55" fmla="*/ 2 h 25"/>
                    <a:gd name="T56" fmla="*/ 26 w 38"/>
                    <a:gd name="T57" fmla="*/ 3 h 25"/>
                    <a:gd name="T58" fmla="*/ 31 w 38"/>
                    <a:gd name="T5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25">
                      <a:moveTo>
                        <a:pt x="31" y="5"/>
                      </a:moveTo>
                      <a:cubicBezTo>
                        <a:pt x="32" y="6"/>
                        <a:pt x="28" y="11"/>
                        <a:pt x="31" y="9"/>
                      </a:cubicBezTo>
                      <a:cubicBezTo>
                        <a:pt x="35" y="9"/>
                        <a:pt x="32" y="12"/>
                        <a:pt x="35" y="12"/>
                      </a:cubicBezTo>
                      <a:cubicBezTo>
                        <a:pt x="37" y="12"/>
                        <a:pt x="37" y="8"/>
                        <a:pt x="38" y="11"/>
                      </a:cubicBezTo>
                      <a:cubicBezTo>
                        <a:pt x="37" y="14"/>
                        <a:pt x="38" y="15"/>
                        <a:pt x="38" y="15"/>
                      </a:cubicBezTo>
                      <a:cubicBezTo>
                        <a:pt x="37" y="17"/>
                        <a:pt x="35" y="14"/>
                        <a:pt x="35" y="15"/>
                      </a:cubicBezTo>
                      <a:cubicBezTo>
                        <a:pt x="34" y="15"/>
                        <a:pt x="37" y="19"/>
                        <a:pt x="35" y="19"/>
                      </a:cubicBezTo>
                      <a:cubicBezTo>
                        <a:pt x="34" y="20"/>
                        <a:pt x="34" y="17"/>
                        <a:pt x="32" y="19"/>
                      </a:cubicBezTo>
                      <a:cubicBezTo>
                        <a:pt x="31" y="19"/>
                        <a:pt x="31" y="15"/>
                        <a:pt x="29" y="15"/>
                      </a:cubicBezTo>
                      <a:cubicBezTo>
                        <a:pt x="28" y="15"/>
                        <a:pt x="29" y="19"/>
                        <a:pt x="28" y="20"/>
                      </a:cubicBezTo>
                      <a:cubicBezTo>
                        <a:pt x="25" y="22"/>
                        <a:pt x="28" y="23"/>
                        <a:pt x="26" y="23"/>
                      </a:cubicBezTo>
                      <a:cubicBezTo>
                        <a:pt x="25" y="25"/>
                        <a:pt x="25" y="22"/>
                        <a:pt x="23" y="20"/>
                      </a:cubicBezTo>
                      <a:cubicBezTo>
                        <a:pt x="22" y="19"/>
                        <a:pt x="22" y="17"/>
                        <a:pt x="22" y="17"/>
                      </a:cubicBezTo>
                      <a:cubicBezTo>
                        <a:pt x="22" y="15"/>
                        <a:pt x="20" y="17"/>
                        <a:pt x="20" y="19"/>
                      </a:cubicBezTo>
                      <a:cubicBezTo>
                        <a:pt x="18" y="19"/>
                        <a:pt x="22" y="19"/>
                        <a:pt x="18" y="22"/>
                      </a:cubicBezTo>
                      <a:cubicBezTo>
                        <a:pt x="15" y="23"/>
                        <a:pt x="15" y="22"/>
                        <a:pt x="14" y="23"/>
                      </a:cubicBezTo>
                      <a:cubicBezTo>
                        <a:pt x="11" y="23"/>
                        <a:pt x="11" y="23"/>
                        <a:pt x="9" y="23"/>
                      </a:cubicBezTo>
                      <a:cubicBezTo>
                        <a:pt x="9" y="20"/>
                        <a:pt x="8" y="20"/>
                        <a:pt x="8" y="20"/>
                      </a:cubicBezTo>
                      <a:cubicBezTo>
                        <a:pt x="8" y="19"/>
                        <a:pt x="9" y="15"/>
                        <a:pt x="6" y="17"/>
                      </a:cubicBezTo>
                      <a:cubicBezTo>
                        <a:pt x="3" y="17"/>
                        <a:pt x="6" y="19"/>
                        <a:pt x="3" y="20"/>
                      </a:cubicBezTo>
                      <a:cubicBezTo>
                        <a:pt x="2" y="20"/>
                        <a:pt x="0" y="20"/>
                        <a:pt x="3" y="19"/>
                      </a:cubicBezTo>
                      <a:cubicBezTo>
                        <a:pt x="5" y="17"/>
                        <a:pt x="2" y="15"/>
                        <a:pt x="5" y="14"/>
                      </a:cubicBezTo>
                      <a:cubicBezTo>
                        <a:pt x="8" y="12"/>
                        <a:pt x="5" y="11"/>
                        <a:pt x="6" y="11"/>
                      </a:cubicBezTo>
                      <a:cubicBezTo>
                        <a:pt x="9" y="9"/>
                        <a:pt x="8" y="8"/>
                        <a:pt x="9" y="8"/>
                      </a:cubicBezTo>
                      <a:cubicBezTo>
                        <a:pt x="11" y="6"/>
                        <a:pt x="9" y="6"/>
                        <a:pt x="11" y="5"/>
                      </a:cubicBezTo>
                      <a:cubicBezTo>
                        <a:pt x="11" y="3"/>
                        <a:pt x="12" y="6"/>
                        <a:pt x="14" y="3"/>
                      </a:cubicBezTo>
                      <a:cubicBezTo>
                        <a:pt x="17" y="5"/>
                        <a:pt x="17" y="3"/>
                        <a:pt x="20" y="3"/>
                      </a:cubicBezTo>
                      <a:cubicBezTo>
                        <a:pt x="23" y="3"/>
                        <a:pt x="20" y="2"/>
                        <a:pt x="23" y="2"/>
                      </a:cubicBezTo>
                      <a:cubicBezTo>
                        <a:pt x="25" y="0"/>
                        <a:pt x="25" y="3"/>
                        <a:pt x="26" y="3"/>
                      </a:cubicBezTo>
                      <a:cubicBezTo>
                        <a:pt x="28" y="2"/>
                        <a:pt x="29" y="3"/>
                        <a:pt x="31" y="5"/>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6" name="Freeform 862">
                  <a:extLst>
                    <a:ext uri="{FF2B5EF4-FFF2-40B4-BE49-F238E27FC236}">
                      <a16:creationId xmlns:a16="http://schemas.microsoft.com/office/drawing/2014/main" id="{AEFBEB46-FC26-8C6F-787F-B7B4155B2BE9}"/>
                    </a:ext>
                  </a:extLst>
                </p:cNvPr>
                <p:cNvSpPr>
                  <a:spLocks/>
                </p:cNvSpPr>
                <p:nvPr/>
              </p:nvSpPr>
              <p:spPr bwMode="gray">
                <a:xfrm>
                  <a:off x="4607900" y="3525751"/>
                  <a:ext cx="444880" cy="207079"/>
                </a:xfrm>
                <a:custGeom>
                  <a:avLst/>
                  <a:gdLst>
                    <a:gd name="T0" fmla="*/ 4 w 65"/>
                    <a:gd name="T1" fmla="*/ 20 h 34"/>
                    <a:gd name="T2" fmla="*/ 10 w 65"/>
                    <a:gd name="T3" fmla="*/ 21 h 34"/>
                    <a:gd name="T4" fmla="*/ 11 w 65"/>
                    <a:gd name="T5" fmla="*/ 18 h 34"/>
                    <a:gd name="T6" fmla="*/ 14 w 65"/>
                    <a:gd name="T7" fmla="*/ 20 h 34"/>
                    <a:gd name="T8" fmla="*/ 20 w 65"/>
                    <a:gd name="T9" fmla="*/ 18 h 34"/>
                    <a:gd name="T10" fmla="*/ 25 w 65"/>
                    <a:gd name="T11" fmla="*/ 17 h 34"/>
                    <a:gd name="T12" fmla="*/ 28 w 65"/>
                    <a:gd name="T13" fmla="*/ 18 h 34"/>
                    <a:gd name="T14" fmla="*/ 31 w 65"/>
                    <a:gd name="T15" fmla="*/ 20 h 34"/>
                    <a:gd name="T16" fmla="*/ 31 w 65"/>
                    <a:gd name="T17" fmla="*/ 15 h 34"/>
                    <a:gd name="T18" fmla="*/ 30 w 65"/>
                    <a:gd name="T19" fmla="*/ 11 h 34"/>
                    <a:gd name="T20" fmla="*/ 34 w 65"/>
                    <a:gd name="T21" fmla="*/ 9 h 34"/>
                    <a:gd name="T22" fmla="*/ 37 w 65"/>
                    <a:gd name="T23" fmla="*/ 5 h 34"/>
                    <a:gd name="T24" fmla="*/ 40 w 65"/>
                    <a:gd name="T25" fmla="*/ 8 h 34"/>
                    <a:gd name="T26" fmla="*/ 47 w 65"/>
                    <a:gd name="T27" fmla="*/ 3 h 34"/>
                    <a:gd name="T28" fmla="*/ 50 w 65"/>
                    <a:gd name="T29" fmla="*/ 3 h 34"/>
                    <a:gd name="T30" fmla="*/ 57 w 65"/>
                    <a:gd name="T31" fmla="*/ 5 h 34"/>
                    <a:gd name="T32" fmla="*/ 63 w 65"/>
                    <a:gd name="T33" fmla="*/ 6 h 34"/>
                    <a:gd name="T34" fmla="*/ 63 w 65"/>
                    <a:gd name="T35" fmla="*/ 14 h 34"/>
                    <a:gd name="T36" fmla="*/ 63 w 65"/>
                    <a:gd name="T37" fmla="*/ 17 h 34"/>
                    <a:gd name="T38" fmla="*/ 59 w 65"/>
                    <a:gd name="T39" fmla="*/ 17 h 34"/>
                    <a:gd name="T40" fmla="*/ 60 w 65"/>
                    <a:gd name="T41" fmla="*/ 20 h 34"/>
                    <a:gd name="T42" fmla="*/ 59 w 65"/>
                    <a:gd name="T43" fmla="*/ 21 h 34"/>
                    <a:gd name="T44" fmla="*/ 59 w 65"/>
                    <a:gd name="T45" fmla="*/ 25 h 34"/>
                    <a:gd name="T46" fmla="*/ 56 w 65"/>
                    <a:gd name="T47" fmla="*/ 26 h 34"/>
                    <a:gd name="T48" fmla="*/ 56 w 65"/>
                    <a:gd name="T49" fmla="*/ 28 h 34"/>
                    <a:gd name="T50" fmla="*/ 53 w 65"/>
                    <a:gd name="T51" fmla="*/ 29 h 34"/>
                    <a:gd name="T52" fmla="*/ 50 w 65"/>
                    <a:gd name="T53" fmla="*/ 29 h 34"/>
                    <a:gd name="T54" fmla="*/ 45 w 65"/>
                    <a:gd name="T55" fmla="*/ 32 h 34"/>
                    <a:gd name="T56" fmla="*/ 42 w 65"/>
                    <a:gd name="T57" fmla="*/ 32 h 34"/>
                    <a:gd name="T58" fmla="*/ 36 w 65"/>
                    <a:gd name="T59" fmla="*/ 31 h 34"/>
                    <a:gd name="T60" fmla="*/ 25 w 65"/>
                    <a:gd name="T61" fmla="*/ 28 h 34"/>
                    <a:gd name="T62" fmla="*/ 24 w 65"/>
                    <a:gd name="T63" fmla="*/ 26 h 34"/>
                    <a:gd name="T64" fmla="*/ 22 w 65"/>
                    <a:gd name="T65" fmla="*/ 25 h 34"/>
                    <a:gd name="T66" fmla="*/ 17 w 65"/>
                    <a:gd name="T67" fmla="*/ 26 h 34"/>
                    <a:gd name="T68" fmla="*/ 14 w 65"/>
                    <a:gd name="T69" fmla="*/ 28 h 34"/>
                    <a:gd name="T70" fmla="*/ 11 w 65"/>
                    <a:gd name="T71" fmla="*/ 26 h 34"/>
                    <a:gd name="T72" fmla="*/ 8 w 65"/>
                    <a:gd name="T73" fmla="*/ 28 h 34"/>
                    <a:gd name="T74" fmla="*/ 4 w 65"/>
                    <a:gd name="T75" fmla="*/ 25 h 34"/>
                    <a:gd name="T76" fmla="*/ 4 w 65"/>
                    <a:gd name="T77"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34">
                      <a:moveTo>
                        <a:pt x="4" y="20"/>
                      </a:moveTo>
                      <a:cubicBezTo>
                        <a:pt x="7" y="17"/>
                        <a:pt x="8" y="21"/>
                        <a:pt x="10" y="21"/>
                      </a:cubicBezTo>
                      <a:cubicBezTo>
                        <a:pt x="11" y="21"/>
                        <a:pt x="10" y="18"/>
                        <a:pt x="11" y="18"/>
                      </a:cubicBezTo>
                      <a:cubicBezTo>
                        <a:pt x="13" y="20"/>
                        <a:pt x="14" y="18"/>
                        <a:pt x="14" y="20"/>
                      </a:cubicBezTo>
                      <a:cubicBezTo>
                        <a:pt x="16" y="21"/>
                        <a:pt x="17" y="20"/>
                        <a:pt x="20" y="18"/>
                      </a:cubicBezTo>
                      <a:cubicBezTo>
                        <a:pt x="22" y="17"/>
                        <a:pt x="24" y="20"/>
                        <a:pt x="25" y="17"/>
                      </a:cubicBezTo>
                      <a:cubicBezTo>
                        <a:pt x="25" y="15"/>
                        <a:pt x="27" y="18"/>
                        <a:pt x="28" y="18"/>
                      </a:cubicBezTo>
                      <a:cubicBezTo>
                        <a:pt x="30" y="17"/>
                        <a:pt x="30" y="21"/>
                        <a:pt x="31" y="20"/>
                      </a:cubicBezTo>
                      <a:cubicBezTo>
                        <a:pt x="33" y="18"/>
                        <a:pt x="28" y="17"/>
                        <a:pt x="31" y="15"/>
                      </a:cubicBezTo>
                      <a:cubicBezTo>
                        <a:pt x="33" y="15"/>
                        <a:pt x="28" y="14"/>
                        <a:pt x="30" y="11"/>
                      </a:cubicBezTo>
                      <a:cubicBezTo>
                        <a:pt x="33" y="9"/>
                        <a:pt x="34" y="11"/>
                        <a:pt x="34" y="9"/>
                      </a:cubicBezTo>
                      <a:cubicBezTo>
                        <a:pt x="34" y="6"/>
                        <a:pt x="37" y="9"/>
                        <a:pt x="37" y="5"/>
                      </a:cubicBezTo>
                      <a:cubicBezTo>
                        <a:pt x="40" y="6"/>
                        <a:pt x="37" y="8"/>
                        <a:pt x="40" y="8"/>
                      </a:cubicBezTo>
                      <a:cubicBezTo>
                        <a:pt x="43" y="6"/>
                        <a:pt x="47" y="6"/>
                        <a:pt x="47" y="3"/>
                      </a:cubicBezTo>
                      <a:cubicBezTo>
                        <a:pt x="47" y="0"/>
                        <a:pt x="48" y="3"/>
                        <a:pt x="50" y="3"/>
                      </a:cubicBezTo>
                      <a:cubicBezTo>
                        <a:pt x="51" y="3"/>
                        <a:pt x="56" y="6"/>
                        <a:pt x="57" y="5"/>
                      </a:cubicBezTo>
                      <a:cubicBezTo>
                        <a:pt x="60" y="3"/>
                        <a:pt x="62" y="6"/>
                        <a:pt x="63" y="6"/>
                      </a:cubicBezTo>
                      <a:cubicBezTo>
                        <a:pt x="62" y="9"/>
                        <a:pt x="60" y="9"/>
                        <a:pt x="63" y="14"/>
                      </a:cubicBezTo>
                      <a:cubicBezTo>
                        <a:pt x="63" y="15"/>
                        <a:pt x="65" y="17"/>
                        <a:pt x="63" y="17"/>
                      </a:cubicBezTo>
                      <a:cubicBezTo>
                        <a:pt x="62" y="17"/>
                        <a:pt x="59" y="17"/>
                        <a:pt x="59" y="17"/>
                      </a:cubicBezTo>
                      <a:cubicBezTo>
                        <a:pt x="59" y="18"/>
                        <a:pt x="60" y="18"/>
                        <a:pt x="60" y="20"/>
                      </a:cubicBezTo>
                      <a:cubicBezTo>
                        <a:pt x="60" y="21"/>
                        <a:pt x="59" y="20"/>
                        <a:pt x="59" y="21"/>
                      </a:cubicBezTo>
                      <a:cubicBezTo>
                        <a:pt x="59" y="25"/>
                        <a:pt x="59" y="25"/>
                        <a:pt x="59" y="25"/>
                      </a:cubicBezTo>
                      <a:cubicBezTo>
                        <a:pt x="59" y="25"/>
                        <a:pt x="57" y="26"/>
                        <a:pt x="56" y="26"/>
                      </a:cubicBezTo>
                      <a:cubicBezTo>
                        <a:pt x="56" y="28"/>
                        <a:pt x="54" y="26"/>
                        <a:pt x="56" y="28"/>
                      </a:cubicBezTo>
                      <a:cubicBezTo>
                        <a:pt x="56" y="29"/>
                        <a:pt x="56" y="29"/>
                        <a:pt x="53" y="29"/>
                      </a:cubicBezTo>
                      <a:cubicBezTo>
                        <a:pt x="51" y="29"/>
                        <a:pt x="53" y="31"/>
                        <a:pt x="50" y="29"/>
                      </a:cubicBezTo>
                      <a:cubicBezTo>
                        <a:pt x="47" y="29"/>
                        <a:pt x="47" y="29"/>
                        <a:pt x="45" y="32"/>
                      </a:cubicBezTo>
                      <a:cubicBezTo>
                        <a:pt x="42" y="34"/>
                        <a:pt x="43" y="31"/>
                        <a:pt x="42" y="32"/>
                      </a:cubicBezTo>
                      <a:cubicBezTo>
                        <a:pt x="39" y="32"/>
                        <a:pt x="40" y="31"/>
                        <a:pt x="36" y="31"/>
                      </a:cubicBezTo>
                      <a:cubicBezTo>
                        <a:pt x="28" y="31"/>
                        <a:pt x="25" y="29"/>
                        <a:pt x="25" y="28"/>
                      </a:cubicBezTo>
                      <a:cubicBezTo>
                        <a:pt x="25" y="26"/>
                        <a:pt x="25" y="26"/>
                        <a:pt x="24" y="26"/>
                      </a:cubicBezTo>
                      <a:cubicBezTo>
                        <a:pt x="24" y="25"/>
                        <a:pt x="27" y="25"/>
                        <a:pt x="22" y="25"/>
                      </a:cubicBezTo>
                      <a:cubicBezTo>
                        <a:pt x="19" y="26"/>
                        <a:pt x="19" y="25"/>
                        <a:pt x="17" y="26"/>
                      </a:cubicBezTo>
                      <a:cubicBezTo>
                        <a:pt x="16" y="26"/>
                        <a:pt x="16" y="28"/>
                        <a:pt x="14" y="28"/>
                      </a:cubicBezTo>
                      <a:cubicBezTo>
                        <a:pt x="13" y="29"/>
                        <a:pt x="13" y="26"/>
                        <a:pt x="11" y="26"/>
                      </a:cubicBezTo>
                      <a:cubicBezTo>
                        <a:pt x="10" y="23"/>
                        <a:pt x="10" y="28"/>
                        <a:pt x="8" y="28"/>
                      </a:cubicBezTo>
                      <a:cubicBezTo>
                        <a:pt x="5" y="28"/>
                        <a:pt x="8" y="25"/>
                        <a:pt x="4" y="25"/>
                      </a:cubicBezTo>
                      <a:cubicBezTo>
                        <a:pt x="0" y="26"/>
                        <a:pt x="5" y="21"/>
                        <a:pt x="4" y="20"/>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7" name="Freeform 863">
                  <a:extLst>
                    <a:ext uri="{FF2B5EF4-FFF2-40B4-BE49-F238E27FC236}">
                      <a16:creationId xmlns:a16="http://schemas.microsoft.com/office/drawing/2014/main" id="{5638D14A-ECD9-DCDE-C69B-7A88CE113A2E}"/>
                    </a:ext>
                  </a:extLst>
                </p:cNvPr>
                <p:cNvSpPr>
                  <a:spLocks/>
                </p:cNvSpPr>
                <p:nvPr/>
              </p:nvSpPr>
              <p:spPr bwMode="gray">
                <a:xfrm>
                  <a:off x="4766247" y="3383172"/>
                  <a:ext cx="369476" cy="190105"/>
                </a:xfrm>
                <a:custGeom>
                  <a:avLst/>
                  <a:gdLst>
                    <a:gd name="T0" fmla="*/ 14 w 54"/>
                    <a:gd name="T1" fmla="*/ 28 h 31"/>
                    <a:gd name="T2" fmla="*/ 17 w 54"/>
                    <a:gd name="T3" fmla="*/ 31 h 31"/>
                    <a:gd name="T4" fmla="*/ 23 w 54"/>
                    <a:gd name="T5" fmla="*/ 26 h 31"/>
                    <a:gd name="T6" fmla="*/ 26 w 54"/>
                    <a:gd name="T7" fmla="*/ 26 h 31"/>
                    <a:gd name="T8" fmla="*/ 34 w 54"/>
                    <a:gd name="T9" fmla="*/ 28 h 31"/>
                    <a:gd name="T10" fmla="*/ 40 w 54"/>
                    <a:gd name="T11" fmla="*/ 29 h 31"/>
                    <a:gd name="T12" fmla="*/ 46 w 54"/>
                    <a:gd name="T13" fmla="*/ 26 h 31"/>
                    <a:gd name="T14" fmla="*/ 54 w 54"/>
                    <a:gd name="T15" fmla="*/ 20 h 31"/>
                    <a:gd name="T16" fmla="*/ 49 w 54"/>
                    <a:gd name="T17" fmla="*/ 14 h 31"/>
                    <a:gd name="T18" fmla="*/ 45 w 54"/>
                    <a:gd name="T19" fmla="*/ 12 h 31"/>
                    <a:gd name="T20" fmla="*/ 43 w 54"/>
                    <a:gd name="T21" fmla="*/ 11 h 31"/>
                    <a:gd name="T22" fmla="*/ 39 w 54"/>
                    <a:gd name="T23" fmla="*/ 9 h 31"/>
                    <a:gd name="T24" fmla="*/ 36 w 54"/>
                    <a:gd name="T25" fmla="*/ 11 h 31"/>
                    <a:gd name="T26" fmla="*/ 36 w 54"/>
                    <a:gd name="T27" fmla="*/ 6 h 31"/>
                    <a:gd name="T28" fmla="*/ 29 w 54"/>
                    <a:gd name="T29" fmla="*/ 5 h 31"/>
                    <a:gd name="T30" fmla="*/ 23 w 54"/>
                    <a:gd name="T31" fmla="*/ 3 h 31"/>
                    <a:gd name="T32" fmla="*/ 19 w 54"/>
                    <a:gd name="T33" fmla="*/ 2 h 31"/>
                    <a:gd name="T34" fmla="*/ 16 w 54"/>
                    <a:gd name="T35" fmla="*/ 5 h 31"/>
                    <a:gd name="T36" fmla="*/ 5 w 54"/>
                    <a:gd name="T37" fmla="*/ 9 h 31"/>
                    <a:gd name="T38" fmla="*/ 2 w 54"/>
                    <a:gd name="T39" fmla="*/ 14 h 31"/>
                    <a:gd name="T40" fmla="*/ 7 w 54"/>
                    <a:gd name="T41" fmla="*/ 20 h 31"/>
                    <a:gd name="T42" fmla="*/ 14 w 54"/>
                    <a:gd name="T4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31">
                      <a:moveTo>
                        <a:pt x="14" y="28"/>
                      </a:moveTo>
                      <a:cubicBezTo>
                        <a:pt x="17" y="29"/>
                        <a:pt x="14" y="31"/>
                        <a:pt x="17" y="31"/>
                      </a:cubicBezTo>
                      <a:cubicBezTo>
                        <a:pt x="20" y="29"/>
                        <a:pt x="23" y="29"/>
                        <a:pt x="23" y="26"/>
                      </a:cubicBezTo>
                      <a:cubicBezTo>
                        <a:pt x="23" y="23"/>
                        <a:pt x="25" y="26"/>
                        <a:pt x="26" y="26"/>
                      </a:cubicBezTo>
                      <a:cubicBezTo>
                        <a:pt x="28" y="26"/>
                        <a:pt x="33" y="29"/>
                        <a:pt x="34" y="28"/>
                      </a:cubicBezTo>
                      <a:cubicBezTo>
                        <a:pt x="37" y="26"/>
                        <a:pt x="39" y="29"/>
                        <a:pt x="40" y="29"/>
                      </a:cubicBezTo>
                      <a:cubicBezTo>
                        <a:pt x="42" y="25"/>
                        <a:pt x="43" y="28"/>
                        <a:pt x="46" y="26"/>
                      </a:cubicBezTo>
                      <a:cubicBezTo>
                        <a:pt x="51" y="25"/>
                        <a:pt x="46" y="23"/>
                        <a:pt x="54" y="20"/>
                      </a:cubicBezTo>
                      <a:cubicBezTo>
                        <a:pt x="54" y="17"/>
                        <a:pt x="52" y="15"/>
                        <a:pt x="49" y="14"/>
                      </a:cubicBezTo>
                      <a:cubicBezTo>
                        <a:pt x="46" y="12"/>
                        <a:pt x="48" y="14"/>
                        <a:pt x="45" y="12"/>
                      </a:cubicBezTo>
                      <a:cubicBezTo>
                        <a:pt x="43" y="11"/>
                        <a:pt x="46" y="11"/>
                        <a:pt x="43" y="11"/>
                      </a:cubicBezTo>
                      <a:cubicBezTo>
                        <a:pt x="40" y="9"/>
                        <a:pt x="37" y="8"/>
                        <a:pt x="39" y="9"/>
                      </a:cubicBezTo>
                      <a:cubicBezTo>
                        <a:pt x="40" y="11"/>
                        <a:pt x="39" y="14"/>
                        <a:pt x="36" y="11"/>
                      </a:cubicBezTo>
                      <a:cubicBezTo>
                        <a:pt x="31" y="6"/>
                        <a:pt x="36" y="8"/>
                        <a:pt x="36" y="6"/>
                      </a:cubicBezTo>
                      <a:cubicBezTo>
                        <a:pt x="34" y="5"/>
                        <a:pt x="34" y="6"/>
                        <a:pt x="29" y="5"/>
                      </a:cubicBezTo>
                      <a:cubicBezTo>
                        <a:pt x="23" y="2"/>
                        <a:pt x="26" y="0"/>
                        <a:pt x="23" y="3"/>
                      </a:cubicBezTo>
                      <a:cubicBezTo>
                        <a:pt x="20" y="5"/>
                        <a:pt x="19" y="2"/>
                        <a:pt x="19" y="2"/>
                      </a:cubicBezTo>
                      <a:cubicBezTo>
                        <a:pt x="17" y="2"/>
                        <a:pt x="20" y="3"/>
                        <a:pt x="16" y="5"/>
                      </a:cubicBezTo>
                      <a:cubicBezTo>
                        <a:pt x="11" y="5"/>
                        <a:pt x="10" y="8"/>
                        <a:pt x="5" y="9"/>
                      </a:cubicBezTo>
                      <a:cubicBezTo>
                        <a:pt x="2" y="11"/>
                        <a:pt x="0" y="11"/>
                        <a:pt x="2" y="14"/>
                      </a:cubicBezTo>
                      <a:cubicBezTo>
                        <a:pt x="5" y="17"/>
                        <a:pt x="0" y="18"/>
                        <a:pt x="7" y="20"/>
                      </a:cubicBezTo>
                      <a:cubicBezTo>
                        <a:pt x="10" y="22"/>
                        <a:pt x="10" y="25"/>
                        <a:pt x="14" y="28"/>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8" name="Freeform 864">
                  <a:extLst>
                    <a:ext uri="{FF2B5EF4-FFF2-40B4-BE49-F238E27FC236}">
                      <a16:creationId xmlns:a16="http://schemas.microsoft.com/office/drawing/2014/main" id="{83E50ADA-7683-9647-702D-7D0ED8E3DE26}"/>
                    </a:ext>
                  </a:extLst>
                </p:cNvPr>
                <p:cNvSpPr>
                  <a:spLocks/>
                </p:cNvSpPr>
                <p:nvPr/>
              </p:nvSpPr>
              <p:spPr bwMode="gray">
                <a:xfrm>
                  <a:off x="5324230" y="3875406"/>
                  <a:ext cx="343085" cy="213866"/>
                </a:xfrm>
                <a:custGeom>
                  <a:avLst/>
                  <a:gdLst>
                    <a:gd name="T0" fmla="*/ 1 w 50"/>
                    <a:gd name="T1" fmla="*/ 21 h 35"/>
                    <a:gd name="T2" fmla="*/ 4 w 50"/>
                    <a:gd name="T3" fmla="*/ 26 h 35"/>
                    <a:gd name="T4" fmla="*/ 6 w 50"/>
                    <a:gd name="T5" fmla="*/ 32 h 35"/>
                    <a:gd name="T6" fmla="*/ 11 w 50"/>
                    <a:gd name="T7" fmla="*/ 32 h 35"/>
                    <a:gd name="T8" fmla="*/ 17 w 50"/>
                    <a:gd name="T9" fmla="*/ 30 h 35"/>
                    <a:gd name="T10" fmla="*/ 20 w 50"/>
                    <a:gd name="T11" fmla="*/ 30 h 35"/>
                    <a:gd name="T12" fmla="*/ 23 w 50"/>
                    <a:gd name="T13" fmla="*/ 32 h 35"/>
                    <a:gd name="T14" fmla="*/ 29 w 50"/>
                    <a:gd name="T15" fmla="*/ 32 h 35"/>
                    <a:gd name="T16" fmla="*/ 32 w 50"/>
                    <a:gd name="T17" fmla="*/ 27 h 35"/>
                    <a:gd name="T18" fmla="*/ 35 w 50"/>
                    <a:gd name="T19" fmla="*/ 26 h 35"/>
                    <a:gd name="T20" fmla="*/ 38 w 50"/>
                    <a:gd name="T21" fmla="*/ 24 h 35"/>
                    <a:gd name="T22" fmla="*/ 43 w 50"/>
                    <a:gd name="T23" fmla="*/ 26 h 35"/>
                    <a:gd name="T24" fmla="*/ 46 w 50"/>
                    <a:gd name="T25" fmla="*/ 24 h 35"/>
                    <a:gd name="T26" fmla="*/ 44 w 50"/>
                    <a:gd name="T27" fmla="*/ 21 h 35"/>
                    <a:gd name="T28" fmla="*/ 43 w 50"/>
                    <a:gd name="T29" fmla="*/ 18 h 35"/>
                    <a:gd name="T30" fmla="*/ 46 w 50"/>
                    <a:gd name="T31" fmla="*/ 10 h 35"/>
                    <a:gd name="T32" fmla="*/ 50 w 50"/>
                    <a:gd name="T33" fmla="*/ 6 h 35"/>
                    <a:gd name="T34" fmla="*/ 46 w 50"/>
                    <a:gd name="T35" fmla="*/ 3 h 35"/>
                    <a:gd name="T36" fmla="*/ 40 w 50"/>
                    <a:gd name="T37" fmla="*/ 1 h 35"/>
                    <a:gd name="T38" fmla="*/ 29 w 50"/>
                    <a:gd name="T39" fmla="*/ 4 h 35"/>
                    <a:gd name="T40" fmla="*/ 20 w 50"/>
                    <a:gd name="T41" fmla="*/ 4 h 35"/>
                    <a:gd name="T42" fmla="*/ 12 w 50"/>
                    <a:gd name="T43" fmla="*/ 4 h 35"/>
                    <a:gd name="T44" fmla="*/ 4 w 50"/>
                    <a:gd name="T45" fmla="*/ 4 h 35"/>
                    <a:gd name="T46" fmla="*/ 3 w 50"/>
                    <a:gd name="T47" fmla="*/ 0 h 35"/>
                    <a:gd name="T48" fmla="*/ 1 w 50"/>
                    <a:gd name="T49" fmla="*/ 6 h 35"/>
                    <a:gd name="T50" fmla="*/ 4 w 50"/>
                    <a:gd name="T51" fmla="*/ 13 h 35"/>
                    <a:gd name="T52" fmla="*/ 1 w 50"/>
                    <a:gd name="T53" fmla="*/ 16 h 35"/>
                    <a:gd name="T54" fmla="*/ 1 w 50"/>
                    <a:gd name="T5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35">
                      <a:moveTo>
                        <a:pt x="1" y="21"/>
                      </a:moveTo>
                      <a:cubicBezTo>
                        <a:pt x="1" y="24"/>
                        <a:pt x="4" y="23"/>
                        <a:pt x="4" y="26"/>
                      </a:cubicBezTo>
                      <a:cubicBezTo>
                        <a:pt x="6" y="29"/>
                        <a:pt x="4" y="30"/>
                        <a:pt x="6" y="32"/>
                      </a:cubicBezTo>
                      <a:cubicBezTo>
                        <a:pt x="8" y="33"/>
                        <a:pt x="6" y="30"/>
                        <a:pt x="11" y="32"/>
                      </a:cubicBezTo>
                      <a:cubicBezTo>
                        <a:pt x="14" y="32"/>
                        <a:pt x="15" y="29"/>
                        <a:pt x="17" y="30"/>
                      </a:cubicBezTo>
                      <a:cubicBezTo>
                        <a:pt x="18" y="30"/>
                        <a:pt x="17" y="27"/>
                        <a:pt x="20" y="30"/>
                      </a:cubicBezTo>
                      <a:cubicBezTo>
                        <a:pt x="21" y="33"/>
                        <a:pt x="21" y="29"/>
                        <a:pt x="23" y="32"/>
                      </a:cubicBezTo>
                      <a:cubicBezTo>
                        <a:pt x="24" y="35"/>
                        <a:pt x="26" y="32"/>
                        <a:pt x="29" y="32"/>
                      </a:cubicBezTo>
                      <a:cubicBezTo>
                        <a:pt x="34" y="32"/>
                        <a:pt x="27" y="26"/>
                        <a:pt x="32" y="27"/>
                      </a:cubicBezTo>
                      <a:cubicBezTo>
                        <a:pt x="32" y="26"/>
                        <a:pt x="34" y="27"/>
                        <a:pt x="35" y="26"/>
                      </a:cubicBezTo>
                      <a:cubicBezTo>
                        <a:pt x="35" y="23"/>
                        <a:pt x="37" y="26"/>
                        <a:pt x="38" y="24"/>
                      </a:cubicBezTo>
                      <a:cubicBezTo>
                        <a:pt x="40" y="23"/>
                        <a:pt x="41" y="26"/>
                        <a:pt x="43" y="26"/>
                      </a:cubicBezTo>
                      <a:cubicBezTo>
                        <a:pt x="44" y="26"/>
                        <a:pt x="44" y="24"/>
                        <a:pt x="46" y="24"/>
                      </a:cubicBezTo>
                      <a:cubicBezTo>
                        <a:pt x="46" y="23"/>
                        <a:pt x="43" y="24"/>
                        <a:pt x="44" y="21"/>
                      </a:cubicBezTo>
                      <a:cubicBezTo>
                        <a:pt x="44" y="18"/>
                        <a:pt x="38" y="21"/>
                        <a:pt x="43" y="18"/>
                      </a:cubicBezTo>
                      <a:cubicBezTo>
                        <a:pt x="47" y="15"/>
                        <a:pt x="43" y="15"/>
                        <a:pt x="46" y="10"/>
                      </a:cubicBezTo>
                      <a:cubicBezTo>
                        <a:pt x="47" y="6"/>
                        <a:pt x="50" y="13"/>
                        <a:pt x="50" y="6"/>
                      </a:cubicBezTo>
                      <a:cubicBezTo>
                        <a:pt x="49" y="4"/>
                        <a:pt x="47" y="6"/>
                        <a:pt x="46" y="3"/>
                      </a:cubicBezTo>
                      <a:cubicBezTo>
                        <a:pt x="43" y="0"/>
                        <a:pt x="41" y="4"/>
                        <a:pt x="40" y="1"/>
                      </a:cubicBezTo>
                      <a:cubicBezTo>
                        <a:pt x="38" y="0"/>
                        <a:pt x="32" y="3"/>
                        <a:pt x="29" y="4"/>
                      </a:cubicBezTo>
                      <a:cubicBezTo>
                        <a:pt x="24" y="7"/>
                        <a:pt x="21" y="6"/>
                        <a:pt x="20" y="4"/>
                      </a:cubicBezTo>
                      <a:cubicBezTo>
                        <a:pt x="17" y="4"/>
                        <a:pt x="15" y="7"/>
                        <a:pt x="12" y="4"/>
                      </a:cubicBezTo>
                      <a:cubicBezTo>
                        <a:pt x="8" y="3"/>
                        <a:pt x="8" y="6"/>
                        <a:pt x="4" y="4"/>
                      </a:cubicBezTo>
                      <a:cubicBezTo>
                        <a:pt x="3" y="3"/>
                        <a:pt x="9" y="3"/>
                        <a:pt x="3" y="0"/>
                      </a:cubicBezTo>
                      <a:cubicBezTo>
                        <a:pt x="3" y="3"/>
                        <a:pt x="0" y="1"/>
                        <a:pt x="1" y="6"/>
                      </a:cubicBezTo>
                      <a:cubicBezTo>
                        <a:pt x="3" y="12"/>
                        <a:pt x="8" y="10"/>
                        <a:pt x="4" y="13"/>
                      </a:cubicBezTo>
                      <a:cubicBezTo>
                        <a:pt x="3" y="16"/>
                        <a:pt x="1" y="13"/>
                        <a:pt x="1" y="16"/>
                      </a:cubicBezTo>
                      <a:cubicBezTo>
                        <a:pt x="1" y="18"/>
                        <a:pt x="4" y="20"/>
                        <a:pt x="1" y="2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49" name="Freeform 865">
                  <a:extLst>
                    <a:ext uri="{FF2B5EF4-FFF2-40B4-BE49-F238E27FC236}">
                      <a16:creationId xmlns:a16="http://schemas.microsoft.com/office/drawing/2014/main" id="{D5934584-2FBC-E5AE-5B49-4BEC96E0FE57}"/>
                    </a:ext>
                  </a:extLst>
                </p:cNvPr>
                <p:cNvSpPr>
                  <a:spLocks/>
                </p:cNvSpPr>
                <p:nvPr/>
              </p:nvSpPr>
              <p:spPr bwMode="gray">
                <a:xfrm>
                  <a:off x="5135723" y="3739617"/>
                  <a:ext cx="237520" cy="295342"/>
                </a:xfrm>
                <a:custGeom>
                  <a:avLst/>
                  <a:gdLst>
                    <a:gd name="T0" fmla="*/ 11 w 35"/>
                    <a:gd name="T1" fmla="*/ 40 h 48"/>
                    <a:gd name="T2" fmla="*/ 12 w 35"/>
                    <a:gd name="T3" fmla="*/ 43 h 48"/>
                    <a:gd name="T4" fmla="*/ 14 w 35"/>
                    <a:gd name="T5" fmla="*/ 48 h 48"/>
                    <a:gd name="T6" fmla="*/ 17 w 35"/>
                    <a:gd name="T7" fmla="*/ 45 h 48"/>
                    <a:gd name="T8" fmla="*/ 23 w 35"/>
                    <a:gd name="T9" fmla="*/ 43 h 48"/>
                    <a:gd name="T10" fmla="*/ 29 w 35"/>
                    <a:gd name="T11" fmla="*/ 43 h 48"/>
                    <a:gd name="T12" fmla="*/ 29 w 35"/>
                    <a:gd name="T13" fmla="*/ 39 h 48"/>
                    <a:gd name="T14" fmla="*/ 32 w 35"/>
                    <a:gd name="T15" fmla="*/ 35 h 48"/>
                    <a:gd name="T16" fmla="*/ 29 w 35"/>
                    <a:gd name="T17" fmla="*/ 28 h 48"/>
                    <a:gd name="T18" fmla="*/ 31 w 35"/>
                    <a:gd name="T19" fmla="*/ 22 h 48"/>
                    <a:gd name="T20" fmla="*/ 29 w 35"/>
                    <a:gd name="T21" fmla="*/ 17 h 48"/>
                    <a:gd name="T22" fmla="*/ 26 w 35"/>
                    <a:gd name="T23" fmla="*/ 19 h 48"/>
                    <a:gd name="T24" fmla="*/ 21 w 35"/>
                    <a:gd name="T25" fmla="*/ 12 h 48"/>
                    <a:gd name="T26" fmla="*/ 15 w 35"/>
                    <a:gd name="T27" fmla="*/ 6 h 48"/>
                    <a:gd name="T28" fmla="*/ 12 w 35"/>
                    <a:gd name="T29" fmla="*/ 0 h 48"/>
                    <a:gd name="T30" fmla="*/ 6 w 35"/>
                    <a:gd name="T31" fmla="*/ 0 h 48"/>
                    <a:gd name="T32" fmla="*/ 0 w 35"/>
                    <a:gd name="T33" fmla="*/ 3 h 48"/>
                    <a:gd name="T34" fmla="*/ 1 w 35"/>
                    <a:gd name="T35" fmla="*/ 9 h 48"/>
                    <a:gd name="T36" fmla="*/ 5 w 35"/>
                    <a:gd name="T37" fmla="*/ 11 h 48"/>
                    <a:gd name="T38" fmla="*/ 1 w 35"/>
                    <a:gd name="T39" fmla="*/ 14 h 48"/>
                    <a:gd name="T40" fmla="*/ 3 w 35"/>
                    <a:gd name="T41" fmla="*/ 19 h 48"/>
                    <a:gd name="T42" fmla="*/ 6 w 35"/>
                    <a:gd name="T43" fmla="*/ 25 h 48"/>
                    <a:gd name="T44" fmla="*/ 3 w 35"/>
                    <a:gd name="T45" fmla="*/ 25 h 48"/>
                    <a:gd name="T46" fmla="*/ 6 w 35"/>
                    <a:gd name="T47" fmla="*/ 29 h 48"/>
                    <a:gd name="T48" fmla="*/ 3 w 35"/>
                    <a:gd name="T49" fmla="*/ 29 h 48"/>
                    <a:gd name="T50" fmla="*/ 12 w 35"/>
                    <a:gd name="T51" fmla="*/ 37 h 48"/>
                    <a:gd name="T52" fmla="*/ 9 w 35"/>
                    <a:gd name="T53" fmla="*/ 39 h 48"/>
                    <a:gd name="T54" fmla="*/ 11 w 35"/>
                    <a:gd name="T55"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5"/>
                        <a:pt x="31" y="39"/>
                        <a:pt x="32" y="35"/>
                      </a:cubicBezTo>
                      <a:cubicBezTo>
                        <a:pt x="35" y="32"/>
                        <a:pt x="31" y="34"/>
                        <a:pt x="29" y="28"/>
                      </a:cubicBezTo>
                      <a:cubicBezTo>
                        <a:pt x="28" y="23"/>
                        <a:pt x="31" y="25"/>
                        <a:pt x="31" y="22"/>
                      </a:cubicBezTo>
                      <a:cubicBezTo>
                        <a:pt x="26" y="17"/>
                        <a:pt x="35" y="20"/>
                        <a:pt x="29" y="17"/>
                      </a:cubicBezTo>
                      <a:cubicBezTo>
                        <a:pt x="28" y="16"/>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2"/>
                        <a:pt x="0" y="3"/>
                      </a:cubicBezTo>
                      <a:cubicBezTo>
                        <a:pt x="1" y="5"/>
                        <a:pt x="1" y="8"/>
                        <a:pt x="1" y="9"/>
                      </a:cubicBezTo>
                      <a:cubicBezTo>
                        <a:pt x="5" y="11"/>
                        <a:pt x="6" y="9"/>
                        <a:pt x="5" y="11"/>
                      </a:cubicBezTo>
                      <a:cubicBezTo>
                        <a:pt x="5" y="12"/>
                        <a:pt x="3" y="11"/>
                        <a:pt x="1" y="14"/>
                      </a:cubicBezTo>
                      <a:cubicBezTo>
                        <a:pt x="6" y="14"/>
                        <a:pt x="5" y="14"/>
                        <a:pt x="3" y="19"/>
                      </a:cubicBezTo>
                      <a:cubicBezTo>
                        <a:pt x="1" y="22"/>
                        <a:pt x="8" y="23"/>
                        <a:pt x="6" y="25"/>
                      </a:cubicBezTo>
                      <a:cubicBezTo>
                        <a:pt x="5" y="26"/>
                        <a:pt x="5" y="23"/>
                        <a:pt x="3" y="25"/>
                      </a:cubicBezTo>
                      <a:cubicBezTo>
                        <a:pt x="3" y="25"/>
                        <a:pt x="6" y="28"/>
                        <a:pt x="6" y="29"/>
                      </a:cubicBezTo>
                      <a:cubicBezTo>
                        <a:pt x="5" y="29"/>
                        <a:pt x="5" y="28"/>
                        <a:pt x="3" y="29"/>
                      </a:cubicBezTo>
                      <a:cubicBezTo>
                        <a:pt x="6" y="34"/>
                        <a:pt x="12" y="35"/>
                        <a:pt x="12" y="37"/>
                      </a:cubicBezTo>
                      <a:cubicBezTo>
                        <a:pt x="12" y="39"/>
                        <a:pt x="8" y="39"/>
                        <a:pt x="9" y="39"/>
                      </a:cubicBezTo>
                      <a:cubicBezTo>
                        <a:pt x="11" y="40"/>
                        <a:pt x="9" y="40"/>
                        <a:pt x="11" y="40"/>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0" name="Freeform 866">
                  <a:extLst>
                    <a:ext uri="{FF2B5EF4-FFF2-40B4-BE49-F238E27FC236}">
                      <a16:creationId xmlns:a16="http://schemas.microsoft.com/office/drawing/2014/main" id="{FFF3B6B0-28D4-4D03-4080-5BE643304BF2}"/>
                    </a:ext>
                  </a:extLst>
                </p:cNvPr>
                <p:cNvSpPr>
                  <a:spLocks/>
                </p:cNvSpPr>
                <p:nvPr/>
              </p:nvSpPr>
              <p:spPr bwMode="gray">
                <a:xfrm>
                  <a:off x="5214896" y="3997616"/>
                  <a:ext cx="150807" cy="112026"/>
                </a:xfrm>
                <a:custGeom>
                  <a:avLst/>
                  <a:gdLst>
                    <a:gd name="T0" fmla="*/ 2 w 22"/>
                    <a:gd name="T1" fmla="*/ 6 h 18"/>
                    <a:gd name="T2" fmla="*/ 2 w 22"/>
                    <a:gd name="T3" fmla="*/ 9 h 18"/>
                    <a:gd name="T4" fmla="*/ 2 w 22"/>
                    <a:gd name="T5" fmla="*/ 12 h 18"/>
                    <a:gd name="T6" fmla="*/ 5 w 22"/>
                    <a:gd name="T7" fmla="*/ 17 h 18"/>
                    <a:gd name="T8" fmla="*/ 5 w 22"/>
                    <a:gd name="T9" fmla="*/ 18 h 18"/>
                    <a:gd name="T10" fmla="*/ 16 w 22"/>
                    <a:gd name="T11" fmla="*/ 14 h 18"/>
                    <a:gd name="T12" fmla="*/ 22 w 22"/>
                    <a:gd name="T13" fmla="*/ 12 h 18"/>
                    <a:gd name="T14" fmla="*/ 20 w 22"/>
                    <a:gd name="T15" fmla="*/ 6 h 18"/>
                    <a:gd name="T16" fmla="*/ 17 w 22"/>
                    <a:gd name="T17" fmla="*/ 1 h 18"/>
                    <a:gd name="T18" fmla="*/ 11 w 22"/>
                    <a:gd name="T19" fmla="*/ 1 h 18"/>
                    <a:gd name="T20" fmla="*/ 5 w 22"/>
                    <a:gd name="T21" fmla="*/ 3 h 18"/>
                    <a:gd name="T22" fmla="*/ 2 w 22"/>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8">
                      <a:moveTo>
                        <a:pt x="2" y="6"/>
                      </a:moveTo>
                      <a:cubicBezTo>
                        <a:pt x="2" y="9"/>
                        <a:pt x="2" y="9"/>
                        <a:pt x="2" y="9"/>
                      </a:cubicBezTo>
                      <a:cubicBezTo>
                        <a:pt x="0" y="11"/>
                        <a:pt x="2" y="11"/>
                        <a:pt x="2" y="12"/>
                      </a:cubicBezTo>
                      <a:cubicBezTo>
                        <a:pt x="2" y="14"/>
                        <a:pt x="3" y="17"/>
                        <a:pt x="5" y="17"/>
                      </a:cubicBezTo>
                      <a:cubicBezTo>
                        <a:pt x="5" y="15"/>
                        <a:pt x="5" y="17"/>
                        <a:pt x="5" y="18"/>
                      </a:cubicBezTo>
                      <a:cubicBezTo>
                        <a:pt x="17" y="17"/>
                        <a:pt x="11" y="12"/>
                        <a:pt x="16" y="14"/>
                      </a:cubicBezTo>
                      <a:cubicBezTo>
                        <a:pt x="20" y="17"/>
                        <a:pt x="19" y="12"/>
                        <a:pt x="22" y="12"/>
                      </a:cubicBezTo>
                      <a:cubicBezTo>
                        <a:pt x="20" y="11"/>
                        <a:pt x="22" y="9"/>
                        <a:pt x="20" y="6"/>
                      </a:cubicBezTo>
                      <a:cubicBezTo>
                        <a:pt x="20" y="3"/>
                        <a:pt x="17" y="4"/>
                        <a:pt x="17" y="1"/>
                      </a:cubicBezTo>
                      <a:cubicBezTo>
                        <a:pt x="14" y="0"/>
                        <a:pt x="14" y="3"/>
                        <a:pt x="11" y="1"/>
                      </a:cubicBezTo>
                      <a:cubicBezTo>
                        <a:pt x="8" y="1"/>
                        <a:pt x="10" y="3"/>
                        <a:pt x="5" y="3"/>
                      </a:cubicBezTo>
                      <a:cubicBezTo>
                        <a:pt x="2" y="4"/>
                        <a:pt x="5" y="6"/>
                        <a:pt x="2" y="6"/>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1" name="Freeform 867">
                  <a:extLst>
                    <a:ext uri="{FF2B5EF4-FFF2-40B4-BE49-F238E27FC236}">
                      <a16:creationId xmlns:a16="http://schemas.microsoft.com/office/drawing/2014/main" id="{8A1AE22C-110F-EB18-CFE8-79FE1B0E8B91}"/>
                    </a:ext>
                  </a:extLst>
                </p:cNvPr>
                <p:cNvSpPr>
                  <a:spLocks/>
                </p:cNvSpPr>
                <p:nvPr/>
              </p:nvSpPr>
              <p:spPr bwMode="gray">
                <a:xfrm>
                  <a:off x="5154573" y="3967063"/>
                  <a:ext cx="101795" cy="213866"/>
                </a:xfrm>
                <a:custGeom>
                  <a:avLst/>
                  <a:gdLst>
                    <a:gd name="T0" fmla="*/ 2 w 15"/>
                    <a:gd name="T1" fmla="*/ 11 h 35"/>
                    <a:gd name="T2" fmla="*/ 2 w 15"/>
                    <a:gd name="T3" fmla="*/ 20 h 35"/>
                    <a:gd name="T4" fmla="*/ 2 w 15"/>
                    <a:gd name="T5" fmla="*/ 26 h 35"/>
                    <a:gd name="T6" fmla="*/ 3 w 15"/>
                    <a:gd name="T7" fmla="*/ 29 h 35"/>
                    <a:gd name="T8" fmla="*/ 8 w 15"/>
                    <a:gd name="T9" fmla="*/ 35 h 35"/>
                    <a:gd name="T10" fmla="*/ 9 w 15"/>
                    <a:gd name="T11" fmla="*/ 34 h 35"/>
                    <a:gd name="T12" fmla="*/ 9 w 15"/>
                    <a:gd name="T13" fmla="*/ 32 h 35"/>
                    <a:gd name="T14" fmla="*/ 12 w 15"/>
                    <a:gd name="T15" fmla="*/ 29 h 35"/>
                    <a:gd name="T16" fmla="*/ 15 w 15"/>
                    <a:gd name="T17" fmla="*/ 26 h 35"/>
                    <a:gd name="T18" fmla="*/ 14 w 15"/>
                    <a:gd name="T19" fmla="*/ 23 h 35"/>
                    <a:gd name="T20" fmla="*/ 14 w 15"/>
                    <a:gd name="T21" fmla="*/ 22 h 35"/>
                    <a:gd name="T22" fmla="*/ 11 w 15"/>
                    <a:gd name="T23" fmla="*/ 17 h 35"/>
                    <a:gd name="T24" fmla="*/ 11 w 15"/>
                    <a:gd name="T25" fmla="*/ 14 h 35"/>
                    <a:gd name="T26" fmla="*/ 11 w 15"/>
                    <a:gd name="T27" fmla="*/ 11 h 35"/>
                    <a:gd name="T28" fmla="*/ 9 w 15"/>
                    <a:gd name="T29" fmla="*/ 6 h 35"/>
                    <a:gd name="T30" fmla="*/ 8 w 15"/>
                    <a:gd name="T31" fmla="*/ 3 h 35"/>
                    <a:gd name="T32" fmla="*/ 5 w 15"/>
                    <a:gd name="T33" fmla="*/ 3 h 35"/>
                    <a:gd name="T34" fmla="*/ 2 w 15"/>
                    <a:gd name="T35" fmla="*/ 6 h 35"/>
                    <a:gd name="T36" fmla="*/ 2 w 15"/>
                    <a:gd name="T3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35">
                      <a:moveTo>
                        <a:pt x="2" y="11"/>
                      </a:moveTo>
                      <a:cubicBezTo>
                        <a:pt x="5" y="11"/>
                        <a:pt x="2" y="20"/>
                        <a:pt x="2" y="20"/>
                      </a:cubicBezTo>
                      <a:cubicBezTo>
                        <a:pt x="3" y="22"/>
                        <a:pt x="0" y="22"/>
                        <a:pt x="2" y="26"/>
                      </a:cubicBezTo>
                      <a:cubicBezTo>
                        <a:pt x="3" y="29"/>
                        <a:pt x="0" y="26"/>
                        <a:pt x="3" y="29"/>
                      </a:cubicBezTo>
                      <a:cubicBezTo>
                        <a:pt x="8" y="32"/>
                        <a:pt x="5" y="34"/>
                        <a:pt x="8" y="35"/>
                      </a:cubicBezTo>
                      <a:cubicBezTo>
                        <a:pt x="8" y="35"/>
                        <a:pt x="9" y="35"/>
                        <a:pt x="9" y="34"/>
                      </a:cubicBezTo>
                      <a:cubicBezTo>
                        <a:pt x="9" y="32"/>
                        <a:pt x="9" y="32"/>
                        <a:pt x="9" y="32"/>
                      </a:cubicBezTo>
                      <a:cubicBezTo>
                        <a:pt x="9" y="31"/>
                        <a:pt x="12" y="32"/>
                        <a:pt x="12" y="29"/>
                      </a:cubicBezTo>
                      <a:cubicBezTo>
                        <a:pt x="12" y="25"/>
                        <a:pt x="14" y="28"/>
                        <a:pt x="15" y="26"/>
                      </a:cubicBezTo>
                      <a:cubicBezTo>
                        <a:pt x="15" y="23"/>
                        <a:pt x="14" y="23"/>
                        <a:pt x="14" y="23"/>
                      </a:cubicBezTo>
                      <a:cubicBezTo>
                        <a:pt x="14" y="22"/>
                        <a:pt x="14" y="20"/>
                        <a:pt x="14" y="22"/>
                      </a:cubicBezTo>
                      <a:cubicBezTo>
                        <a:pt x="12" y="22"/>
                        <a:pt x="11" y="18"/>
                        <a:pt x="11" y="17"/>
                      </a:cubicBezTo>
                      <a:cubicBezTo>
                        <a:pt x="11" y="15"/>
                        <a:pt x="9" y="15"/>
                        <a:pt x="11" y="14"/>
                      </a:cubicBezTo>
                      <a:cubicBezTo>
                        <a:pt x="11" y="14"/>
                        <a:pt x="11" y="14"/>
                        <a:pt x="11" y="11"/>
                      </a:cubicBezTo>
                      <a:cubicBezTo>
                        <a:pt x="11" y="9"/>
                        <a:pt x="12" y="8"/>
                        <a:pt x="9" y="6"/>
                      </a:cubicBezTo>
                      <a:cubicBezTo>
                        <a:pt x="8" y="6"/>
                        <a:pt x="9" y="5"/>
                        <a:pt x="8" y="3"/>
                      </a:cubicBezTo>
                      <a:cubicBezTo>
                        <a:pt x="5" y="5"/>
                        <a:pt x="5" y="5"/>
                        <a:pt x="5" y="3"/>
                      </a:cubicBezTo>
                      <a:cubicBezTo>
                        <a:pt x="5" y="0"/>
                        <a:pt x="3" y="5"/>
                        <a:pt x="2" y="6"/>
                      </a:cubicBezTo>
                      <a:cubicBezTo>
                        <a:pt x="0" y="9"/>
                        <a:pt x="3" y="8"/>
                        <a:pt x="2" y="1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2" name="Freeform 868">
                  <a:extLst>
                    <a:ext uri="{FF2B5EF4-FFF2-40B4-BE49-F238E27FC236}">
                      <a16:creationId xmlns:a16="http://schemas.microsoft.com/office/drawing/2014/main" id="{DC35FABA-9615-A33E-A969-55642486534E}"/>
                    </a:ext>
                  </a:extLst>
                </p:cNvPr>
                <p:cNvSpPr>
                  <a:spLocks/>
                </p:cNvSpPr>
                <p:nvPr/>
              </p:nvSpPr>
              <p:spPr bwMode="gray">
                <a:xfrm>
                  <a:off x="4992456" y="3563091"/>
                  <a:ext cx="358165" cy="207079"/>
                </a:xfrm>
                <a:custGeom>
                  <a:avLst/>
                  <a:gdLst>
                    <a:gd name="T0" fmla="*/ 21 w 53"/>
                    <a:gd name="T1" fmla="*/ 32 h 34"/>
                    <a:gd name="T2" fmla="*/ 27 w 53"/>
                    <a:gd name="T3" fmla="*/ 29 h 34"/>
                    <a:gd name="T4" fmla="*/ 34 w 53"/>
                    <a:gd name="T5" fmla="*/ 29 h 34"/>
                    <a:gd name="T6" fmla="*/ 37 w 53"/>
                    <a:gd name="T7" fmla="*/ 29 h 34"/>
                    <a:gd name="T8" fmla="*/ 37 w 53"/>
                    <a:gd name="T9" fmla="*/ 28 h 34"/>
                    <a:gd name="T10" fmla="*/ 40 w 53"/>
                    <a:gd name="T11" fmla="*/ 28 h 34"/>
                    <a:gd name="T12" fmla="*/ 44 w 53"/>
                    <a:gd name="T13" fmla="*/ 21 h 34"/>
                    <a:gd name="T14" fmla="*/ 46 w 53"/>
                    <a:gd name="T15" fmla="*/ 17 h 34"/>
                    <a:gd name="T16" fmla="*/ 49 w 53"/>
                    <a:gd name="T17" fmla="*/ 11 h 34"/>
                    <a:gd name="T18" fmla="*/ 53 w 53"/>
                    <a:gd name="T19" fmla="*/ 8 h 34"/>
                    <a:gd name="T20" fmla="*/ 53 w 53"/>
                    <a:gd name="T21" fmla="*/ 8 h 34"/>
                    <a:gd name="T22" fmla="*/ 52 w 53"/>
                    <a:gd name="T23" fmla="*/ 6 h 34"/>
                    <a:gd name="T24" fmla="*/ 47 w 53"/>
                    <a:gd name="T25" fmla="*/ 3 h 34"/>
                    <a:gd name="T26" fmla="*/ 44 w 53"/>
                    <a:gd name="T27" fmla="*/ 3 h 34"/>
                    <a:gd name="T28" fmla="*/ 41 w 53"/>
                    <a:gd name="T29" fmla="*/ 2 h 34"/>
                    <a:gd name="T30" fmla="*/ 37 w 53"/>
                    <a:gd name="T31" fmla="*/ 2 h 34"/>
                    <a:gd name="T32" fmla="*/ 34 w 53"/>
                    <a:gd name="T33" fmla="*/ 5 h 34"/>
                    <a:gd name="T34" fmla="*/ 30 w 53"/>
                    <a:gd name="T35" fmla="*/ 6 h 34"/>
                    <a:gd name="T36" fmla="*/ 27 w 53"/>
                    <a:gd name="T37" fmla="*/ 6 h 34"/>
                    <a:gd name="T38" fmla="*/ 21 w 53"/>
                    <a:gd name="T39" fmla="*/ 8 h 34"/>
                    <a:gd name="T40" fmla="*/ 21 w 53"/>
                    <a:gd name="T41" fmla="*/ 9 h 34"/>
                    <a:gd name="T42" fmla="*/ 15 w 53"/>
                    <a:gd name="T43" fmla="*/ 11 h 34"/>
                    <a:gd name="T44" fmla="*/ 8 w 53"/>
                    <a:gd name="T45" fmla="*/ 8 h 34"/>
                    <a:gd name="T46" fmla="*/ 8 w 53"/>
                    <a:gd name="T47" fmla="*/ 11 h 34"/>
                    <a:gd name="T48" fmla="*/ 3 w 53"/>
                    <a:gd name="T49" fmla="*/ 11 h 34"/>
                    <a:gd name="T50" fmla="*/ 4 w 53"/>
                    <a:gd name="T51" fmla="*/ 14 h 34"/>
                    <a:gd name="T52" fmla="*/ 3 w 53"/>
                    <a:gd name="T53" fmla="*/ 15 h 34"/>
                    <a:gd name="T54" fmla="*/ 3 w 53"/>
                    <a:gd name="T55" fmla="*/ 18 h 34"/>
                    <a:gd name="T56" fmla="*/ 0 w 53"/>
                    <a:gd name="T57" fmla="*/ 20 h 34"/>
                    <a:gd name="T58" fmla="*/ 3 w 53"/>
                    <a:gd name="T59" fmla="*/ 25 h 34"/>
                    <a:gd name="T60" fmla="*/ 11 w 53"/>
                    <a:gd name="T61" fmla="*/ 31 h 34"/>
                    <a:gd name="T62" fmla="*/ 18 w 53"/>
                    <a:gd name="T63" fmla="*/ 34 h 34"/>
                    <a:gd name="T64" fmla="*/ 21 w 53"/>
                    <a:gd name="T6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34">
                      <a:moveTo>
                        <a:pt x="21" y="32"/>
                      </a:moveTo>
                      <a:cubicBezTo>
                        <a:pt x="26" y="31"/>
                        <a:pt x="26" y="29"/>
                        <a:pt x="27" y="29"/>
                      </a:cubicBezTo>
                      <a:cubicBezTo>
                        <a:pt x="29" y="29"/>
                        <a:pt x="30" y="29"/>
                        <a:pt x="34" y="29"/>
                      </a:cubicBezTo>
                      <a:cubicBezTo>
                        <a:pt x="34" y="29"/>
                        <a:pt x="35" y="29"/>
                        <a:pt x="37" y="29"/>
                      </a:cubicBezTo>
                      <a:cubicBezTo>
                        <a:pt x="38" y="28"/>
                        <a:pt x="37" y="28"/>
                        <a:pt x="37" y="28"/>
                      </a:cubicBezTo>
                      <a:cubicBezTo>
                        <a:pt x="38" y="28"/>
                        <a:pt x="38" y="28"/>
                        <a:pt x="40" y="28"/>
                      </a:cubicBezTo>
                      <a:cubicBezTo>
                        <a:pt x="40" y="28"/>
                        <a:pt x="43" y="23"/>
                        <a:pt x="44" y="21"/>
                      </a:cubicBezTo>
                      <a:cubicBezTo>
                        <a:pt x="44" y="18"/>
                        <a:pt x="43" y="18"/>
                        <a:pt x="46" y="17"/>
                      </a:cubicBezTo>
                      <a:cubicBezTo>
                        <a:pt x="49" y="14"/>
                        <a:pt x="47" y="14"/>
                        <a:pt x="49" y="11"/>
                      </a:cubicBezTo>
                      <a:cubicBezTo>
                        <a:pt x="50" y="9"/>
                        <a:pt x="50" y="12"/>
                        <a:pt x="53" y="8"/>
                      </a:cubicBezTo>
                      <a:cubicBezTo>
                        <a:pt x="53" y="8"/>
                        <a:pt x="53" y="8"/>
                        <a:pt x="53" y="8"/>
                      </a:cubicBezTo>
                      <a:cubicBezTo>
                        <a:pt x="53" y="8"/>
                        <a:pt x="53" y="6"/>
                        <a:pt x="52" y="6"/>
                      </a:cubicBezTo>
                      <a:cubicBezTo>
                        <a:pt x="50" y="8"/>
                        <a:pt x="52" y="5"/>
                        <a:pt x="47" y="3"/>
                      </a:cubicBezTo>
                      <a:cubicBezTo>
                        <a:pt x="47" y="3"/>
                        <a:pt x="44" y="5"/>
                        <a:pt x="44" y="3"/>
                      </a:cubicBezTo>
                      <a:cubicBezTo>
                        <a:pt x="44" y="3"/>
                        <a:pt x="43" y="0"/>
                        <a:pt x="41" y="2"/>
                      </a:cubicBezTo>
                      <a:cubicBezTo>
                        <a:pt x="40" y="3"/>
                        <a:pt x="38" y="2"/>
                        <a:pt x="37" y="2"/>
                      </a:cubicBezTo>
                      <a:cubicBezTo>
                        <a:pt x="34" y="2"/>
                        <a:pt x="35" y="5"/>
                        <a:pt x="34" y="5"/>
                      </a:cubicBezTo>
                      <a:cubicBezTo>
                        <a:pt x="34" y="5"/>
                        <a:pt x="32" y="6"/>
                        <a:pt x="30" y="6"/>
                      </a:cubicBezTo>
                      <a:cubicBezTo>
                        <a:pt x="29" y="6"/>
                        <a:pt x="27" y="3"/>
                        <a:pt x="27" y="6"/>
                      </a:cubicBezTo>
                      <a:cubicBezTo>
                        <a:pt x="26" y="8"/>
                        <a:pt x="24" y="6"/>
                        <a:pt x="21" y="8"/>
                      </a:cubicBezTo>
                      <a:cubicBezTo>
                        <a:pt x="20" y="8"/>
                        <a:pt x="21" y="9"/>
                        <a:pt x="21" y="9"/>
                      </a:cubicBezTo>
                      <a:cubicBezTo>
                        <a:pt x="21" y="11"/>
                        <a:pt x="20" y="11"/>
                        <a:pt x="15" y="11"/>
                      </a:cubicBezTo>
                      <a:cubicBezTo>
                        <a:pt x="12" y="12"/>
                        <a:pt x="11" y="8"/>
                        <a:pt x="8" y="8"/>
                      </a:cubicBezTo>
                      <a:cubicBezTo>
                        <a:pt x="8" y="9"/>
                        <a:pt x="9" y="11"/>
                        <a:pt x="8" y="11"/>
                      </a:cubicBezTo>
                      <a:cubicBezTo>
                        <a:pt x="6" y="11"/>
                        <a:pt x="3" y="11"/>
                        <a:pt x="3" y="11"/>
                      </a:cubicBezTo>
                      <a:cubicBezTo>
                        <a:pt x="3" y="12"/>
                        <a:pt x="4" y="12"/>
                        <a:pt x="4" y="14"/>
                      </a:cubicBezTo>
                      <a:cubicBezTo>
                        <a:pt x="4" y="15"/>
                        <a:pt x="3" y="14"/>
                        <a:pt x="3" y="15"/>
                      </a:cubicBezTo>
                      <a:cubicBezTo>
                        <a:pt x="3" y="18"/>
                        <a:pt x="3" y="18"/>
                        <a:pt x="3" y="18"/>
                      </a:cubicBezTo>
                      <a:cubicBezTo>
                        <a:pt x="3" y="18"/>
                        <a:pt x="1" y="20"/>
                        <a:pt x="0" y="20"/>
                      </a:cubicBezTo>
                      <a:cubicBezTo>
                        <a:pt x="3" y="21"/>
                        <a:pt x="1" y="25"/>
                        <a:pt x="3" y="25"/>
                      </a:cubicBezTo>
                      <a:cubicBezTo>
                        <a:pt x="11" y="29"/>
                        <a:pt x="9" y="31"/>
                        <a:pt x="11" y="31"/>
                      </a:cubicBezTo>
                      <a:cubicBezTo>
                        <a:pt x="12" y="31"/>
                        <a:pt x="15" y="34"/>
                        <a:pt x="18" y="34"/>
                      </a:cubicBezTo>
                      <a:cubicBezTo>
                        <a:pt x="20" y="34"/>
                        <a:pt x="20" y="31"/>
                        <a:pt x="21" y="32"/>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3" name="Freeform 869">
                  <a:extLst>
                    <a:ext uri="{FF2B5EF4-FFF2-40B4-BE49-F238E27FC236}">
                      <a16:creationId xmlns:a16="http://schemas.microsoft.com/office/drawing/2014/main" id="{1EF3CA0F-46C6-9837-9A3B-633EC9105B5A}"/>
                    </a:ext>
                  </a:extLst>
                </p:cNvPr>
                <p:cNvSpPr>
                  <a:spLocks/>
                </p:cNvSpPr>
                <p:nvPr/>
              </p:nvSpPr>
              <p:spPr bwMode="gray">
                <a:xfrm>
                  <a:off x="5018848" y="3488408"/>
                  <a:ext cx="328004" cy="145973"/>
                </a:xfrm>
                <a:custGeom>
                  <a:avLst/>
                  <a:gdLst>
                    <a:gd name="T0" fmla="*/ 46 w 48"/>
                    <a:gd name="T1" fmla="*/ 7 h 24"/>
                    <a:gd name="T2" fmla="*/ 42 w 48"/>
                    <a:gd name="T3" fmla="*/ 4 h 24"/>
                    <a:gd name="T4" fmla="*/ 31 w 48"/>
                    <a:gd name="T5" fmla="*/ 3 h 24"/>
                    <a:gd name="T6" fmla="*/ 26 w 48"/>
                    <a:gd name="T7" fmla="*/ 6 h 24"/>
                    <a:gd name="T8" fmla="*/ 25 w 48"/>
                    <a:gd name="T9" fmla="*/ 4 h 24"/>
                    <a:gd name="T10" fmla="*/ 20 w 48"/>
                    <a:gd name="T11" fmla="*/ 3 h 24"/>
                    <a:gd name="T12" fmla="*/ 19 w 48"/>
                    <a:gd name="T13" fmla="*/ 3 h 24"/>
                    <a:gd name="T14" fmla="*/ 17 w 48"/>
                    <a:gd name="T15" fmla="*/ 3 h 24"/>
                    <a:gd name="T16" fmla="*/ 10 w 48"/>
                    <a:gd name="T17" fmla="*/ 9 h 24"/>
                    <a:gd name="T18" fmla="*/ 3 w 48"/>
                    <a:gd name="T19" fmla="*/ 12 h 24"/>
                    <a:gd name="T20" fmla="*/ 3 w 48"/>
                    <a:gd name="T21" fmla="*/ 20 h 24"/>
                    <a:gd name="T22" fmla="*/ 11 w 48"/>
                    <a:gd name="T23" fmla="*/ 23 h 24"/>
                    <a:gd name="T24" fmla="*/ 17 w 48"/>
                    <a:gd name="T25" fmla="*/ 21 h 24"/>
                    <a:gd name="T26" fmla="*/ 17 w 48"/>
                    <a:gd name="T27" fmla="*/ 20 h 24"/>
                    <a:gd name="T28" fmla="*/ 23 w 48"/>
                    <a:gd name="T29" fmla="*/ 18 h 24"/>
                    <a:gd name="T30" fmla="*/ 26 w 48"/>
                    <a:gd name="T31" fmla="*/ 18 h 24"/>
                    <a:gd name="T32" fmla="*/ 30 w 48"/>
                    <a:gd name="T33" fmla="*/ 17 h 24"/>
                    <a:gd name="T34" fmla="*/ 33 w 48"/>
                    <a:gd name="T35" fmla="*/ 13 h 24"/>
                    <a:gd name="T36" fmla="*/ 37 w 48"/>
                    <a:gd name="T37" fmla="*/ 13 h 24"/>
                    <a:gd name="T38" fmla="*/ 40 w 48"/>
                    <a:gd name="T39" fmla="*/ 15 h 24"/>
                    <a:gd name="T40" fmla="*/ 43 w 48"/>
                    <a:gd name="T41" fmla="*/ 15 h 24"/>
                    <a:gd name="T42" fmla="*/ 46 w 48"/>
                    <a:gd name="T43" fmla="*/ 10 h 24"/>
                    <a:gd name="T44" fmla="*/ 46 w 48"/>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4">
                      <a:moveTo>
                        <a:pt x="46" y="7"/>
                      </a:moveTo>
                      <a:cubicBezTo>
                        <a:pt x="42" y="6"/>
                        <a:pt x="43" y="4"/>
                        <a:pt x="42" y="4"/>
                      </a:cubicBezTo>
                      <a:cubicBezTo>
                        <a:pt x="37" y="3"/>
                        <a:pt x="33" y="3"/>
                        <a:pt x="31" y="3"/>
                      </a:cubicBezTo>
                      <a:cubicBezTo>
                        <a:pt x="28" y="3"/>
                        <a:pt x="28" y="7"/>
                        <a:pt x="26" y="6"/>
                      </a:cubicBezTo>
                      <a:cubicBezTo>
                        <a:pt x="26" y="6"/>
                        <a:pt x="25" y="6"/>
                        <a:pt x="25" y="4"/>
                      </a:cubicBezTo>
                      <a:cubicBezTo>
                        <a:pt x="26" y="1"/>
                        <a:pt x="22" y="0"/>
                        <a:pt x="20" y="3"/>
                      </a:cubicBezTo>
                      <a:cubicBezTo>
                        <a:pt x="20" y="4"/>
                        <a:pt x="19" y="4"/>
                        <a:pt x="19" y="3"/>
                      </a:cubicBezTo>
                      <a:cubicBezTo>
                        <a:pt x="19" y="3"/>
                        <a:pt x="19" y="3"/>
                        <a:pt x="17" y="3"/>
                      </a:cubicBezTo>
                      <a:cubicBezTo>
                        <a:pt x="10" y="6"/>
                        <a:pt x="14" y="7"/>
                        <a:pt x="10" y="9"/>
                      </a:cubicBezTo>
                      <a:cubicBezTo>
                        <a:pt x="7" y="10"/>
                        <a:pt x="5" y="7"/>
                        <a:pt x="3" y="12"/>
                      </a:cubicBezTo>
                      <a:cubicBezTo>
                        <a:pt x="2" y="15"/>
                        <a:pt x="0" y="15"/>
                        <a:pt x="3" y="20"/>
                      </a:cubicBezTo>
                      <a:cubicBezTo>
                        <a:pt x="7" y="20"/>
                        <a:pt x="8" y="24"/>
                        <a:pt x="11" y="23"/>
                      </a:cubicBezTo>
                      <a:cubicBezTo>
                        <a:pt x="16" y="23"/>
                        <a:pt x="17" y="23"/>
                        <a:pt x="17" y="21"/>
                      </a:cubicBezTo>
                      <a:cubicBezTo>
                        <a:pt x="17" y="21"/>
                        <a:pt x="16" y="20"/>
                        <a:pt x="17" y="20"/>
                      </a:cubicBezTo>
                      <a:cubicBezTo>
                        <a:pt x="20" y="18"/>
                        <a:pt x="22" y="20"/>
                        <a:pt x="23" y="18"/>
                      </a:cubicBezTo>
                      <a:cubicBezTo>
                        <a:pt x="23" y="15"/>
                        <a:pt x="25" y="18"/>
                        <a:pt x="26" y="18"/>
                      </a:cubicBezTo>
                      <a:cubicBezTo>
                        <a:pt x="28" y="18"/>
                        <a:pt x="30" y="17"/>
                        <a:pt x="30" y="17"/>
                      </a:cubicBezTo>
                      <a:cubicBezTo>
                        <a:pt x="31" y="17"/>
                        <a:pt x="30" y="13"/>
                        <a:pt x="33" y="13"/>
                      </a:cubicBezTo>
                      <a:cubicBezTo>
                        <a:pt x="34" y="13"/>
                        <a:pt x="36" y="15"/>
                        <a:pt x="37" y="13"/>
                      </a:cubicBezTo>
                      <a:cubicBezTo>
                        <a:pt x="39" y="12"/>
                        <a:pt x="40" y="15"/>
                        <a:pt x="40" y="15"/>
                      </a:cubicBezTo>
                      <a:cubicBezTo>
                        <a:pt x="40" y="17"/>
                        <a:pt x="43" y="15"/>
                        <a:pt x="43" y="15"/>
                      </a:cubicBezTo>
                      <a:cubicBezTo>
                        <a:pt x="45" y="10"/>
                        <a:pt x="46" y="12"/>
                        <a:pt x="46" y="10"/>
                      </a:cubicBezTo>
                      <a:cubicBezTo>
                        <a:pt x="46" y="9"/>
                        <a:pt x="48" y="9"/>
                        <a:pt x="46" y="7"/>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4" name="Freeform 870">
                  <a:extLst>
                    <a:ext uri="{FF2B5EF4-FFF2-40B4-BE49-F238E27FC236}">
                      <a16:creationId xmlns:a16="http://schemas.microsoft.com/office/drawing/2014/main" id="{832993F7-E6EF-0D78-B957-C3B3F71647D5}"/>
                    </a:ext>
                  </a:extLst>
                </p:cNvPr>
                <p:cNvSpPr>
                  <a:spLocks/>
                </p:cNvSpPr>
                <p:nvPr/>
              </p:nvSpPr>
              <p:spPr bwMode="gray">
                <a:xfrm>
                  <a:off x="4841649" y="3685301"/>
                  <a:ext cx="169657" cy="108630"/>
                </a:xfrm>
                <a:custGeom>
                  <a:avLst/>
                  <a:gdLst>
                    <a:gd name="T0" fmla="*/ 22 w 25"/>
                    <a:gd name="T1" fmla="*/ 0 h 18"/>
                    <a:gd name="T2" fmla="*/ 25 w 25"/>
                    <a:gd name="T3" fmla="*/ 5 h 18"/>
                    <a:gd name="T4" fmla="*/ 23 w 25"/>
                    <a:gd name="T5" fmla="*/ 5 h 18"/>
                    <a:gd name="T6" fmla="*/ 23 w 25"/>
                    <a:gd name="T7" fmla="*/ 6 h 18"/>
                    <a:gd name="T8" fmla="*/ 17 w 25"/>
                    <a:gd name="T9" fmla="*/ 9 h 18"/>
                    <a:gd name="T10" fmla="*/ 19 w 25"/>
                    <a:gd name="T11" fmla="*/ 12 h 18"/>
                    <a:gd name="T12" fmla="*/ 16 w 25"/>
                    <a:gd name="T13" fmla="*/ 17 h 18"/>
                    <a:gd name="T14" fmla="*/ 13 w 25"/>
                    <a:gd name="T15" fmla="*/ 17 h 18"/>
                    <a:gd name="T16" fmla="*/ 10 w 25"/>
                    <a:gd name="T17" fmla="*/ 15 h 18"/>
                    <a:gd name="T18" fmla="*/ 2 w 25"/>
                    <a:gd name="T19" fmla="*/ 17 h 18"/>
                    <a:gd name="T20" fmla="*/ 2 w 25"/>
                    <a:gd name="T21" fmla="*/ 15 h 18"/>
                    <a:gd name="T22" fmla="*/ 2 w 25"/>
                    <a:gd name="T23" fmla="*/ 12 h 18"/>
                    <a:gd name="T24" fmla="*/ 2 w 25"/>
                    <a:gd name="T25" fmla="*/ 9 h 18"/>
                    <a:gd name="T26" fmla="*/ 0 w 25"/>
                    <a:gd name="T27" fmla="*/ 8 h 18"/>
                    <a:gd name="T28" fmla="*/ 2 w 25"/>
                    <a:gd name="T29" fmla="*/ 5 h 18"/>
                    <a:gd name="T30" fmla="*/ 8 w 25"/>
                    <a:gd name="T31" fmla="*/ 6 h 18"/>
                    <a:gd name="T32" fmla="*/ 11 w 25"/>
                    <a:gd name="T33" fmla="*/ 6 h 18"/>
                    <a:gd name="T34" fmla="*/ 16 w 25"/>
                    <a:gd name="T35" fmla="*/ 3 h 18"/>
                    <a:gd name="T36" fmla="*/ 19 w 25"/>
                    <a:gd name="T37" fmla="*/ 3 h 18"/>
                    <a:gd name="T38" fmla="*/ 22 w 25"/>
                    <a:gd name="T39" fmla="*/ 2 h 18"/>
                    <a:gd name="T40" fmla="*/ 22 w 25"/>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8">
                      <a:moveTo>
                        <a:pt x="22" y="0"/>
                      </a:moveTo>
                      <a:cubicBezTo>
                        <a:pt x="25" y="2"/>
                        <a:pt x="23" y="5"/>
                        <a:pt x="25" y="5"/>
                      </a:cubicBezTo>
                      <a:cubicBezTo>
                        <a:pt x="23" y="5"/>
                        <a:pt x="23" y="5"/>
                        <a:pt x="23" y="5"/>
                      </a:cubicBezTo>
                      <a:cubicBezTo>
                        <a:pt x="22" y="5"/>
                        <a:pt x="23" y="6"/>
                        <a:pt x="23" y="6"/>
                      </a:cubicBezTo>
                      <a:cubicBezTo>
                        <a:pt x="22" y="8"/>
                        <a:pt x="19" y="8"/>
                        <a:pt x="17" y="9"/>
                      </a:cubicBezTo>
                      <a:cubicBezTo>
                        <a:pt x="17" y="9"/>
                        <a:pt x="19" y="11"/>
                        <a:pt x="19" y="12"/>
                      </a:cubicBezTo>
                      <a:cubicBezTo>
                        <a:pt x="19" y="14"/>
                        <a:pt x="16" y="14"/>
                        <a:pt x="16" y="17"/>
                      </a:cubicBezTo>
                      <a:cubicBezTo>
                        <a:pt x="16" y="18"/>
                        <a:pt x="14" y="17"/>
                        <a:pt x="13" y="17"/>
                      </a:cubicBezTo>
                      <a:cubicBezTo>
                        <a:pt x="11" y="15"/>
                        <a:pt x="13" y="18"/>
                        <a:pt x="10" y="15"/>
                      </a:cubicBezTo>
                      <a:cubicBezTo>
                        <a:pt x="8" y="14"/>
                        <a:pt x="11" y="17"/>
                        <a:pt x="2" y="17"/>
                      </a:cubicBezTo>
                      <a:cubicBezTo>
                        <a:pt x="2" y="15"/>
                        <a:pt x="2" y="17"/>
                        <a:pt x="2" y="15"/>
                      </a:cubicBezTo>
                      <a:cubicBezTo>
                        <a:pt x="5" y="15"/>
                        <a:pt x="4" y="14"/>
                        <a:pt x="2" y="12"/>
                      </a:cubicBezTo>
                      <a:cubicBezTo>
                        <a:pt x="0" y="12"/>
                        <a:pt x="0" y="11"/>
                        <a:pt x="2" y="9"/>
                      </a:cubicBezTo>
                      <a:cubicBezTo>
                        <a:pt x="4" y="8"/>
                        <a:pt x="0" y="9"/>
                        <a:pt x="0" y="8"/>
                      </a:cubicBezTo>
                      <a:cubicBezTo>
                        <a:pt x="0" y="6"/>
                        <a:pt x="2" y="6"/>
                        <a:pt x="2" y="5"/>
                      </a:cubicBezTo>
                      <a:cubicBezTo>
                        <a:pt x="7" y="5"/>
                        <a:pt x="5" y="6"/>
                        <a:pt x="8" y="6"/>
                      </a:cubicBezTo>
                      <a:cubicBezTo>
                        <a:pt x="10" y="5"/>
                        <a:pt x="8" y="8"/>
                        <a:pt x="11" y="6"/>
                      </a:cubicBezTo>
                      <a:cubicBezTo>
                        <a:pt x="13" y="3"/>
                        <a:pt x="13" y="3"/>
                        <a:pt x="16" y="3"/>
                      </a:cubicBezTo>
                      <a:cubicBezTo>
                        <a:pt x="19" y="5"/>
                        <a:pt x="17" y="3"/>
                        <a:pt x="19" y="3"/>
                      </a:cubicBezTo>
                      <a:cubicBezTo>
                        <a:pt x="22" y="3"/>
                        <a:pt x="22" y="3"/>
                        <a:pt x="22" y="2"/>
                      </a:cubicBezTo>
                      <a:cubicBezTo>
                        <a:pt x="20" y="0"/>
                        <a:pt x="22" y="2"/>
                        <a:pt x="22" y="0"/>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5" name="Freeform 871">
                  <a:extLst>
                    <a:ext uri="{FF2B5EF4-FFF2-40B4-BE49-F238E27FC236}">
                      <a16:creationId xmlns:a16="http://schemas.microsoft.com/office/drawing/2014/main" id="{683EE1B6-3766-EE4A-13A1-2052A9343163}"/>
                    </a:ext>
                  </a:extLst>
                </p:cNvPr>
                <p:cNvSpPr>
                  <a:spLocks/>
                </p:cNvSpPr>
                <p:nvPr/>
              </p:nvSpPr>
              <p:spPr bwMode="gray">
                <a:xfrm>
                  <a:off x="4841649" y="3715854"/>
                  <a:ext cx="331775" cy="288552"/>
                </a:xfrm>
                <a:custGeom>
                  <a:avLst/>
                  <a:gdLst>
                    <a:gd name="T0" fmla="*/ 45 w 49"/>
                    <a:gd name="T1" fmla="*/ 18 h 47"/>
                    <a:gd name="T2" fmla="*/ 42 w 49"/>
                    <a:gd name="T3" fmla="*/ 17 h 47"/>
                    <a:gd name="T4" fmla="*/ 37 w 49"/>
                    <a:gd name="T5" fmla="*/ 17 h 47"/>
                    <a:gd name="T6" fmla="*/ 31 w 49"/>
                    <a:gd name="T7" fmla="*/ 15 h 47"/>
                    <a:gd name="T8" fmla="*/ 25 w 49"/>
                    <a:gd name="T9" fmla="*/ 15 h 47"/>
                    <a:gd name="T10" fmla="*/ 22 w 49"/>
                    <a:gd name="T11" fmla="*/ 17 h 47"/>
                    <a:gd name="T12" fmla="*/ 20 w 49"/>
                    <a:gd name="T13" fmla="*/ 20 h 47"/>
                    <a:gd name="T14" fmla="*/ 22 w 49"/>
                    <a:gd name="T15" fmla="*/ 24 h 47"/>
                    <a:gd name="T16" fmla="*/ 22 w 49"/>
                    <a:gd name="T17" fmla="*/ 26 h 47"/>
                    <a:gd name="T18" fmla="*/ 29 w 49"/>
                    <a:gd name="T19" fmla="*/ 33 h 47"/>
                    <a:gd name="T20" fmla="*/ 33 w 49"/>
                    <a:gd name="T21" fmla="*/ 36 h 47"/>
                    <a:gd name="T22" fmla="*/ 34 w 49"/>
                    <a:gd name="T23" fmla="*/ 40 h 47"/>
                    <a:gd name="T24" fmla="*/ 36 w 49"/>
                    <a:gd name="T25" fmla="*/ 41 h 47"/>
                    <a:gd name="T26" fmla="*/ 40 w 49"/>
                    <a:gd name="T27" fmla="*/ 44 h 47"/>
                    <a:gd name="T28" fmla="*/ 43 w 49"/>
                    <a:gd name="T29" fmla="*/ 47 h 47"/>
                    <a:gd name="T30" fmla="*/ 40 w 49"/>
                    <a:gd name="T31" fmla="*/ 46 h 47"/>
                    <a:gd name="T32" fmla="*/ 34 w 49"/>
                    <a:gd name="T33" fmla="*/ 43 h 47"/>
                    <a:gd name="T34" fmla="*/ 33 w 49"/>
                    <a:gd name="T35" fmla="*/ 40 h 47"/>
                    <a:gd name="T36" fmla="*/ 23 w 49"/>
                    <a:gd name="T37" fmla="*/ 33 h 47"/>
                    <a:gd name="T38" fmla="*/ 17 w 49"/>
                    <a:gd name="T39" fmla="*/ 29 h 47"/>
                    <a:gd name="T40" fmla="*/ 14 w 49"/>
                    <a:gd name="T41" fmla="*/ 23 h 47"/>
                    <a:gd name="T42" fmla="*/ 10 w 49"/>
                    <a:gd name="T43" fmla="*/ 13 h 47"/>
                    <a:gd name="T44" fmla="*/ 5 w 49"/>
                    <a:gd name="T45" fmla="*/ 20 h 47"/>
                    <a:gd name="T46" fmla="*/ 2 w 49"/>
                    <a:gd name="T47" fmla="*/ 12 h 47"/>
                    <a:gd name="T48" fmla="*/ 2 w 49"/>
                    <a:gd name="T49" fmla="*/ 12 h 47"/>
                    <a:gd name="T50" fmla="*/ 10 w 49"/>
                    <a:gd name="T51" fmla="*/ 10 h 47"/>
                    <a:gd name="T52" fmla="*/ 13 w 49"/>
                    <a:gd name="T53" fmla="*/ 12 h 47"/>
                    <a:gd name="T54" fmla="*/ 16 w 49"/>
                    <a:gd name="T55" fmla="*/ 12 h 47"/>
                    <a:gd name="T56" fmla="*/ 19 w 49"/>
                    <a:gd name="T57" fmla="*/ 7 h 47"/>
                    <a:gd name="T58" fmla="*/ 17 w 49"/>
                    <a:gd name="T59" fmla="*/ 4 h 47"/>
                    <a:gd name="T60" fmla="*/ 23 w 49"/>
                    <a:gd name="T61" fmla="*/ 1 h 47"/>
                    <a:gd name="T62" fmla="*/ 23 w 49"/>
                    <a:gd name="T63" fmla="*/ 0 h 47"/>
                    <a:gd name="T64" fmla="*/ 25 w 49"/>
                    <a:gd name="T65" fmla="*/ 0 h 47"/>
                    <a:gd name="T66" fmla="*/ 33 w 49"/>
                    <a:gd name="T67" fmla="*/ 6 h 47"/>
                    <a:gd name="T68" fmla="*/ 40 w 49"/>
                    <a:gd name="T69" fmla="*/ 9 h 47"/>
                    <a:gd name="T70" fmla="*/ 43 w 49"/>
                    <a:gd name="T71" fmla="*/ 7 h 47"/>
                    <a:gd name="T72" fmla="*/ 45 w 49"/>
                    <a:gd name="T73" fmla="*/ 13 h 47"/>
                    <a:gd name="T74" fmla="*/ 48 w 49"/>
                    <a:gd name="T75" fmla="*/ 15 h 47"/>
                    <a:gd name="T76" fmla="*/ 45 w 49"/>
                    <a:gd name="T77"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47">
                      <a:moveTo>
                        <a:pt x="45" y="18"/>
                      </a:moveTo>
                      <a:cubicBezTo>
                        <a:pt x="42" y="20"/>
                        <a:pt x="43" y="15"/>
                        <a:pt x="42" y="17"/>
                      </a:cubicBezTo>
                      <a:cubicBezTo>
                        <a:pt x="40" y="17"/>
                        <a:pt x="39" y="15"/>
                        <a:pt x="37" y="17"/>
                      </a:cubicBezTo>
                      <a:cubicBezTo>
                        <a:pt x="34" y="18"/>
                        <a:pt x="33" y="15"/>
                        <a:pt x="31" y="15"/>
                      </a:cubicBezTo>
                      <a:cubicBezTo>
                        <a:pt x="29" y="17"/>
                        <a:pt x="26" y="13"/>
                        <a:pt x="25" y="15"/>
                      </a:cubicBezTo>
                      <a:cubicBezTo>
                        <a:pt x="23" y="17"/>
                        <a:pt x="23" y="18"/>
                        <a:pt x="22" y="17"/>
                      </a:cubicBezTo>
                      <a:cubicBezTo>
                        <a:pt x="19" y="12"/>
                        <a:pt x="17" y="20"/>
                        <a:pt x="20" y="20"/>
                      </a:cubicBezTo>
                      <a:cubicBezTo>
                        <a:pt x="22" y="21"/>
                        <a:pt x="22" y="23"/>
                        <a:pt x="22" y="24"/>
                      </a:cubicBezTo>
                      <a:cubicBezTo>
                        <a:pt x="23" y="24"/>
                        <a:pt x="20" y="26"/>
                        <a:pt x="22" y="26"/>
                      </a:cubicBezTo>
                      <a:cubicBezTo>
                        <a:pt x="23" y="26"/>
                        <a:pt x="28" y="33"/>
                        <a:pt x="29" y="33"/>
                      </a:cubicBezTo>
                      <a:cubicBezTo>
                        <a:pt x="31" y="35"/>
                        <a:pt x="29" y="36"/>
                        <a:pt x="33" y="36"/>
                      </a:cubicBezTo>
                      <a:cubicBezTo>
                        <a:pt x="34" y="38"/>
                        <a:pt x="34" y="40"/>
                        <a:pt x="34" y="40"/>
                      </a:cubicBezTo>
                      <a:cubicBezTo>
                        <a:pt x="34" y="41"/>
                        <a:pt x="36" y="40"/>
                        <a:pt x="36" y="41"/>
                      </a:cubicBezTo>
                      <a:cubicBezTo>
                        <a:pt x="37" y="43"/>
                        <a:pt x="39" y="44"/>
                        <a:pt x="40" y="44"/>
                      </a:cubicBezTo>
                      <a:cubicBezTo>
                        <a:pt x="40" y="46"/>
                        <a:pt x="45" y="46"/>
                        <a:pt x="43" y="47"/>
                      </a:cubicBezTo>
                      <a:cubicBezTo>
                        <a:pt x="42" y="46"/>
                        <a:pt x="42" y="46"/>
                        <a:pt x="40" y="46"/>
                      </a:cubicBezTo>
                      <a:cubicBezTo>
                        <a:pt x="39" y="47"/>
                        <a:pt x="40" y="44"/>
                        <a:pt x="34" y="43"/>
                      </a:cubicBezTo>
                      <a:cubicBezTo>
                        <a:pt x="28" y="40"/>
                        <a:pt x="28" y="38"/>
                        <a:pt x="33" y="40"/>
                      </a:cubicBezTo>
                      <a:cubicBezTo>
                        <a:pt x="29" y="36"/>
                        <a:pt x="26" y="33"/>
                        <a:pt x="23" y="33"/>
                      </a:cubicBezTo>
                      <a:cubicBezTo>
                        <a:pt x="19" y="35"/>
                        <a:pt x="23" y="33"/>
                        <a:pt x="17" y="29"/>
                      </a:cubicBezTo>
                      <a:cubicBezTo>
                        <a:pt x="11" y="24"/>
                        <a:pt x="17" y="27"/>
                        <a:pt x="14" y="23"/>
                      </a:cubicBezTo>
                      <a:cubicBezTo>
                        <a:pt x="10" y="20"/>
                        <a:pt x="14" y="18"/>
                        <a:pt x="10" y="13"/>
                      </a:cubicBezTo>
                      <a:cubicBezTo>
                        <a:pt x="7" y="12"/>
                        <a:pt x="7" y="17"/>
                        <a:pt x="5" y="20"/>
                      </a:cubicBezTo>
                      <a:cubicBezTo>
                        <a:pt x="5" y="23"/>
                        <a:pt x="0" y="13"/>
                        <a:pt x="2" y="12"/>
                      </a:cubicBezTo>
                      <a:cubicBezTo>
                        <a:pt x="2" y="12"/>
                        <a:pt x="2" y="12"/>
                        <a:pt x="2" y="12"/>
                      </a:cubicBezTo>
                      <a:cubicBezTo>
                        <a:pt x="11" y="12"/>
                        <a:pt x="8" y="9"/>
                        <a:pt x="10" y="10"/>
                      </a:cubicBezTo>
                      <a:cubicBezTo>
                        <a:pt x="13" y="13"/>
                        <a:pt x="11" y="10"/>
                        <a:pt x="13" y="12"/>
                      </a:cubicBezTo>
                      <a:cubicBezTo>
                        <a:pt x="14" y="12"/>
                        <a:pt x="16" y="13"/>
                        <a:pt x="16" y="12"/>
                      </a:cubicBezTo>
                      <a:cubicBezTo>
                        <a:pt x="16" y="9"/>
                        <a:pt x="19" y="9"/>
                        <a:pt x="19" y="7"/>
                      </a:cubicBezTo>
                      <a:cubicBezTo>
                        <a:pt x="19" y="6"/>
                        <a:pt x="17" y="4"/>
                        <a:pt x="17" y="4"/>
                      </a:cubicBezTo>
                      <a:cubicBezTo>
                        <a:pt x="19" y="3"/>
                        <a:pt x="22" y="3"/>
                        <a:pt x="23" y="1"/>
                      </a:cubicBezTo>
                      <a:cubicBezTo>
                        <a:pt x="23" y="1"/>
                        <a:pt x="22" y="0"/>
                        <a:pt x="23" y="0"/>
                      </a:cubicBezTo>
                      <a:cubicBezTo>
                        <a:pt x="25" y="0"/>
                        <a:pt x="25" y="0"/>
                        <a:pt x="25" y="0"/>
                      </a:cubicBezTo>
                      <a:cubicBezTo>
                        <a:pt x="33" y="4"/>
                        <a:pt x="31" y="6"/>
                        <a:pt x="33" y="6"/>
                      </a:cubicBezTo>
                      <a:cubicBezTo>
                        <a:pt x="34" y="6"/>
                        <a:pt x="37" y="9"/>
                        <a:pt x="40" y="9"/>
                      </a:cubicBezTo>
                      <a:cubicBezTo>
                        <a:pt x="42" y="9"/>
                        <a:pt x="42" y="6"/>
                        <a:pt x="43" y="7"/>
                      </a:cubicBezTo>
                      <a:cubicBezTo>
                        <a:pt x="45" y="9"/>
                        <a:pt x="45" y="12"/>
                        <a:pt x="45" y="13"/>
                      </a:cubicBezTo>
                      <a:cubicBezTo>
                        <a:pt x="48" y="15"/>
                        <a:pt x="49" y="13"/>
                        <a:pt x="48" y="15"/>
                      </a:cubicBezTo>
                      <a:cubicBezTo>
                        <a:pt x="48" y="17"/>
                        <a:pt x="46" y="15"/>
                        <a:pt x="45" y="18"/>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6" name="Freeform 872">
                  <a:extLst>
                    <a:ext uri="{FF2B5EF4-FFF2-40B4-BE49-F238E27FC236}">
                      <a16:creationId xmlns:a16="http://schemas.microsoft.com/office/drawing/2014/main" id="{816BAEDE-CA48-5014-15A7-27CE2D066B50}"/>
                    </a:ext>
                  </a:extLst>
                </p:cNvPr>
                <p:cNvSpPr>
                  <a:spLocks/>
                </p:cNvSpPr>
                <p:nvPr/>
              </p:nvSpPr>
              <p:spPr bwMode="gray">
                <a:xfrm>
                  <a:off x="4954755" y="3790539"/>
                  <a:ext cx="233751" cy="196893"/>
                </a:xfrm>
                <a:custGeom>
                  <a:avLst/>
                  <a:gdLst>
                    <a:gd name="T0" fmla="*/ 29 w 34"/>
                    <a:gd name="T1" fmla="*/ 21 h 32"/>
                    <a:gd name="T2" fmla="*/ 32 w 34"/>
                    <a:gd name="T3" fmla="*/ 21 h 32"/>
                    <a:gd name="T4" fmla="*/ 29 w 34"/>
                    <a:gd name="T5" fmla="*/ 17 h 32"/>
                    <a:gd name="T6" fmla="*/ 32 w 34"/>
                    <a:gd name="T7" fmla="*/ 17 h 32"/>
                    <a:gd name="T8" fmla="*/ 29 w 34"/>
                    <a:gd name="T9" fmla="*/ 11 h 32"/>
                    <a:gd name="T10" fmla="*/ 28 w 34"/>
                    <a:gd name="T11" fmla="*/ 6 h 32"/>
                    <a:gd name="T12" fmla="*/ 25 w 34"/>
                    <a:gd name="T13" fmla="*/ 4 h 32"/>
                    <a:gd name="T14" fmla="*/ 20 w 34"/>
                    <a:gd name="T15" fmla="*/ 4 h 32"/>
                    <a:gd name="T16" fmla="*/ 14 w 34"/>
                    <a:gd name="T17" fmla="*/ 3 h 32"/>
                    <a:gd name="T18" fmla="*/ 8 w 34"/>
                    <a:gd name="T19" fmla="*/ 3 h 32"/>
                    <a:gd name="T20" fmla="*/ 5 w 34"/>
                    <a:gd name="T21" fmla="*/ 4 h 32"/>
                    <a:gd name="T22" fmla="*/ 3 w 34"/>
                    <a:gd name="T23" fmla="*/ 7 h 32"/>
                    <a:gd name="T24" fmla="*/ 5 w 34"/>
                    <a:gd name="T25" fmla="*/ 12 h 32"/>
                    <a:gd name="T26" fmla="*/ 5 w 34"/>
                    <a:gd name="T27" fmla="*/ 14 h 32"/>
                    <a:gd name="T28" fmla="*/ 12 w 34"/>
                    <a:gd name="T29" fmla="*/ 21 h 32"/>
                    <a:gd name="T30" fmla="*/ 15 w 34"/>
                    <a:gd name="T31" fmla="*/ 24 h 32"/>
                    <a:gd name="T32" fmla="*/ 17 w 34"/>
                    <a:gd name="T33" fmla="*/ 28 h 32"/>
                    <a:gd name="T34" fmla="*/ 18 w 34"/>
                    <a:gd name="T35" fmla="*/ 29 h 32"/>
                    <a:gd name="T36" fmla="*/ 23 w 34"/>
                    <a:gd name="T37" fmla="*/ 32 h 32"/>
                    <a:gd name="T38" fmla="*/ 25 w 34"/>
                    <a:gd name="T39" fmla="*/ 28 h 32"/>
                    <a:gd name="T40" fmla="*/ 26 w 34"/>
                    <a:gd name="T41" fmla="*/ 24 h 32"/>
                    <a:gd name="T42" fmla="*/ 28 w 34"/>
                    <a:gd name="T43" fmla="*/ 24 h 32"/>
                    <a:gd name="T44" fmla="*/ 29 w 34"/>
                    <a:gd name="T45"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2">
                      <a:moveTo>
                        <a:pt x="29" y="21"/>
                      </a:moveTo>
                      <a:cubicBezTo>
                        <a:pt x="31" y="20"/>
                        <a:pt x="31" y="21"/>
                        <a:pt x="32" y="21"/>
                      </a:cubicBezTo>
                      <a:cubicBezTo>
                        <a:pt x="32" y="20"/>
                        <a:pt x="29" y="17"/>
                        <a:pt x="29" y="17"/>
                      </a:cubicBezTo>
                      <a:cubicBezTo>
                        <a:pt x="31" y="15"/>
                        <a:pt x="31" y="18"/>
                        <a:pt x="32" y="17"/>
                      </a:cubicBezTo>
                      <a:cubicBezTo>
                        <a:pt x="34" y="15"/>
                        <a:pt x="28" y="14"/>
                        <a:pt x="29" y="11"/>
                      </a:cubicBezTo>
                      <a:cubicBezTo>
                        <a:pt x="31" y="6"/>
                        <a:pt x="32" y="6"/>
                        <a:pt x="28" y="6"/>
                      </a:cubicBezTo>
                      <a:cubicBezTo>
                        <a:pt x="25" y="7"/>
                        <a:pt x="26" y="3"/>
                        <a:pt x="25" y="4"/>
                      </a:cubicBezTo>
                      <a:cubicBezTo>
                        <a:pt x="23" y="4"/>
                        <a:pt x="22" y="3"/>
                        <a:pt x="20" y="4"/>
                      </a:cubicBezTo>
                      <a:cubicBezTo>
                        <a:pt x="17" y="6"/>
                        <a:pt x="15" y="3"/>
                        <a:pt x="14" y="3"/>
                      </a:cubicBezTo>
                      <a:cubicBezTo>
                        <a:pt x="12" y="4"/>
                        <a:pt x="9" y="1"/>
                        <a:pt x="8" y="3"/>
                      </a:cubicBezTo>
                      <a:cubicBezTo>
                        <a:pt x="6" y="4"/>
                        <a:pt x="6" y="6"/>
                        <a:pt x="5" y="4"/>
                      </a:cubicBezTo>
                      <a:cubicBezTo>
                        <a:pt x="1" y="0"/>
                        <a:pt x="0" y="7"/>
                        <a:pt x="3" y="7"/>
                      </a:cubicBezTo>
                      <a:cubicBezTo>
                        <a:pt x="5" y="9"/>
                        <a:pt x="5" y="11"/>
                        <a:pt x="5" y="12"/>
                      </a:cubicBezTo>
                      <a:cubicBezTo>
                        <a:pt x="6" y="12"/>
                        <a:pt x="3" y="14"/>
                        <a:pt x="5" y="14"/>
                      </a:cubicBezTo>
                      <a:cubicBezTo>
                        <a:pt x="6" y="14"/>
                        <a:pt x="11" y="21"/>
                        <a:pt x="12" y="21"/>
                      </a:cubicBezTo>
                      <a:cubicBezTo>
                        <a:pt x="14" y="23"/>
                        <a:pt x="12" y="24"/>
                        <a:pt x="15" y="24"/>
                      </a:cubicBezTo>
                      <a:cubicBezTo>
                        <a:pt x="17" y="26"/>
                        <a:pt x="17" y="28"/>
                        <a:pt x="17" y="28"/>
                      </a:cubicBezTo>
                      <a:cubicBezTo>
                        <a:pt x="17" y="29"/>
                        <a:pt x="18" y="28"/>
                        <a:pt x="18" y="29"/>
                      </a:cubicBezTo>
                      <a:cubicBezTo>
                        <a:pt x="20" y="31"/>
                        <a:pt x="22" y="32"/>
                        <a:pt x="23" y="32"/>
                      </a:cubicBezTo>
                      <a:cubicBezTo>
                        <a:pt x="26" y="31"/>
                        <a:pt x="22" y="29"/>
                        <a:pt x="25" y="28"/>
                      </a:cubicBezTo>
                      <a:cubicBezTo>
                        <a:pt x="26" y="26"/>
                        <a:pt x="25" y="24"/>
                        <a:pt x="26" y="24"/>
                      </a:cubicBezTo>
                      <a:cubicBezTo>
                        <a:pt x="28" y="23"/>
                        <a:pt x="28" y="26"/>
                        <a:pt x="28" y="24"/>
                      </a:cubicBezTo>
                      <a:cubicBezTo>
                        <a:pt x="29" y="24"/>
                        <a:pt x="25" y="20"/>
                        <a:pt x="29" y="2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7" name="Freeform 873">
                  <a:extLst>
                    <a:ext uri="{FF2B5EF4-FFF2-40B4-BE49-F238E27FC236}">
                      <a16:creationId xmlns:a16="http://schemas.microsoft.com/office/drawing/2014/main" id="{FF5B54F4-47BE-8FC7-AAA2-347473535C3D}"/>
                    </a:ext>
                  </a:extLst>
                </p:cNvPr>
                <p:cNvSpPr>
                  <a:spLocks/>
                </p:cNvSpPr>
                <p:nvPr/>
              </p:nvSpPr>
              <p:spPr bwMode="gray">
                <a:xfrm>
                  <a:off x="5098021" y="3912749"/>
                  <a:ext cx="116874" cy="122210"/>
                </a:xfrm>
                <a:custGeom>
                  <a:avLst/>
                  <a:gdLst>
                    <a:gd name="T0" fmla="*/ 8 w 17"/>
                    <a:gd name="T1" fmla="*/ 1 h 20"/>
                    <a:gd name="T2" fmla="*/ 17 w 17"/>
                    <a:gd name="T3" fmla="*/ 9 h 20"/>
                    <a:gd name="T4" fmla="*/ 14 w 17"/>
                    <a:gd name="T5" fmla="*/ 10 h 20"/>
                    <a:gd name="T6" fmla="*/ 16 w 17"/>
                    <a:gd name="T7" fmla="*/ 12 h 20"/>
                    <a:gd name="T8" fmla="*/ 13 w 17"/>
                    <a:gd name="T9" fmla="*/ 12 h 20"/>
                    <a:gd name="T10" fmla="*/ 10 w 17"/>
                    <a:gd name="T11" fmla="*/ 15 h 20"/>
                    <a:gd name="T12" fmla="*/ 10 w 17"/>
                    <a:gd name="T13" fmla="*/ 20 h 20"/>
                    <a:gd name="T14" fmla="*/ 7 w 17"/>
                    <a:gd name="T15" fmla="*/ 17 h 20"/>
                    <a:gd name="T16" fmla="*/ 5 w 17"/>
                    <a:gd name="T17" fmla="*/ 15 h 20"/>
                    <a:gd name="T18" fmla="*/ 2 w 17"/>
                    <a:gd name="T19" fmla="*/ 12 h 20"/>
                    <a:gd name="T20" fmla="*/ 3 w 17"/>
                    <a:gd name="T21" fmla="*/ 7 h 20"/>
                    <a:gd name="T22" fmla="*/ 5 w 17"/>
                    <a:gd name="T23" fmla="*/ 4 h 20"/>
                    <a:gd name="T24" fmla="*/ 7 w 17"/>
                    <a:gd name="T25" fmla="*/ 4 h 20"/>
                    <a:gd name="T26" fmla="*/ 8 w 17"/>
                    <a:gd name="T2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8" y="1"/>
                      </a:moveTo>
                      <a:cubicBezTo>
                        <a:pt x="11" y="6"/>
                        <a:pt x="17" y="7"/>
                        <a:pt x="17" y="9"/>
                      </a:cubicBezTo>
                      <a:cubicBezTo>
                        <a:pt x="17" y="10"/>
                        <a:pt x="13" y="10"/>
                        <a:pt x="14" y="10"/>
                      </a:cubicBezTo>
                      <a:cubicBezTo>
                        <a:pt x="16" y="12"/>
                        <a:pt x="14" y="12"/>
                        <a:pt x="16" y="12"/>
                      </a:cubicBezTo>
                      <a:cubicBezTo>
                        <a:pt x="13" y="14"/>
                        <a:pt x="13" y="14"/>
                        <a:pt x="13" y="12"/>
                      </a:cubicBezTo>
                      <a:cubicBezTo>
                        <a:pt x="13" y="9"/>
                        <a:pt x="11" y="14"/>
                        <a:pt x="10" y="15"/>
                      </a:cubicBezTo>
                      <a:cubicBezTo>
                        <a:pt x="8" y="18"/>
                        <a:pt x="11" y="17"/>
                        <a:pt x="10" y="20"/>
                      </a:cubicBezTo>
                      <a:cubicBezTo>
                        <a:pt x="7" y="20"/>
                        <a:pt x="8" y="20"/>
                        <a:pt x="7" y="17"/>
                      </a:cubicBezTo>
                      <a:cubicBezTo>
                        <a:pt x="7" y="15"/>
                        <a:pt x="5" y="15"/>
                        <a:pt x="5" y="15"/>
                      </a:cubicBezTo>
                      <a:cubicBezTo>
                        <a:pt x="7" y="14"/>
                        <a:pt x="2" y="14"/>
                        <a:pt x="2" y="12"/>
                      </a:cubicBezTo>
                      <a:cubicBezTo>
                        <a:pt x="5" y="10"/>
                        <a:pt x="0" y="9"/>
                        <a:pt x="3" y="7"/>
                      </a:cubicBezTo>
                      <a:cubicBezTo>
                        <a:pt x="5" y="6"/>
                        <a:pt x="3" y="4"/>
                        <a:pt x="5" y="4"/>
                      </a:cubicBezTo>
                      <a:cubicBezTo>
                        <a:pt x="7" y="3"/>
                        <a:pt x="7" y="6"/>
                        <a:pt x="7" y="4"/>
                      </a:cubicBezTo>
                      <a:cubicBezTo>
                        <a:pt x="8" y="4"/>
                        <a:pt x="3" y="0"/>
                        <a:pt x="8"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8" name="Freeform 874">
                  <a:extLst>
                    <a:ext uri="{FF2B5EF4-FFF2-40B4-BE49-F238E27FC236}">
                      <a16:creationId xmlns:a16="http://schemas.microsoft.com/office/drawing/2014/main" id="{05FB56E2-16C9-53B6-2495-B36B9FC6B784}"/>
                    </a:ext>
                  </a:extLst>
                </p:cNvPr>
                <p:cNvSpPr>
                  <a:spLocks noEditPoints="1"/>
                </p:cNvSpPr>
                <p:nvPr/>
              </p:nvSpPr>
              <p:spPr bwMode="gray">
                <a:xfrm>
                  <a:off x="4547578" y="2887543"/>
                  <a:ext cx="395868" cy="251209"/>
                </a:xfrm>
                <a:custGeom>
                  <a:avLst/>
                  <a:gdLst>
                    <a:gd name="T0" fmla="*/ 5 w 58"/>
                    <a:gd name="T1" fmla="*/ 32 h 41"/>
                    <a:gd name="T2" fmla="*/ 2 w 58"/>
                    <a:gd name="T3" fmla="*/ 29 h 41"/>
                    <a:gd name="T4" fmla="*/ 0 w 58"/>
                    <a:gd name="T5" fmla="*/ 18 h 41"/>
                    <a:gd name="T6" fmla="*/ 17 w 58"/>
                    <a:gd name="T7" fmla="*/ 3 h 41"/>
                    <a:gd name="T8" fmla="*/ 20 w 58"/>
                    <a:gd name="T9" fmla="*/ 5 h 41"/>
                    <a:gd name="T10" fmla="*/ 19 w 58"/>
                    <a:gd name="T11" fmla="*/ 11 h 41"/>
                    <a:gd name="T12" fmla="*/ 20 w 58"/>
                    <a:gd name="T13" fmla="*/ 17 h 41"/>
                    <a:gd name="T14" fmla="*/ 22 w 58"/>
                    <a:gd name="T15" fmla="*/ 20 h 41"/>
                    <a:gd name="T16" fmla="*/ 19 w 58"/>
                    <a:gd name="T17" fmla="*/ 18 h 41"/>
                    <a:gd name="T18" fmla="*/ 16 w 58"/>
                    <a:gd name="T19" fmla="*/ 24 h 41"/>
                    <a:gd name="T20" fmla="*/ 13 w 58"/>
                    <a:gd name="T21" fmla="*/ 29 h 41"/>
                    <a:gd name="T22" fmla="*/ 13 w 58"/>
                    <a:gd name="T23" fmla="*/ 34 h 41"/>
                    <a:gd name="T24" fmla="*/ 16 w 58"/>
                    <a:gd name="T25" fmla="*/ 37 h 41"/>
                    <a:gd name="T26" fmla="*/ 11 w 58"/>
                    <a:gd name="T27" fmla="*/ 37 h 41"/>
                    <a:gd name="T28" fmla="*/ 5 w 58"/>
                    <a:gd name="T29" fmla="*/ 37 h 41"/>
                    <a:gd name="T30" fmla="*/ 54 w 58"/>
                    <a:gd name="T31" fmla="*/ 31 h 41"/>
                    <a:gd name="T32" fmla="*/ 54 w 58"/>
                    <a:gd name="T33" fmla="*/ 31 h 41"/>
                    <a:gd name="T34" fmla="*/ 25 w 58"/>
                    <a:gd name="T35" fmla="*/ 6 h 41"/>
                    <a:gd name="T36" fmla="*/ 22 w 58"/>
                    <a:gd name="T37" fmla="*/ 29 h 41"/>
                    <a:gd name="T38" fmla="*/ 19 w 58"/>
                    <a:gd name="T39" fmla="*/ 27 h 41"/>
                    <a:gd name="T40" fmla="*/ 14 w 58"/>
                    <a:gd name="T41" fmla="*/ 29 h 41"/>
                    <a:gd name="T42" fmla="*/ 17 w 58"/>
                    <a:gd name="T43" fmla="*/ 32 h 41"/>
                    <a:gd name="T44" fmla="*/ 22 w 58"/>
                    <a:gd name="T45" fmla="*/ 34 h 41"/>
                    <a:gd name="T46" fmla="*/ 20 w 58"/>
                    <a:gd name="T47" fmla="*/ 26 h 41"/>
                    <a:gd name="T48" fmla="*/ 20 w 58"/>
                    <a:gd name="T49" fmla="*/ 26 h 41"/>
                    <a:gd name="T50" fmla="*/ 22 w 58"/>
                    <a:gd name="T51" fmla="*/ 35 h 41"/>
                    <a:gd name="T52" fmla="*/ 23 w 58"/>
                    <a:gd name="T53" fmla="*/ 34 h 41"/>
                    <a:gd name="T54" fmla="*/ 31 w 58"/>
                    <a:gd name="T55" fmla="*/ 38 h 41"/>
                    <a:gd name="T56" fmla="*/ 26 w 58"/>
                    <a:gd name="T57" fmla="*/ 35 h 41"/>
                    <a:gd name="T58" fmla="*/ 29 w 58"/>
                    <a:gd name="T59" fmla="*/ 40 h 41"/>
                    <a:gd name="T60" fmla="*/ 33 w 58"/>
                    <a:gd name="T61" fmla="*/ 37 h 41"/>
                    <a:gd name="T62" fmla="*/ 33 w 58"/>
                    <a:gd name="T63" fmla="*/ 34 h 41"/>
                    <a:gd name="T64" fmla="*/ 34 w 58"/>
                    <a:gd name="T65" fmla="*/ 31 h 41"/>
                    <a:gd name="T66" fmla="*/ 37 w 58"/>
                    <a:gd name="T67" fmla="*/ 23 h 41"/>
                    <a:gd name="T68" fmla="*/ 31 w 58"/>
                    <a:gd name="T69" fmla="*/ 23 h 41"/>
                    <a:gd name="T70" fmla="*/ 29 w 58"/>
                    <a:gd name="T71" fmla="*/ 24 h 41"/>
                    <a:gd name="T72" fmla="*/ 26 w 58"/>
                    <a:gd name="T73" fmla="*/ 23 h 41"/>
                    <a:gd name="T74" fmla="*/ 23 w 58"/>
                    <a:gd name="T75" fmla="*/ 26 h 41"/>
                    <a:gd name="T76" fmla="*/ 25 w 58"/>
                    <a:gd name="T77" fmla="*/ 31 h 41"/>
                    <a:gd name="T78" fmla="*/ 28 w 58"/>
                    <a:gd name="T79" fmla="*/ 32 h 41"/>
                    <a:gd name="T80" fmla="*/ 29 w 58"/>
                    <a:gd name="T81" fmla="*/ 34 h 41"/>
                    <a:gd name="T82" fmla="*/ 31 w 58"/>
                    <a:gd name="T83" fmla="*/ 37 h 41"/>
                    <a:gd name="T84" fmla="*/ 33 w 58"/>
                    <a:gd name="T85" fmla="*/ 38 h 41"/>
                    <a:gd name="T86" fmla="*/ 36 w 58"/>
                    <a:gd name="T87" fmla="*/ 3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41">
                      <a:moveTo>
                        <a:pt x="4" y="34"/>
                      </a:moveTo>
                      <a:cubicBezTo>
                        <a:pt x="4" y="31"/>
                        <a:pt x="5" y="35"/>
                        <a:pt x="5" y="32"/>
                      </a:cubicBezTo>
                      <a:cubicBezTo>
                        <a:pt x="5" y="29"/>
                        <a:pt x="4" y="31"/>
                        <a:pt x="4" y="29"/>
                      </a:cubicBezTo>
                      <a:cubicBezTo>
                        <a:pt x="2" y="27"/>
                        <a:pt x="4" y="31"/>
                        <a:pt x="2" y="29"/>
                      </a:cubicBezTo>
                      <a:cubicBezTo>
                        <a:pt x="0" y="27"/>
                        <a:pt x="0" y="29"/>
                        <a:pt x="0" y="27"/>
                      </a:cubicBezTo>
                      <a:cubicBezTo>
                        <a:pt x="2" y="24"/>
                        <a:pt x="0" y="23"/>
                        <a:pt x="0" y="18"/>
                      </a:cubicBezTo>
                      <a:cubicBezTo>
                        <a:pt x="2" y="14"/>
                        <a:pt x="2" y="8"/>
                        <a:pt x="8" y="8"/>
                      </a:cubicBezTo>
                      <a:cubicBezTo>
                        <a:pt x="14" y="9"/>
                        <a:pt x="14" y="3"/>
                        <a:pt x="17" y="3"/>
                      </a:cubicBezTo>
                      <a:cubicBezTo>
                        <a:pt x="20" y="3"/>
                        <a:pt x="20" y="0"/>
                        <a:pt x="20" y="0"/>
                      </a:cubicBezTo>
                      <a:cubicBezTo>
                        <a:pt x="22" y="2"/>
                        <a:pt x="19" y="2"/>
                        <a:pt x="20" y="5"/>
                      </a:cubicBezTo>
                      <a:cubicBezTo>
                        <a:pt x="20" y="6"/>
                        <a:pt x="20" y="8"/>
                        <a:pt x="20" y="8"/>
                      </a:cubicBezTo>
                      <a:cubicBezTo>
                        <a:pt x="19" y="9"/>
                        <a:pt x="19" y="9"/>
                        <a:pt x="19" y="11"/>
                      </a:cubicBezTo>
                      <a:cubicBezTo>
                        <a:pt x="17" y="12"/>
                        <a:pt x="20" y="14"/>
                        <a:pt x="19" y="15"/>
                      </a:cubicBezTo>
                      <a:cubicBezTo>
                        <a:pt x="17" y="17"/>
                        <a:pt x="19" y="15"/>
                        <a:pt x="20" y="17"/>
                      </a:cubicBezTo>
                      <a:cubicBezTo>
                        <a:pt x="20" y="17"/>
                        <a:pt x="25" y="15"/>
                        <a:pt x="23" y="18"/>
                      </a:cubicBezTo>
                      <a:cubicBezTo>
                        <a:pt x="23" y="20"/>
                        <a:pt x="22" y="21"/>
                        <a:pt x="22" y="20"/>
                      </a:cubicBezTo>
                      <a:cubicBezTo>
                        <a:pt x="20" y="20"/>
                        <a:pt x="20" y="21"/>
                        <a:pt x="20" y="21"/>
                      </a:cubicBezTo>
                      <a:cubicBezTo>
                        <a:pt x="19" y="20"/>
                        <a:pt x="20" y="18"/>
                        <a:pt x="19" y="18"/>
                      </a:cubicBezTo>
                      <a:cubicBezTo>
                        <a:pt x="17" y="18"/>
                        <a:pt x="19" y="23"/>
                        <a:pt x="17" y="24"/>
                      </a:cubicBezTo>
                      <a:cubicBezTo>
                        <a:pt x="17" y="26"/>
                        <a:pt x="14" y="23"/>
                        <a:pt x="16" y="24"/>
                      </a:cubicBezTo>
                      <a:cubicBezTo>
                        <a:pt x="17" y="26"/>
                        <a:pt x="14" y="26"/>
                        <a:pt x="14" y="27"/>
                      </a:cubicBezTo>
                      <a:cubicBezTo>
                        <a:pt x="16" y="27"/>
                        <a:pt x="11" y="27"/>
                        <a:pt x="13" y="29"/>
                      </a:cubicBezTo>
                      <a:cubicBezTo>
                        <a:pt x="13" y="31"/>
                        <a:pt x="13" y="31"/>
                        <a:pt x="13" y="31"/>
                      </a:cubicBezTo>
                      <a:cubicBezTo>
                        <a:pt x="14" y="32"/>
                        <a:pt x="11" y="32"/>
                        <a:pt x="13" y="34"/>
                      </a:cubicBezTo>
                      <a:cubicBezTo>
                        <a:pt x="13" y="35"/>
                        <a:pt x="13" y="34"/>
                        <a:pt x="16" y="35"/>
                      </a:cubicBezTo>
                      <a:cubicBezTo>
                        <a:pt x="17" y="37"/>
                        <a:pt x="16" y="37"/>
                        <a:pt x="16" y="37"/>
                      </a:cubicBezTo>
                      <a:cubicBezTo>
                        <a:pt x="14" y="35"/>
                        <a:pt x="14" y="37"/>
                        <a:pt x="14" y="37"/>
                      </a:cubicBezTo>
                      <a:cubicBezTo>
                        <a:pt x="13" y="37"/>
                        <a:pt x="13" y="35"/>
                        <a:pt x="11" y="37"/>
                      </a:cubicBezTo>
                      <a:cubicBezTo>
                        <a:pt x="11" y="37"/>
                        <a:pt x="10" y="37"/>
                        <a:pt x="8" y="37"/>
                      </a:cubicBezTo>
                      <a:cubicBezTo>
                        <a:pt x="7" y="35"/>
                        <a:pt x="7" y="37"/>
                        <a:pt x="5" y="37"/>
                      </a:cubicBezTo>
                      <a:cubicBezTo>
                        <a:pt x="5" y="31"/>
                        <a:pt x="4" y="35"/>
                        <a:pt x="4" y="34"/>
                      </a:cubicBezTo>
                      <a:close/>
                      <a:moveTo>
                        <a:pt x="54" y="31"/>
                      </a:moveTo>
                      <a:cubicBezTo>
                        <a:pt x="55" y="31"/>
                        <a:pt x="58" y="34"/>
                        <a:pt x="57" y="35"/>
                      </a:cubicBezTo>
                      <a:cubicBezTo>
                        <a:pt x="54" y="35"/>
                        <a:pt x="52" y="32"/>
                        <a:pt x="54" y="31"/>
                      </a:cubicBezTo>
                      <a:close/>
                      <a:moveTo>
                        <a:pt x="23" y="6"/>
                      </a:moveTo>
                      <a:cubicBezTo>
                        <a:pt x="23" y="6"/>
                        <a:pt x="26" y="6"/>
                        <a:pt x="25" y="6"/>
                      </a:cubicBezTo>
                      <a:cubicBezTo>
                        <a:pt x="25" y="8"/>
                        <a:pt x="23" y="8"/>
                        <a:pt x="23" y="6"/>
                      </a:cubicBezTo>
                      <a:close/>
                      <a:moveTo>
                        <a:pt x="22" y="29"/>
                      </a:moveTo>
                      <a:cubicBezTo>
                        <a:pt x="20" y="27"/>
                        <a:pt x="20" y="27"/>
                        <a:pt x="20" y="27"/>
                      </a:cubicBezTo>
                      <a:cubicBezTo>
                        <a:pt x="20" y="29"/>
                        <a:pt x="20" y="29"/>
                        <a:pt x="19" y="27"/>
                      </a:cubicBezTo>
                      <a:cubicBezTo>
                        <a:pt x="19" y="27"/>
                        <a:pt x="16" y="29"/>
                        <a:pt x="14" y="29"/>
                      </a:cubicBezTo>
                      <a:cubicBezTo>
                        <a:pt x="14" y="27"/>
                        <a:pt x="13" y="29"/>
                        <a:pt x="14" y="29"/>
                      </a:cubicBezTo>
                      <a:cubicBezTo>
                        <a:pt x="16" y="31"/>
                        <a:pt x="16" y="31"/>
                        <a:pt x="16" y="32"/>
                      </a:cubicBezTo>
                      <a:cubicBezTo>
                        <a:pt x="16" y="34"/>
                        <a:pt x="16" y="32"/>
                        <a:pt x="17" y="32"/>
                      </a:cubicBezTo>
                      <a:cubicBezTo>
                        <a:pt x="17" y="34"/>
                        <a:pt x="16" y="34"/>
                        <a:pt x="17" y="34"/>
                      </a:cubicBezTo>
                      <a:cubicBezTo>
                        <a:pt x="20" y="34"/>
                        <a:pt x="20" y="35"/>
                        <a:pt x="22" y="34"/>
                      </a:cubicBezTo>
                      <a:cubicBezTo>
                        <a:pt x="23" y="32"/>
                        <a:pt x="22" y="31"/>
                        <a:pt x="22" y="29"/>
                      </a:cubicBezTo>
                      <a:close/>
                      <a:moveTo>
                        <a:pt x="20" y="26"/>
                      </a:moveTo>
                      <a:cubicBezTo>
                        <a:pt x="20" y="24"/>
                        <a:pt x="20" y="23"/>
                        <a:pt x="20" y="23"/>
                      </a:cubicBezTo>
                      <a:cubicBezTo>
                        <a:pt x="22" y="24"/>
                        <a:pt x="20" y="26"/>
                        <a:pt x="20" y="26"/>
                      </a:cubicBezTo>
                      <a:close/>
                      <a:moveTo>
                        <a:pt x="23" y="34"/>
                      </a:moveTo>
                      <a:cubicBezTo>
                        <a:pt x="23" y="34"/>
                        <a:pt x="22" y="34"/>
                        <a:pt x="22" y="35"/>
                      </a:cubicBezTo>
                      <a:cubicBezTo>
                        <a:pt x="22" y="35"/>
                        <a:pt x="20" y="37"/>
                        <a:pt x="20" y="38"/>
                      </a:cubicBezTo>
                      <a:cubicBezTo>
                        <a:pt x="22" y="40"/>
                        <a:pt x="22" y="35"/>
                        <a:pt x="23" y="34"/>
                      </a:cubicBezTo>
                      <a:close/>
                      <a:moveTo>
                        <a:pt x="29" y="40"/>
                      </a:moveTo>
                      <a:cubicBezTo>
                        <a:pt x="31" y="40"/>
                        <a:pt x="31" y="38"/>
                        <a:pt x="31" y="38"/>
                      </a:cubicBezTo>
                      <a:cubicBezTo>
                        <a:pt x="29" y="37"/>
                        <a:pt x="29" y="35"/>
                        <a:pt x="29" y="37"/>
                      </a:cubicBezTo>
                      <a:cubicBezTo>
                        <a:pt x="29" y="37"/>
                        <a:pt x="28" y="37"/>
                        <a:pt x="26" y="35"/>
                      </a:cubicBezTo>
                      <a:cubicBezTo>
                        <a:pt x="25" y="35"/>
                        <a:pt x="25" y="37"/>
                        <a:pt x="25" y="37"/>
                      </a:cubicBezTo>
                      <a:cubicBezTo>
                        <a:pt x="23" y="38"/>
                        <a:pt x="28" y="40"/>
                        <a:pt x="29" y="40"/>
                      </a:cubicBezTo>
                      <a:close/>
                      <a:moveTo>
                        <a:pt x="33" y="38"/>
                      </a:moveTo>
                      <a:cubicBezTo>
                        <a:pt x="34" y="37"/>
                        <a:pt x="33" y="37"/>
                        <a:pt x="33" y="37"/>
                      </a:cubicBezTo>
                      <a:cubicBezTo>
                        <a:pt x="31" y="35"/>
                        <a:pt x="31" y="35"/>
                        <a:pt x="33" y="35"/>
                      </a:cubicBezTo>
                      <a:cubicBezTo>
                        <a:pt x="33" y="35"/>
                        <a:pt x="34" y="35"/>
                        <a:pt x="33" y="34"/>
                      </a:cubicBezTo>
                      <a:cubicBezTo>
                        <a:pt x="33" y="32"/>
                        <a:pt x="33" y="32"/>
                        <a:pt x="34" y="32"/>
                      </a:cubicBezTo>
                      <a:cubicBezTo>
                        <a:pt x="36" y="32"/>
                        <a:pt x="36" y="31"/>
                        <a:pt x="34" y="31"/>
                      </a:cubicBezTo>
                      <a:cubicBezTo>
                        <a:pt x="33" y="29"/>
                        <a:pt x="34" y="27"/>
                        <a:pt x="36" y="27"/>
                      </a:cubicBezTo>
                      <a:cubicBezTo>
                        <a:pt x="37" y="27"/>
                        <a:pt x="36" y="24"/>
                        <a:pt x="37" y="23"/>
                      </a:cubicBezTo>
                      <a:cubicBezTo>
                        <a:pt x="37" y="21"/>
                        <a:pt x="36" y="21"/>
                        <a:pt x="34" y="21"/>
                      </a:cubicBezTo>
                      <a:cubicBezTo>
                        <a:pt x="33" y="20"/>
                        <a:pt x="31" y="23"/>
                        <a:pt x="31" y="23"/>
                      </a:cubicBezTo>
                      <a:cubicBezTo>
                        <a:pt x="31" y="24"/>
                        <a:pt x="31" y="24"/>
                        <a:pt x="31" y="26"/>
                      </a:cubicBezTo>
                      <a:cubicBezTo>
                        <a:pt x="31" y="27"/>
                        <a:pt x="29" y="26"/>
                        <a:pt x="29" y="24"/>
                      </a:cubicBezTo>
                      <a:cubicBezTo>
                        <a:pt x="29" y="24"/>
                        <a:pt x="31" y="23"/>
                        <a:pt x="29" y="23"/>
                      </a:cubicBezTo>
                      <a:cubicBezTo>
                        <a:pt x="28" y="24"/>
                        <a:pt x="26" y="23"/>
                        <a:pt x="26" y="23"/>
                      </a:cubicBezTo>
                      <a:cubicBezTo>
                        <a:pt x="25" y="23"/>
                        <a:pt x="29" y="23"/>
                        <a:pt x="26" y="26"/>
                      </a:cubicBezTo>
                      <a:cubicBezTo>
                        <a:pt x="25" y="26"/>
                        <a:pt x="23" y="26"/>
                        <a:pt x="23" y="26"/>
                      </a:cubicBezTo>
                      <a:cubicBezTo>
                        <a:pt x="22" y="26"/>
                        <a:pt x="25" y="27"/>
                        <a:pt x="25" y="27"/>
                      </a:cubicBezTo>
                      <a:cubicBezTo>
                        <a:pt x="25" y="29"/>
                        <a:pt x="26" y="29"/>
                        <a:pt x="25" y="31"/>
                      </a:cubicBezTo>
                      <a:cubicBezTo>
                        <a:pt x="23" y="31"/>
                        <a:pt x="26" y="31"/>
                        <a:pt x="26" y="32"/>
                      </a:cubicBezTo>
                      <a:cubicBezTo>
                        <a:pt x="26" y="34"/>
                        <a:pt x="26" y="32"/>
                        <a:pt x="28" y="32"/>
                      </a:cubicBezTo>
                      <a:cubicBezTo>
                        <a:pt x="29" y="34"/>
                        <a:pt x="29" y="32"/>
                        <a:pt x="29" y="34"/>
                      </a:cubicBezTo>
                      <a:cubicBezTo>
                        <a:pt x="29" y="35"/>
                        <a:pt x="29" y="34"/>
                        <a:pt x="29" y="34"/>
                      </a:cubicBezTo>
                      <a:cubicBezTo>
                        <a:pt x="28" y="35"/>
                        <a:pt x="31" y="35"/>
                        <a:pt x="29" y="35"/>
                      </a:cubicBezTo>
                      <a:cubicBezTo>
                        <a:pt x="29" y="35"/>
                        <a:pt x="29" y="37"/>
                        <a:pt x="31" y="37"/>
                      </a:cubicBezTo>
                      <a:cubicBezTo>
                        <a:pt x="31" y="38"/>
                        <a:pt x="31" y="40"/>
                        <a:pt x="33" y="40"/>
                      </a:cubicBezTo>
                      <a:cubicBezTo>
                        <a:pt x="33" y="41"/>
                        <a:pt x="33" y="38"/>
                        <a:pt x="33" y="38"/>
                      </a:cubicBezTo>
                      <a:close/>
                      <a:moveTo>
                        <a:pt x="34" y="35"/>
                      </a:moveTo>
                      <a:cubicBezTo>
                        <a:pt x="34" y="35"/>
                        <a:pt x="34" y="34"/>
                        <a:pt x="36" y="35"/>
                      </a:cubicBezTo>
                      <a:cubicBezTo>
                        <a:pt x="37" y="35"/>
                        <a:pt x="33" y="37"/>
                        <a:pt x="34" y="35"/>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59" name="Freeform 875">
                  <a:extLst>
                    <a:ext uri="{FF2B5EF4-FFF2-40B4-BE49-F238E27FC236}">
                      <a16:creationId xmlns:a16="http://schemas.microsoft.com/office/drawing/2014/main" id="{332C3C49-8048-C633-ABB5-E8BAC465B099}"/>
                    </a:ext>
                  </a:extLst>
                </p:cNvPr>
                <p:cNvSpPr>
                  <a:spLocks noEditPoints="1"/>
                </p:cNvSpPr>
                <p:nvPr/>
              </p:nvSpPr>
              <p:spPr bwMode="gray">
                <a:xfrm>
                  <a:off x="4423161" y="3101409"/>
                  <a:ext cx="512743" cy="560128"/>
                </a:xfrm>
                <a:custGeom>
                  <a:avLst/>
                  <a:gdLst>
                    <a:gd name="T0" fmla="*/ 57 w 75"/>
                    <a:gd name="T1" fmla="*/ 80 h 91"/>
                    <a:gd name="T2" fmla="*/ 58 w 75"/>
                    <a:gd name="T3" fmla="*/ 89 h 91"/>
                    <a:gd name="T4" fmla="*/ 52 w 75"/>
                    <a:gd name="T5" fmla="*/ 86 h 91"/>
                    <a:gd name="T6" fmla="*/ 41 w 75"/>
                    <a:gd name="T7" fmla="*/ 89 h 91"/>
                    <a:gd name="T8" fmla="*/ 37 w 75"/>
                    <a:gd name="T9" fmla="*/ 91 h 91"/>
                    <a:gd name="T10" fmla="*/ 26 w 75"/>
                    <a:gd name="T11" fmla="*/ 88 h 91"/>
                    <a:gd name="T12" fmla="*/ 20 w 75"/>
                    <a:gd name="T13" fmla="*/ 88 h 91"/>
                    <a:gd name="T14" fmla="*/ 18 w 75"/>
                    <a:gd name="T15" fmla="*/ 72 h 91"/>
                    <a:gd name="T16" fmla="*/ 9 w 75"/>
                    <a:gd name="T17" fmla="*/ 69 h 91"/>
                    <a:gd name="T18" fmla="*/ 6 w 75"/>
                    <a:gd name="T19" fmla="*/ 62 h 91"/>
                    <a:gd name="T20" fmla="*/ 5 w 75"/>
                    <a:gd name="T21" fmla="*/ 54 h 91"/>
                    <a:gd name="T22" fmla="*/ 2 w 75"/>
                    <a:gd name="T23" fmla="*/ 48 h 91"/>
                    <a:gd name="T24" fmla="*/ 3 w 75"/>
                    <a:gd name="T25" fmla="*/ 42 h 91"/>
                    <a:gd name="T26" fmla="*/ 8 w 75"/>
                    <a:gd name="T27" fmla="*/ 35 h 91"/>
                    <a:gd name="T28" fmla="*/ 8 w 75"/>
                    <a:gd name="T29" fmla="*/ 29 h 91"/>
                    <a:gd name="T30" fmla="*/ 12 w 75"/>
                    <a:gd name="T31" fmla="*/ 22 h 91"/>
                    <a:gd name="T32" fmla="*/ 15 w 75"/>
                    <a:gd name="T33" fmla="*/ 16 h 91"/>
                    <a:gd name="T34" fmla="*/ 21 w 75"/>
                    <a:gd name="T35" fmla="*/ 17 h 91"/>
                    <a:gd name="T36" fmla="*/ 23 w 75"/>
                    <a:gd name="T37" fmla="*/ 14 h 91"/>
                    <a:gd name="T38" fmla="*/ 26 w 75"/>
                    <a:gd name="T39" fmla="*/ 12 h 91"/>
                    <a:gd name="T40" fmla="*/ 24 w 75"/>
                    <a:gd name="T41" fmla="*/ 9 h 91"/>
                    <a:gd name="T42" fmla="*/ 26 w 75"/>
                    <a:gd name="T43" fmla="*/ 5 h 91"/>
                    <a:gd name="T44" fmla="*/ 26 w 75"/>
                    <a:gd name="T45" fmla="*/ 2 h 91"/>
                    <a:gd name="T46" fmla="*/ 32 w 75"/>
                    <a:gd name="T47" fmla="*/ 2 h 91"/>
                    <a:gd name="T48" fmla="*/ 34 w 75"/>
                    <a:gd name="T49" fmla="*/ 6 h 91"/>
                    <a:gd name="T50" fmla="*/ 41 w 75"/>
                    <a:gd name="T51" fmla="*/ 8 h 91"/>
                    <a:gd name="T52" fmla="*/ 40 w 75"/>
                    <a:gd name="T53" fmla="*/ 12 h 91"/>
                    <a:gd name="T54" fmla="*/ 49 w 75"/>
                    <a:gd name="T55" fmla="*/ 9 h 91"/>
                    <a:gd name="T56" fmla="*/ 57 w 75"/>
                    <a:gd name="T57" fmla="*/ 6 h 91"/>
                    <a:gd name="T58" fmla="*/ 64 w 75"/>
                    <a:gd name="T59" fmla="*/ 11 h 91"/>
                    <a:gd name="T60" fmla="*/ 67 w 75"/>
                    <a:gd name="T61" fmla="*/ 16 h 91"/>
                    <a:gd name="T62" fmla="*/ 69 w 75"/>
                    <a:gd name="T63" fmla="*/ 28 h 91"/>
                    <a:gd name="T64" fmla="*/ 70 w 75"/>
                    <a:gd name="T65" fmla="*/ 40 h 91"/>
                    <a:gd name="T66" fmla="*/ 69 w 75"/>
                    <a:gd name="T67" fmla="*/ 48 h 91"/>
                    <a:gd name="T68" fmla="*/ 55 w 75"/>
                    <a:gd name="T69" fmla="*/ 55 h 91"/>
                    <a:gd name="T70" fmla="*/ 57 w 75"/>
                    <a:gd name="T71" fmla="*/ 66 h 91"/>
                    <a:gd name="T72" fmla="*/ 61 w 75"/>
                    <a:gd name="T73" fmla="*/ 78 h 91"/>
                    <a:gd name="T74" fmla="*/ 64 w 75"/>
                    <a:gd name="T75" fmla="*/ 11 h 91"/>
                    <a:gd name="T76" fmla="*/ 64 w 75"/>
                    <a:gd name="T77" fmla="*/ 14 h 91"/>
                    <a:gd name="T78" fmla="*/ 67 w 75"/>
                    <a:gd name="T79" fmla="*/ 12 h 91"/>
                    <a:gd name="T80" fmla="*/ 44 w 75"/>
                    <a:gd name="T81" fmla="*/ 6 h 91"/>
                    <a:gd name="T82" fmla="*/ 61 w 75"/>
                    <a:gd name="T83" fmla="*/ 9 h 91"/>
                    <a:gd name="T84" fmla="*/ 63 w 75"/>
                    <a:gd name="T85" fmla="*/ 8 h 91"/>
                    <a:gd name="T86" fmla="*/ 60 w 75"/>
                    <a:gd name="T87" fmla="*/ 3 h 91"/>
                    <a:gd name="T88" fmla="*/ 60 w 75"/>
                    <a:gd name="T89" fmla="*/ 5 h 91"/>
                    <a:gd name="T90" fmla="*/ 60 w 75"/>
                    <a:gd name="T91" fmla="*/ 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91">
                      <a:moveTo>
                        <a:pt x="61" y="78"/>
                      </a:moveTo>
                      <a:cubicBezTo>
                        <a:pt x="61" y="80"/>
                        <a:pt x="60" y="78"/>
                        <a:pt x="57" y="80"/>
                      </a:cubicBezTo>
                      <a:cubicBezTo>
                        <a:pt x="55" y="83"/>
                        <a:pt x="60" y="85"/>
                        <a:pt x="58" y="85"/>
                      </a:cubicBezTo>
                      <a:cubicBezTo>
                        <a:pt x="55" y="86"/>
                        <a:pt x="60" y="88"/>
                        <a:pt x="58" y="89"/>
                      </a:cubicBezTo>
                      <a:cubicBezTo>
                        <a:pt x="57" y="91"/>
                        <a:pt x="57" y="86"/>
                        <a:pt x="55" y="88"/>
                      </a:cubicBezTo>
                      <a:cubicBezTo>
                        <a:pt x="54" y="88"/>
                        <a:pt x="52" y="85"/>
                        <a:pt x="52" y="86"/>
                      </a:cubicBezTo>
                      <a:cubicBezTo>
                        <a:pt x="50" y="89"/>
                        <a:pt x="49" y="86"/>
                        <a:pt x="47" y="88"/>
                      </a:cubicBezTo>
                      <a:cubicBezTo>
                        <a:pt x="44" y="89"/>
                        <a:pt x="43" y="91"/>
                        <a:pt x="41" y="89"/>
                      </a:cubicBezTo>
                      <a:cubicBezTo>
                        <a:pt x="41" y="88"/>
                        <a:pt x="40" y="89"/>
                        <a:pt x="38" y="88"/>
                      </a:cubicBezTo>
                      <a:cubicBezTo>
                        <a:pt x="37" y="88"/>
                        <a:pt x="38" y="91"/>
                        <a:pt x="37" y="91"/>
                      </a:cubicBezTo>
                      <a:cubicBezTo>
                        <a:pt x="35" y="91"/>
                        <a:pt x="34" y="86"/>
                        <a:pt x="31" y="89"/>
                      </a:cubicBezTo>
                      <a:cubicBezTo>
                        <a:pt x="29" y="88"/>
                        <a:pt x="28" y="86"/>
                        <a:pt x="26" y="88"/>
                      </a:cubicBezTo>
                      <a:cubicBezTo>
                        <a:pt x="24" y="88"/>
                        <a:pt x="24" y="85"/>
                        <a:pt x="23" y="86"/>
                      </a:cubicBezTo>
                      <a:cubicBezTo>
                        <a:pt x="20" y="86"/>
                        <a:pt x="23" y="88"/>
                        <a:pt x="20" y="88"/>
                      </a:cubicBezTo>
                      <a:cubicBezTo>
                        <a:pt x="17" y="88"/>
                        <a:pt x="17" y="89"/>
                        <a:pt x="14" y="88"/>
                      </a:cubicBezTo>
                      <a:cubicBezTo>
                        <a:pt x="14" y="75"/>
                        <a:pt x="21" y="72"/>
                        <a:pt x="18" y="72"/>
                      </a:cubicBezTo>
                      <a:cubicBezTo>
                        <a:pt x="17" y="71"/>
                        <a:pt x="15" y="69"/>
                        <a:pt x="12" y="71"/>
                      </a:cubicBezTo>
                      <a:cubicBezTo>
                        <a:pt x="9" y="71"/>
                        <a:pt x="11" y="69"/>
                        <a:pt x="9" y="69"/>
                      </a:cubicBezTo>
                      <a:cubicBezTo>
                        <a:pt x="6" y="69"/>
                        <a:pt x="8" y="66"/>
                        <a:pt x="5" y="66"/>
                      </a:cubicBezTo>
                      <a:cubicBezTo>
                        <a:pt x="5" y="63"/>
                        <a:pt x="8" y="63"/>
                        <a:pt x="6" y="62"/>
                      </a:cubicBezTo>
                      <a:cubicBezTo>
                        <a:pt x="6" y="62"/>
                        <a:pt x="3" y="62"/>
                        <a:pt x="3" y="57"/>
                      </a:cubicBezTo>
                      <a:cubicBezTo>
                        <a:pt x="8" y="54"/>
                        <a:pt x="3" y="55"/>
                        <a:pt x="5" y="54"/>
                      </a:cubicBezTo>
                      <a:cubicBezTo>
                        <a:pt x="5" y="52"/>
                        <a:pt x="3" y="52"/>
                        <a:pt x="2" y="51"/>
                      </a:cubicBezTo>
                      <a:cubicBezTo>
                        <a:pt x="2" y="51"/>
                        <a:pt x="5" y="49"/>
                        <a:pt x="2" y="48"/>
                      </a:cubicBezTo>
                      <a:cubicBezTo>
                        <a:pt x="0" y="48"/>
                        <a:pt x="3" y="48"/>
                        <a:pt x="3" y="46"/>
                      </a:cubicBezTo>
                      <a:cubicBezTo>
                        <a:pt x="3" y="45"/>
                        <a:pt x="5" y="45"/>
                        <a:pt x="3" y="42"/>
                      </a:cubicBezTo>
                      <a:cubicBezTo>
                        <a:pt x="2" y="39"/>
                        <a:pt x="2" y="37"/>
                        <a:pt x="5" y="39"/>
                      </a:cubicBezTo>
                      <a:cubicBezTo>
                        <a:pt x="6" y="39"/>
                        <a:pt x="9" y="37"/>
                        <a:pt x="8" y="35"/>
                      </a:cubicBezTo>
                      <a:cubicBezTo>
                        <a:pt x="6" y="35"/>
                        <a:pt x="11" y="34"/>
                        <a:pt x="11" y="32"/>
                      </a:cubicBezTo>
                      <a:cubicBezTo>
                        <a:pt x="11" y="29"/>
                        <a:pt x="8" y="32"/>
                        <a:pt x="8" y="29"/>
                      </a:cubicBezTo>
                      <a:cubicBezTo>
                        <a:pt x="8" y="28"/>
                        <a:pt x="8" y="28"/>
                        <a:pt x="9" y="28"/>
                      </a:cubicBezTo>
                      <a:cubicBezTo>
                        <a:pt x="11" y="29"/>
                        <a:pt x="11" y="28"/>
                        <a:pt x="12" y="22"/>
                      </a:cubicBezTo>
                      <a:cubicBezTo>
                        <a:pt x="12" y="20"/>
                        <a:pt x="9" y="22"/>
                        <a:pt x="11" y="19"/>
                      </a:cubicBezTo>
                      <a:cubicBezTo>
                        <a:pt x="11" y="16"/>
                        <a:pt x="12" y="16"/>
                        <a:pt x="15" y="16"/>
                      </a:cubicBezTo>
                      <a:cubicBezTo>
                        <a:pt x="21" y="16"/>
                        <a:pt x="17" y="17"/>
                        <a:pt x="20" y="19"/>
                      </a:cubicBezTo>
                      <a:cubicBezTo>
                        <a:pt x="21" y="20"/>
                        <a:pt x="18" y="17"/>
                        <a:pt x="21" y="17"/>
                      </a:cubicBezTo>
                      <a:cubicBezTo>
                        <a:pt x="23" y="17"/>
                        <a:pt x="21" y="20"/>
                        <a:pt x="23" y="20"/>
                      </a:cubicBezTo>
                      <a:cubicBezTo>
                        <a:pt x="24" y="19"/>
                        <a:pt x="21" y="12"/>
                        <a:pt x="23" y="14"/>
                      </a:cubicBezTo>
                      <a:cubicBezTo>
                        <a:pt x="26" y="14"/>
                        <a:pt x="28" y="14"/>
                        <a:pt x="29" y="16"/>
                      </a:cubicBezTo>
                      <a:cubicBezTo>
                        <a:pt x="31" y="17"/>
                        <a:pt x="29" y="14"/>
                        <a:pt x="26" y="12"/>
                      </a:cubicBezTo>
                      <a:cubicBezTo>
                        <a:pt x="24" y="12"/>
                        <a:pt x="24" y="12"/>
                        <a:pt x="26" y="11"/>
                      </a:cubicBezTo>
                      <a:cubicBezTo>
                        <a:pt x="28" y="11"/>
                        <a:pt x="23" y="11"/>
                        <a:pt x="24" y="9"/>
                      </a:cubicBezTo>
                      <a:cubicBezTo>
                        <a:pt x="26" y="8"/>
                        <a:pt x="23" y="9"/>
                        <a:pt x="23" y="8"/>
                      </a:cubicBezTo>
                      <a:cubicBezTo>
                        <a:pt x="23" y="6"/>
                        <a:pt x="28" y="8"/>
                        <a:pt x="26" y="5"/>
                      </a:cubicBezTo>
                      <a:cubicBezTo>
                        <a:pt x="24" y="3"/>
                        <a:pt x="23" y="3"/>
                        <a:pt x="23" y="2"/>
                      </a:cubicBezTo>
                      <a:cubicBezTo>
                        <a:pt x="24" y="2"/>
                        <a:pt x="24" y="0"/>
                        <a:pt x="26" y="2"/>
                      </a:cubicBezTo>
                      <a:cubicBezTo>
                        <a:pt x="28" y="2"/>
                        <a:pt x="29" y="2"/>
                        <a:pt x="29" y="2"/>
                      </a:cubicBezTo>
                      <a:cubicBezTo>
                        <a:pt x="31" y="3"/>
                        <a:pt x="31" y="2"/>
                        <a:pt x="32" y="2"/>
                      </a:cubicBezTo>
                      <a:cubicBezTo>
                        <a:pt x="34" y="3"/>
                        <a:pt x="34" y="2"/>
                        <a:pt x="34" y="3"/>
                      </a:cubicBezTo>
                      <a:cubicBezTo>
                        <a:pt x="35" y="6"/>
                        <a:pt x="32" y="6"/>
                        <a:pt x="34" y="6"/>
                      </a:cubicBezTo>
                      <a:cubicBezTo>
                        <a:pt x="35" y="6"/>
                        <a:pt x="35" y="8"/>
                        <a:pt x="37" y="6"/>
                      </a:cubicBezTo>
                      <a:cubicBezTo>
                        <a:pt x="38" y="6"/>
                        <a:pt x="37" y="9"/>
                        <a:pt x="41" y="8"/>
                      </a:cubicBezTo>
                      <a:cubicBezTo>
                        <a:pt x="44" y="6"/>
                        <a:pt x="43" y="8"/>
                        <a:pt x="43" y="9"/>
                      </a:cubicBezTo>
                      <a:cubicBezTo>
                        <a:pt x="44" y="11"/>
                        <a:pt x="40" y="11"/>
                        <a:pt x="40" y="12"/>
                      </a:cubicBezTo>
                      <a:cubicBezTo>
                        <a:pt x="41" y="14"/>
                        <a:pt x="43" y="11"/>
                        <a:pt x="44" y="12"/>
                      </a:cubicBezTo>
                      <a:cubicBezTo>
                        <a:pt x="47" y="14"/>
                        <a:pt x="44" y="9"/>
                        <a:pt x="49" y="9"/>
                      </a:cubicBezTo>
                      <a:cubicBezTo>
                        <a:pt x="52" y="9"/>
                        <a:pt x="54" y="6"/>
                        <a:pt x="54" y="6"/>
                      </a:cubicBezTo>
                      <a:cubicBezTo>
                        <a:pt x="55" y="5"/>
                        <a:pt x="55" y="8"/>
                        <a:pt x="57" y="6"/>
                      </a:cubicBezTo>
                      <a:cubicBezTo>
                        <a:pt x="58" y="6"/>
                        <a:pt x="57" y="8"/>
                        <a:pt x="60" y="9"/>
                      </a:cubicBezTo>
                      <a:cubicBezTo>
                        <a:pt x="61" y="12"/>
                        <a:pt x="64" y="9"/>
                        <a:pt x="64" y="11"/>
                      </a:cubicBezTo>
                      <a:cubicBezTo>
                        <a:pt x="64" y="12"/>
                        <a:pt x="64" y="12"/>
                        <a:pt x="64" y="12"/>
                      </a:cubicBezTo>
                      <a:cubicBezTo>
                        <a:pt x="64" y="14"/>
                        <a:pt x="64" y="16"/>
                        <a:pt x="67" y="16"/>
                      </a:cubicBezTo>
                      <a:cubicBezTo>
                        <a:pt x="67" y="16"/>
                        <a:pt x="67" y="16"/>
                        <a:pt x="67" y="16"/>
                      </a:cubicBezTo>
                      <a:cubicBezTo>
                        <a:pt x="70" y="23"/>
                        <a:pt x="64" y="25"/>
                        <a:pt x="69" y="28"/>
                      </a:cubicBezTo>
                      <a:cubicBezTo>
                        <a:pt x="73" y="31"/>
                        <a:pt x="69" y="31"/>
                        <a:pt x="70" y="32"/>
                      </a:cubicBezTo>
                      <a:cubicBezTo>
                        <a:pt x="73" y="37"/>
                        <a:pt x="70" y="37"/>
                        <a:pt x="70" y="40"/>
                      </a:cubicBezTo>
                      <a:cubicBezTo>
                        <a:pt x="72" y="45"/>
                        <a:pt x="75" y="40"/>
                        <a:pt x="73" y="49"/>
                      </a:cubicBezTo>
                      <a:cubicBezTo>
                        <a:pt x="70" y="51"/>
                        <a:pt x="69" y="48"/>
                        <a:pt x="69" y="48"/>
                      </a:cubicBezTo>
                      <a:cubicBezTo>
                        <a:pt x="67" y="48"/>
                        <a:pt x="70" y="49"/>
                        <a:pt x="66" y="51"/>
                      </a:cubicBezTo>
                      <a:cubicBezTo>
                        <a:pt x="61" y="51"/>
                        <a:pt x="60" y="54"/>
                        <a:pt x="55" y="55"/>
                      </a:cubicBezTo>
                      <a:cubicBezTo>
                        <a:pt x="52" y="57"/>
                        <a:pt x="50" y="57"/>
                        <a:pt x="52" y="60"/>
                      </a:cubicBezTo>
                      <a:cubicBezTo>
                        <a:pt x="55" y="63"/>
                        <a:pt x="50" y="65"/>
                        <a:pt x="57" y="66"/>
                      </a:cubicBezTo>
                      <a:cubicBezTo>
                        <a:pt x="60" y="68"/>
                        <a:pt x="60" y="71"/>
                        <a:pt x="64" y="74"/>
                      </a:cubicBezTo>
                      <a:cubicBezTo>
                        <a:pt x="64" y="78"/>
                        <a:pt x="61" y="75"/>
                        <a:pt x="61" y="78"/>
                      </a:cubicBezTo>
                      <a:close/>
                      <a:moveTo>
                        <a:pt x="67" y="12"/>
                      </a:moveTo>
                      <a:cubicBezTo>
                        <a:pt x="66" y="12"/>
                        <a:pt x="66" y="11"/>
                        <a:pt x="64" y="11"/>
                      </a:cubicBezTo>
                      <a:cubicBezTo>
                        <a:pt x="64" y="9"/>
                        <a:pt x="64" y="12"/>
                        <a:pt x="66" y="12"/>
                      </a:cubicBezTo>
                      <a:cubicBezTo>
                        <a:pt x="66" y="14"/>
                        <a:pt x="64" y="14"/>
                        <a:pt x="64" y="14"/>
                      </a:cubicBezTo>
                      <a:cubicBezTo>
                        <a:pt x="66" y="14"/>
                        <a:pt x="67" y="14"/>
                        <a:pt x="67" y="14"/>
                      </a:cubicBezTo>
                      <a:cubicBezTo>
                        <a:pt x="67" y="12"/>
                        <a:pt x="67" y="12"/>
                        <a:pt x="67" y="12"/>
                      </a:cubicBezTo>
                      <a:close/>
                      <a:moveTo>
                        <a:pt x="43" y="6"/>
                      </a:moveTo>
                      <a:cubicBezTo>
                        <a:pt x="43" y="5"/>
                        <a:pt x="44" y="6"/>
                        <a:pt x="44" y="6"/>
                      </a:cubicBezTo>
                      <a:cubicBezTo>
                        <a:pt x="44" y="8"/>
                        <a:pt x="41" y="6"/>
                        <a:pt x="43" y="6"/>
                      </a:cubicBezTo>
                      <a:close/>
                      <a:moveTo>
                        <a:pt x="61" y="9"/>
                      </a:moveTo>
                      <a:cubicBezTo>
                        <a:pt x="61" y="8"/>
                        <a:pt x="61" y="6"/>
                        <a:pt x="63" y="8"/>
                      </a:cubicBezTo>
                      <a:cubicBezTo>
                        <a:pt x="64" y="9"/>
                        <a:pt x="64" y="8"/>
                        <a:pt x="63" y="8"/>
                      </a:cubicBezTo>
                      <a:cubicBezTo>
                        <a:pt x="61" y="6"/>
                        <a:pt x="64" y="5"/>
                        <a:pt x="63" y="5"/>
                      </a:cubicBezTo>
                      <a:cubicBezTo>
                        <a:pt x="61" y="5"/>
                        <a:pt x="61" y="3"/>
                        <a:pt x="60" y="3"/>
                      </a:cubicBezTo>
                      <a:cubicBezTo>
                        <a:pt x="58" y="5"/>
                        <a:pt x="61" y="5"/>
                        <a:pt x="61" y="6"/>
                      </a:cubicBezTo>
                      <a:cubicBezTo>
                        <a:pt x="60" y="5"/>
                        <a:pt x="60" y="5"/>
                        <a:pt x="60" y="5"/>
                      </a:cubicBezTo>
                      <a:cubicBezTo>
                        <a:pt x="58" y="5"/>
                        <a:pt x="60" y="6"/>
                        <a:pt x="60" y="8"/>
                      </a:cubicBezTo>
                      <a:cubicBezTo>
                        <a:pt x="58" y="8"/>
                        <a:pt x="60" y="8"/>
                        <a:pt x="60" y="9"/>
                      </a:cubicBezTo>
                      <a:cubicBezTo>
                        <a:pt x="61" y="9"/>
                        <a:pt x="61" y="9"/>
                        <a:pt x="61" y="9"/>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0" name="Freeform 876">
                  <a:extLst>
                    <a:ext uri="{FF2B5EF4-FFF2-40B4-BE49-F238E27FC236}">
                      <a16:creationId xmlns:a16="http://schemas.microsoft.com/office/drawing/2014/main" id="{A40C0914-9963-8C82-32CE-3F10E9BAC47F}"/>
                    </a:ext>
                  </a:extLst>
                </p:cNvPr>
                <p:cNvSpPr>
                  <a:spLocks/>
                </p:cNvSpPr>
                <p:nvPr/>
              </p:nvSpPr>
              <p:spPr bwMode="gray">
                <a:xfrm>
                  <a:off x="4302516" y="3216832"/>
                  <a:ext cx="211129" cy="196893"/>
                </a:xfrm>
                <a:custGeom>
                  <a:avLst/>
                  <a:gdLst>
                    <a:gd name="T0" fmla="*/ 27 w 31"/>
                    <a:gd name="T1" fmla="*/ 9 h 32"/>
                    <a:gd name="T2" fmla="*/ 26 w 31"/>
                    <a:gd name="T3" fmla="*/ 10 h 32"/>
                    <a:gd name="T4" fmla="*/ 29 w 31"/>
                    <a:gd name="T5" fmla="*/ 13 h 32"/>
                    <a:gd name="T6" fmla="*/ 26 w 31"/>
                    <a:gd name="T7" fmla="*/ 16 h 32"/>
                    <a:gd name="T8" fmla="*/ 23 w 31"/>
                    <a:gd name="T9" fmla="*/ 20 h 32"/>
                    <a:gd name="T10" fmla="*/ 21 w 31"/>
                    <a:gd name="T11" fmla="*/ 23 h 32"/>
                    <a:gd name="T12" fmla="*/ 21 w 31"/>
                    <a:gd name="T13" fmla="*/ 27 h 32"/>
                    <a:gd name="T14" fmla="*/ 20 w 31"/>
                    <a:gd name="T15" fmla="*/ 29 h 32"/>
                    <a:gd name="T16" fmla="*/ 20 w 31"/>
                    <a:gd name="T17" fmla="*/ 32 h 32"/>
                    <a:gd name="T18" fmla="*/ 17 w 31"/>
                    <a:gd name="T19" fmla="*/ 26 h 32"/>
                    <a:gd name="T20" fmla="*/ 12 w 31"/>
                    <a:gd name="T21" fmla="*/ 24 h 32"/>
                    <a:gd name="T22" fmla="*/ 9 w 31"/>
                    <a:gd name="T23" fmla="*/ 24 h 32"/>
                    <a:gd name="T24" fmla="*/ 8 w 31"/>
                    <a:gd name="T25" fmla="*/ 24 h 32"/>
                    <a:gd name="T26" fmla="*/ 5 w 31"/>
                    <a:gd name="T27" fmla="*/ 26 h 32"/>
                    <a:gd name="T28" fmla="*/ 2 w 31"/>
                    <a:gd name="T29" fmla="*/ 26 h 32"/>
                    <a:gd name="T30" fmla="*/ 0 w 31"/>
                    <a:gd name="T31" fmla="*/ 24 h 32"/>
                    <a:gd name="T32" fmla="*/ 2 w 31"/>
                    <a:gd name="T33" fmla="*/ 26 h 32"/>
                    <a:gd name="T34" fmla="*/ 5 w 31"/>
                    <a:gd name="T35" fmla="*/ 24 h 32"/>
                    <a:gd name="T36" fmla="*/ 5 w 31"/>
                    <a:gd name="T37" fmla="*/ 24 h 32"/>
                    <a:gd name="T38" fmla="*/ 0 w 31"/>
                    <a:gd name="T39" fmla="*/ 23 h 32"/>
                    <a:gd name="T40" fmla="*/ 5 w 31"/>
                    <a:gd name="T41" fmla="*/ 23 h 32"/>
                    <a:gd name="T42" fmla="*/ 2 w 31"/>
                    <a:gd name="T43" fmla="*/ 21 h 32"/>
                    <a:gd name="T44" fmla="*/ 5 w 31"/>
                    <a:gd name="T45" fmla="*/ 18 h 32"/>
                    <a:gd name="T46" fmla="*/ 8 w 31"/>
                    <a:gd name="T47" fmla="*/ 13 h 32"/>
                    <a:gd name="T48" fmla="*/ 11 w 31"/>
                    <a:gd name="T49" fmla="*/ 6 h 32"/>
                    <a:gd name="T50" fmla="*/ 12 w 31"/>
                    <a:gd name="T51" fmla="*/ 7 h 32"/>
                    <a:gd name="T52" fmla="*/ 14 w 31"/>
                    <a:gd name="T53" fmla="*/ 9 h 32"/>
                    <a:gd name="T54" fmla="*/ 14 w 31"/>
                    <a:gd name="T55" fmla="*/ 13 h 32"/>
                    <a:gd name="T56" fmla="*/ 17 w 31"/>
                    <a:gd name="T57" fmla="*/ 10 h 32"/>
                    <a:gd name="T58" fmla="*/ 17 w 31"/>
                    <a:gd name="T59" fmla="*/ 7 h 32"/>
                    <a:gd name="T60" fmla="*/ 15 w 31"/>
                    <a:gd name="T61" fmla="*/ 4 h 32"/>
                    <a:gd name="T62" fmla="*/ 20 w 31"/>
                    <a:gd name="T63" fmla="*/ 0 h 32"/>
                    <a:gd name="T64" fmla="*/ 27 w 31"/>
                    <a:gd name="T65" fmla="*/ 1 h 32"/>
                    <a:gd name="T66" fmla="*/ 31 w 31"/>
                    <a:gd name="T67" fmla="*/ 3 h 32"/>
                    <a:gd name="T68" fmla="*/ 27 w 31"/>
                    <a:gd name="T69"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2">
                      <a:moveTo>
                        <a:pt x="27" y="9"/>
                      </a:moveTo>
                      <a:cubicBezTo>
                        <a:pt x="26" y="9"/>
                        <a:pt x="26" y="9"/>
                        <a:pt x="26" y="10"/>
                      </a:cubicBezTo>
                      <a:cubicBezTo>
                        <a:pt x="26" y="13"/>
                        <a:pt x="29" y="10"/>
                        <a:pt x="29" y="13"/>
                      </a:cubicBezTo>
                      <a:cubicBezTo>
                        <a:pt x="29" y="15"/>
                        <a:pt x="24" y="16"/>
                        <a:pt x="26" y="16"/>
                      </a:cubicBezTo>
                      <a:cubicBezTo>
                        <a:pt x="27" y="18"/>
                        <a:pt x="24" y="20"/>
                        <a:pt x="23" y="20"/>
                      </a:cubicBezTo>
                      <a:cubicBezTo>
                        <a:pt x="20" y="18"/>
                        <a:pt x="20" y="20"/>
                        <a:pt x="21" y="23"/>
                      </a:cubicBezTo>
                      <a:cubicBezTo>
                        <a:pt x="23" y="26"/>
                        <a:pt x="21" y="26"/>
                        <a:pt x="21" y="27"/>
                      </a:cubicBezTo>
                      <a:cubicBezTo>
                        <a:pt x="21" y="29"/>
                        <a:pt x="18" y="29"/>
                        <a:pt x="20" y="29"/>
                      </a:cubicBezTo>
                      <a:cubicBezTo>
                        <a:pt x="23" y="30"/>
                        <a:pt x="20" y="32"/>
                        <a:pt x="20" y="32"/>
                      </a:cubicBezTo>
                      <a:cubicBezTo>
                        <a:pt x="14" y="32"/>
                        <a:pt x="23" y="27"/>
                        <a:pt x="17" y="26"/>
                      </a:cubicBezTo>
                      <a:cubicBezTo>
                        <a:pt x="12" y="26"/>
                        <a:pt x="14" y="23"/>
                        <a:pt x="12" y="24"/>
                      </a:cubicBezTo>
                      <a:cubicBezTo>
                        <a:pt x="11" y="24"/>
                        <a:pt x="12" y="23"/>
                        <a:pt x="9" y="24"/>
                      </a:cubicBezTo>
                      <a:cubicBezTo>
                        <a:pt x="8" y="24"/>
                        <a:pt x="9" y="23"/>
                        <a:pt x="8" y="24"/>
                      </a:cubicBezTo>
                      <a:cubicBezTo>
                        <a:pt x="8" y="26"/>
                        <a:pt x="6" y="24"/>
                        <a:pt x="5" y="26"/>
                      </a:cubicBezTo>
                      <a:cubicBezTo>
                        <a:pt x="3" y="27"/>
                        <a:pt x="2" y="26"/>
                        <a:pt x="2" y="26"/>
                      </a:cubicBezTo>
                      <a:cubicBezTo>
                        <a:pt x="0" y="26"/>
                        <a:pt x="0" y="26"/>
                        <a:pt x="0" y="24"/>
                      </a:cubicBezTo>
                      <a:cubicBezTo>
                        <a:pt x="2" y="24"/>
                        <a:pt x="2" y="24"/>
                        <a:pt x="2" y="26"/>
                      </a:cubicBezTo>
                      <a:cubicBezTo>
                        <a:pt x="3" y="26"/>
                        <a:pt x="5" y="24"/>
                        <a:pt x="5" y="24"/>
                      </a:cubicBezTo>
                      <a:cubicBezTo>
                        <a:pt x="6" y="24"/>
                        <a:pt x="5" y="23"/>
                        <a:pt x="5" y="24"/>
                      </a:cubicBezTo>
                      <a:cubicBezTo>
                        <a:pt x="3" y="24"/>
                        <a:pt x="0" y="23"/>
                        <a:pt x="0" y="23"/>
                      </a:cubicBezTo>
                      <a:cubicBezTo>
                        <a:pt x="2" y="21"/>
                        <a:pt x="2" y="23"/>
                        <a:pt x="5" y="23"/>
                      </a:cubicBezTo>
                      <a:cubicBezTo>
                        <a:pt x="9" y="21"/>
                        <a:pt x="3" y="21"/>
                        <a:pt x="2" y="21"/>
                      </a:cubicBezTo>
                      <a:cubicBezTo>
                        <a:pt x="2" y="20"/>
                        <a:pt x="6" y="20"/>
                        <a:pt x="5" y="18"/>
                      </a:cubicBezTo>
                      <a:cubicBezTo>
                        <a:pt x="5" y="16"/>
                        <a:pt x="6" y="20"/>
                        <a:pt x="8" y="13"/>
                      </a:cubicBezTo>
                      <a:cubicBezTo>
                        <a:pt x="11" y="9"/>
                        <a:pt x="9" y="4"/>
                        <a:pt x="11" y="6"/>
                      </a:cubicBezTo>
                      <a:cubicBezTo>
                        <a:pt x="15" y="4"/>
                        <a:pt x="12" y="6"/>
                        <a:pt x="12" y="7"/>
                      </a:cubicBezTo>
                      <a:cubicBezTo>
                        <a:pt x="12" y="9"/>
                        <a:pt x="15" y="9"/>
                        <a:pt x="14" y="9"/>
                      </a:cubicBezTo>
                      <a:cubicBezTo>
                        <a:pt x="12" y="10"/>
                        <a:pt x="12" y="12"/>
                        <a:pt x="14" y="13"/>
                      </a:cubicBezTo>
                      <a:cubicBezTo>
                        <a:pt x="17" y="15"/>
                        <a:pt x="20" y="10"/>
                        <a:pt x="17" y="10"/>
                      </a:cubicBezTo>
                      <a:cubicBezTo>
                        <a:pt x="15" y="9"/>
                        <a:pt x="18" y="7"/>
                        <a:pt x="17" y="7"/>
                      </a:cubicBezTo>
                      <a:cubicBezTo>
                        <a:pt x="15" y="7"/>
                        <a:pt x="17" y="4"/>
                        <a:pt x="15" y="4"/>
                      </a:cubicBezTo>
                      <a:cubicBezTo>
                        <a:pt x="14" y="4"/>
                        <a:pt x="15" y="1"/>
                        <a:pt x="20" y="0"/>
                      </a:cubicBezTo>
                      <a:cubicBezTo>
                        <a:pt x="24" y="0"/>
                        <a:pt x="26" y="0"/>
                        <a:pt x="27" y="1"/>
                      </a:cubicBezTo>
                      <a:cubicBezTo>
                        <a:pt x="29" y="1"/>
                        <a:pt x="29" y="3"/>
                        <a:pt x="31" y="3"/>
                      </a:cubicBezTo>
                      <a:cubicBezTo>
                        <a:pt x="29" y="9"/>
                        <a:pt x="29" y="10"/>
                        <a:pt x="27" y="9"/>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1" name="Freeform 877">
                  <a:extLst>
                    <a:ext uri="{FF2B5EF4-FFF2-40B4-BE49-F238E27FC236}">
                      <a16:creationId xmlns:a16="http://schemas.microsoft.com/office/drawing/2014/main" id="{15F97DDA-3434-2063-66FE-0EB4B18A999C}"/>
                    </a:ext>
                  </a:extLst>
                </p:cNvPr>
                <p:cNvSpPr>
                  <a:spLocks/>
                </p:cNvSpPr>
                <p:nvPr/>
              </p:nvSpPr>
              <p:spPr bwMode="gray">
                <a:xfrm>
                  <a:off x="4245964" y="3359408"/>
                  <a:ext cx="233751" cy="145973"/>
                </a:xfrm>
                <a:custGeom>
                  <a:avLst/>
                  <a:gdLst>
                    <a:gd name="T0" fmla="*/ 31 w 34"/>
                    <a:gd name="T1" fmla="*/ 12 h 24"/>
                    <a:gd name="T2" fmla="*/ 29 w 34"/>
                    <a:gd name="T3" fmla="*/ 15 h 24"/>
                    <a:gd name="T4" fmla="*/ 26 w 34"/>
                    <a:gd name="T5" fmla="*/ 24 h 24"/>
                    <a:gd name="T6" fmla="*/ 22 w 34"/>
                    <a:gd name="T7" fmla="*/ 21 h 24"/>
                    <a:gd name="T8" fmla="*/ 19 w 34"/>
                    <a:gd name="T9" fmla="*/ 17 h 24"/>
                    <a:gd name="T10" fmla="*/ 14 w 34"/>
                    <a:gd name="T11" fmla="*/ 17 h 24"/>
                    <a:gd name="T12" fmla="*/ 9 w 34"/>
                    <a:gd name="T13" fmla="*/ 13 h 24"/>
                    <a:gd name="T14" fmla="*/ 6 w 34"/>
                    <a:gd name="T15" fmla="*/ 10 h 24"/>
                    <a:gd name="T16" fmla="*/ 0 w 34"/>
                    <a:gd name="T17" fmla="*/ 6 h 24"/>
                    <a:gd name="T18" fmla="*/ 8 w 34"/>
                    <a:gd name="T19" fmla="*/ 1 h 24"/>
                    <a:gd name="T20" fmla="*/ 9 w 34"/>
                    <a:gd name="T21" fmla="*/ 3 h 24"/>
                    <a:gd name="T22" fmla="*/ 12 w 34"/>
                    <a:gd name="T23" fmla="*/ 3 h 24"/>
                    <a:gd name="T24" fmla="*/ 15 w 34"/>
                    <a:gd name="T25" fmla="*/ 1 h 24"/>
                    <a:gd name="T26" fmla="*/ 17 w 34"/>
                    <a:gd name="T27" fmla="*/ 1 h 24"/>
                    <a:gd name="T28" fmla="*/ 20 w 34"/>
                    <a:gd name="T29" fmla="*/ 1 h 24"/>
                    <a:gd name="T30" fmla="*/ 25 w 34"/>
                    <a:gd name="T31" fmla="*/ 3 h 24"/>
                    <a:gd name="T32" fmla="*/ 28 w 34"/>
                    <a:gd name="T33" fmla="*/ 9 h 24"/>
                    <a:gd name="T34" fmla="*/ 31 w 34"/>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31" y="12"/>
                      </a:moveTo>
                      <a:cubicBezTo>
                        <a:pt x="29" y="13"/>
                        <a:pt x="34" y="12"/>
                        <a:pt x="29" y="15"/>
                      </a:cubicBezTo>
                      <a:cubicBezTo>
                        <a:pt x="25" y="18"/>
                        <a:pt x="26" y="23"/>
                        <a:pt x="26" y="24"/>
                      </a:cubicBezTo>
                      <a:cubicBezTo>
                        <a:pt x="23" y="24"/>
                        <a:pt x="23" y="21"/>
                        <a:pt x="22" y="21"/>
                      </a:cubicBezTo>
                      <a:cubicBezTo>
                        <a:pt x="17" y="20"/>
                        <a:pt x="20" y="17"/>
                        <a:pt x="19" y="17"/>
                      </a:cubicBezTo>
                      <a:cubicBezTo>
                        <a:pt x="17" y="15"/>
                        <a:pt x="15" y="21"/>
                        <a:pt x="14" y="17"/>
                      </a:cubicBezTo>
                      <a:cubicBezTo>
                        <a:pt x="14" y="13"/>
                        <a:pt x="11" y="15"/>
                        <a:pt x="9" y="13"/>
                      </a:cubicBezTo>
                      <a:cubicBezTo>
                        <a:pt x="8" y="10"/>
                        <a:pt x="8" y="13"/>
                        <a:pt x="6" y="10"/>
                      </a:cubicBezTo>
                      <a:cubicBezTo>
                        <a:pt x="5" y="7"/>
                        <a:pt x="3" y="12"/>
                        <a:pt x="0" y="6"/>
                      </a:cubicBezTo>
                      <a:cubicBezTo>
                        <a:pt x="3" y="4"/>
                        <a:pt x="5" y="3"/>
                        <a:pt x="8" y="1"/>
                      </a:cubicBezTo>
                      <a:cubicBezTo>
                        <a:pt x="8" y="3"/>
                        <a:pt x="8" y="3"/>
                        <a:pt x="9" y="3"/>
                      </a:cubicBezTo>
                      <a:cubicBezTo>
                        <a:pt x="9" y="3"/>
                        <a:pt x="11" y="4"/>
                        <a:pt x="12" y="3"/>
                      </a:cubicBezTo>
                      <a:cubicBezTo>
                        <a:pt x="14" y="1"/>
                        <a:pt x="15" y="3"/>
                        <a:pt x="15" y="1"/>
                      </a:cubicBezTo>
                      <a:cubicBezTo>
                        <a:pt x="17" y="0"/>
                        <a:pt x="15" y="1"/>
                        <a:pt x="17" y="1"/>
                      </a:cubicBezTo>
                      <a:cubicBezTo>
                        <a:pt x="20" y="0"/>
                        <a:pt x="19" y="1"/>
                        <a:pt x="20" y="1"/>
                      </a:cubicBezTo>
                      <a:cubicBezTo>
                        <a:pt x="22" y="0"/>
                        <a:pt x="20" y="3"/>
                        <a:pt x="25" y="3"/>
                      </a:cubicBezTo>
                      <a:cubicBezTo>
                        <a:pt x="31" y="4"/>
                        <a:pt x="22" y="9"/>
                        <a:pt x="28" y="9"/>
                      </a:cubicBezTo>
                      <a:cubicBezTo>
                        <a:pt x="29" y="10"/>
                        <a:pt x="31" y="10"/>
                        <a:pt x="31" y="12"/>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2" name="Freeform 878">
                  <a:extLst>
                    <a:ext uri="{FF2B5EF4-FFF2-40B4-BE49-F238E27FC236}">
                      <a16:creationId xmlns:a16="http://schemas.microsoft.com/office/drawing/2014/main" id="{F9726CCE-0D2A-0EC7-A60E-27A887DDF7E6}"/>
                    </a:ext>
                  </a:extLst>
                </p:cNvPr>
                <p:cNvSpPr>
                  <a:spLocks/>
                </p:cNvSpPr>
                <p:nvPr/>
              </p:nvSpPr>
              <p:spPr bwMode="gray">
                <a:xfrm>
                  <a:off x="4411851" y="3451067"/>
                  <a:ext cx="67862" cy="54316"/>
                </a:xfrm>
                <a:custGeom>
                  <a:avLst/>
                  <a:gdLst>
                    <a:gd name="T0" fmla="*/ 7 w 10"/>
                    <a:gd name="T1" fmla="*/ 9 h 9"/>
                    <a:gd name="T2" fmla="*/ 8 w 10"/>
                    <a:gd name="T3" fmla="*/ 4 h 9"/>
                    <a:gd name="T4" fmla="*/ 5 w 10"/>
                    <a:gd name="T5" fmla="*/ 0 h 9"/>
                    <a:gd name="T6" fmla="*/ 2 w 10"/>
                    <a:gd name="T7" fmla="*/ 9 h 9"/>
                    <a:gd name="T8" fmla="*/ 7 w 10"/>
                    <a:gd name="T9" fmla="*/ 9 h 9"/>
                  </a:gdLst>
                  <a:ahLst/>
                  <a:cxnLst>
                    <a:cxn ang="0">
                      <a:pos x="T0" y="T1"/>
                    </a:cxn>
                    <a:cxn ang="0">
                      <a:pos x="T2" y="T3"/>
                    </a:cxn>
                    <a:cxn ang="0">
                      <a:pos x="T4" y="T5"/>
                    </a:cxn>
                    <a:cxn ang="0">
                      <a:pos x="T6" y="T7"/>
                    </a:cxn>
                    <a:cxn ang="0">
                      <a:pos x="T8" y="T9"/>
                    </a:cxn>
                  </a:cxnLst>
                  <a:rect l="0" t="0" r="r" b="b"/>
                  <a:pathLst>
                    <a:path w="10" h="9">
                      <a:moveTo>
                        <a:pt x="7" y="9"/>
                      </a:moveTo>
                      <a:cubicBezTo>
                        <a:pt x="7" y="6"/>
                        <a:pt x="10" y="6"/>
                        <a:pt x="8" y="4"/>
                      </a:cubicBezTo>
                      <a:cubicBezTo>
                        <a:pt x="8" y="4"/>
                        <a:pt x="5" y="4"/>
                        <a:pt x="5" y="0"/>
                      </a:cubicBezTo>
                      <a:cubicBezTo>
                        <a:pt x="0" y="3"/>
                        <a:pt x="2" y="8"/>
                        <a:pt x="2" y="9"/>
                      </a:cubicBezTo>
                      <a:cubicBezTo>
                        <a:pt x="5" y="9"/>
                        <a:pt x="5" y="9"/>
                        <a:pt x="7" y="9"/>
                      </a:cubicBezTo>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3" name="Freeform 879">
                  <a:extLst>
                    <a:ext uri="{FF2B5EF4-FFF2-40B4-BE49-F238E27FC236}">
                      <a16:creationId xmlns:a16="http://schemas.microsoft.com/office/drawing/2014/main" id="{6CABCF2B-5DF3-C50E-AA58-AAA2B6C40B30}"/>
                    </a:ext>
                  </a:extLst>
                </p:cNvPr>
                <p:cNvSpPr>
                  <a:spLocks/>
                </p:cNvSpPr>
                <p:nvPr/>
              </p:nvSpPr>
              <p:spPr bwMode="gray">
                <a:xfrm>
                  <a:off x="5290300" y="2819647"/>
                  <a:ext cx="94255" cy="54316"/>
                </a:xfrm>
                <a:custGeom>
                  <a:avLst/>
                  <a:gdLst>
                    <a:gd name="T0" fmla="*/ 3 w 14"/>
                    <a:gd name="T1" fmla="*/ 9 h 9"/>
                    <a:gd name="T2" fmla="*/ 3 w 14"/>
                    <a:gd name="T3" fmla="*/ 8 h 9"/>
                    <a:gd name="T4" fmla="*/ 3 w 14"/>
                    <a:gd name="T5" fmla="*/ 6 h 9"/>
                    <a:gd name="T6" fmla="*/ 1 w 14"/>
                    <a:gd name="T7" fmla="*/ 5 h 9"/>
                    <a:gd name="T8" fmla="*/ 1 w 14"/>
                    <a:gd name="T9" fmla="*/ 2 h 9"/>
                    <a:gd name="T10" fmla="*/ 3 w 14"/>
                    <a:gd name="T11" fmla="*/ 2 h 9"/>
                    <a:gd name="T12" fmla="*/ 8 w 14"/>
                    <a:gd name="T13" fmla="*/ 0 h 9"/>
                    <a:gd name="T14" fmla="*/ 11 w 14"/>
                    <a:gd name="T15" fmla="*/ 2 h 9"/>
                    <a:gd name="T16" fmla="*/ 12 w 14"/>
                    <a:gd name="T17" fmla="*/ 3 h 9"/>
                    <a:gd name="T18" fmla="*/ 11 w 14"/>
                    <a:gd name="T19" fmla="*/ 3 h 9"/>
                    <a:gd name="T20" fmla="*/ 6 w 14"/>
                    <a:gd name="T21" fmla="*/ 6 h 9"/>
                    <a:gd name="T22" fmla="*/ 5 w 14"/>
                    <a:gd name="T23" fmla="*/ 8 h 9"/>
                    <a:gd name="T24" fmla="*/ 3 w 14"/>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
                      <a:moveTo>
                        <a:pt x="3" y="9"/>
                      </a:moveTo>
                      <a:cubicBezTo>
                        <a:pt x="1" y="9"/>
                        <a:pt x="1" y="8"/>
                        <a:pt x="3" y="8"/>
                      </a:cubicBezTo>
                      <a:cubicBezTo>
                        <a:pt x="5" y="8"/>
                        <a:pt x="5" y="6"/>
                        <a:pt x="3" y="6"/>
                      </a:cubicBezTo>
                      <a:cubicBezTo>
                        <a:pt x="0" y="5"/>
                        <a:pt x="1" y="5"/>
                        <a:pt x="1" y="5"/>
                      </a:cubicBezTo>
                      <a:cubicBezTo>
                        <a:pt x="3" y="3"/>
                        <a:pt x="0" y="2"/>
                        <a:pt x="1" y="2"/>
                      </a:cubicBezTo>
                      <a:cubicBezTo>
                        <a:pt x="3" y="2"/>
                        <a:pt x="3" y="3"/>
                        <a:pt x="3" y="2"/>
                      </a:cubicBezTo>
                      <a:cubicBezTo>
                        <a:pt x="5" y="0"/>
                        <a:pt x="8" y="0"/>
                        <a:pt x="8" y="0"/>
                      </a:cubicBezTo>
                      <a:cubicBezTo>
                        <a:pt x="8" y="2"/>
                        <a:pt x="9" y="0"/>
                        <a:pt x="11" y="2"/>
                      </a:cubicBezTo>
                      <a:cubicBezTo>
                        <a:pt x="14" y="3"/>
                        <a:pt x="14" y="3"/>
                        <a:pt x="12" y="3"/>
                      </a:cubicBezTo>
                      <a:cubicBezTo>
                        <a:pt x="12" y="3"/>
                        <a:pt x="12" y="2"/>
                        <a:pt x="11" y="3"/>
                      </a:cubicBezTo>
                      <a:cubicBezTo>
                        <a:pt x="11" y="5"/>
                        <a:pt x="8" y="6"/>
                        <a:pt x="6" y="6"/>
                      </a:cubicBezTo>
                      <a:cubicBezTo>
                        <a:pt x="6" y="5"/>
                        <a:pt x="5" y="8"/>
                        <a:pt x="5" y="8"/>
                      </a:cubicBezTo>
                      <a:cubicBezTo>
                        <a:pt x="5" y="9"/>
                        <a:pt x="3" y="9"/>
                        <a:pt x="3" y="9"/>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4" name="Freeform 880">
                  <a:extLst>
                    <a:ext uri="{FF2B5EF4-FFF2-40B4-BE49-F238E27FC236}">
                      <a16:creationId xmlns:a16="http://schemas.microsoft.com/office/drawing/2014/main" id="{89229CBB-65D7-FF97-A971-9027D7E03623}"/>
                    </a:ext>
                  </a:extLst>
                </p:cNvPr>
                <p:cNvSpPr>
                  <a:spLocks/>
                </p:cNvSpPr>
                <p:nvPr/>
              </p:nvSpPr>
              <p:spPr bwMode="gray">
                <a:xfrm>
                  <a:off x="5312919" y="2782307"/>
                  <a:ext cx="60323" cy="37343"/>
                </a:xfrm>
                <a:custGeom>
                  <a:avLst/>
                  <a:gdLst>
                    <a:gd name="T0" fmla="*/ 5 w 9"/>
                    <a:gd name="T1" fmla="*/ 6 h 6"/>
                    <a:gd name="T2" fmla="*/ 2 w 9"/>
                    <a:gd name="T3" fmla="*/ 3 h 6"/>
                    <a:gd name="T4" fmla="*/ 0 w 9"/>
                    <a:gd name="T5" fmla="*/ 3 h 6"/>
                    <a:gd name="T6" fmla="*/ 5 w 9"/>
                    <a:gd name="T7" fmla="*/ 2 h 6"/>
                    <a:gd name="T8" fmla="*/ 6 w 9"/>
                    <a:gd name="T9" fmla="*/ 3 h 6"/>
                    <a:gd name="T10" fmla="*/ 8 w 9"/>
                    <a:gd name="T11" fmla="*/ 5 h 6"/>
                    <a:gd name="T12" fmla="*/ 6 w 9"/>
                    <a:gd name="T13" fmla="*/ 5 h 6"/>
                    <a:gd name="T14" fmla="*/ 5 w 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5" name="Freeform 881">
                  <a:extLst>
                    <a:ext uri="{FF2B5EF4-FFF2-40B4-BE49-F238E27FC236}">
                      <a16:creationId xmlns:a16="http://schemas.microsoft.com/office/drawing/2014/main" id="{A00921AE-CEAC-D2B7-069A-01D453980D44}"/>
                    </a:ext>
                  </a:extLst>
                </p:cNvPr>
                <p:cNvSpPr>
                  <a:spLocks/>
                </p:cNvSpPr>
                <p:nvPr/>
              </p:nvSpPr>
              <p:spPr bwMode="gray">
                <a:xfrm>
                  <a:off x="5365702" y="2812860"/>
                  <a:ext cx="18851" cy="23763"/>
                </a:xfrm>
                <a:custGeom>
                  <a:avLst/>
                  <a:gdLst>
                    <a:gd name="T0" fmla="*/ 0 w 3"/>
                    <a:gd name="T1" fmla="*/ 1 h 4"/>
                    <a:gd name="T2" fmla="*/ 3 w 3"/>
                    <a:gd name="T3" fmla="*/ 3 h 4"/>
                    <a:gd name="T4" fmla="*/ 0 w 3"/>
                    <a:gd name="T5" fmla="*/ 1 h 4"/>
                  </a:gdLst>
                  <a:ahLst/>
                  <a:cxnLst>
                    <a:cxn ang="0">
                      <a:pos x="T0" y="T1"/>
                    </a:cxn>
                    <a:cxn ang="0">
                      <a:pos x="T2" y="T3"/>
                    </a:cxn>
                    <a:cxn ang="0">
                      <a:pos x="T4" y="T5"/>
                    </a:cxn>
                  </a:cxnLst>
                  <a:rect l="0" t="0" r="r" b="b"/>
                  <a:pathLst>
                    <a:path w="3" h="4">
                      <a:moveTo>
                        <a:pt x="0" y="1"/>
                      </a:moveTo>
                      <a:cubicBezTo>
                        <a:pt x="1" y="0"/>
                        <a:pt x="3" y="1"/>
                        <a:pt x="3" y="3"/>
                      </a:cubicBezTo>
                      <a:cubicBezTo>
                        <a:pt x="1" y="4"/>
                        <a:pt x="0" y="3"/>
                        <a:pt x="0"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6" name="Freeform 882">
                  <a:extLst>
                    <a:ext uri="{FF2B5EF4-FFF2-40B4-BE49-F238E27FC236}">
                      <a16:creationId xmlns:a16="http://schemas.microsoft.com/office/drawing/2014/main" id="{E729D92A-83DE-2DFF-F7DA-656B7C69FA79}"/>
                    </a:ext>
                  </a:extLst>
                </p:cNvPr>
                <p:cNvSpPr>
                  <a:spLocks/>
                </p:cNvSpPr>
                <p:nvPr/>
              </p:nvSpPr>
              <p:spPr bwMode="gray">
                <a:xfrm>
                  <a:off x="5365702" y="2792490"/>
                  <a:ext cx="18851" cy="6790"/>
                </a:xfrm>
                <a:custGeom>
                  <a:avLst/>
                  <a:gdLst>
                    <a:gd name="T0" fmla="*/ 1 w 3"/>
                    <a:gd name="T1" fmla="*/ 0 h 1"/>
                    <a:gd name="T2" fmla="*/ 3 w 3"/>
                    <a:gd name="T3" fmla="*/ 0 h 1"/>
                    <a:gd name="T4" fmla="*/ 1 w 3"/>
                    <a:gd name="T5" fmla="*/ 0 h 1"/>
                  </a:gdLst>
                  <a:ahLst/>
                  <a:cxnLst>
                    <a:cxn ang="0">
                      <a:pos x="T0" y="T1"/>
                    </a:cxn>
                    <a:cxn ang="0">
                      <a:pos x="T2" y="T3"/>
                    </a:cxn>
                    <a:cxn ang="0">
                      <a:pos x="T4" y="T5"/>
                    </a:cxn>
                  </a:cxnLst>
                  <a:rect l="0" t="0" r="r" b="b"/>
                  <a:pathLst>
                    <a:path w="3" h="1">
                      <a:moveTo>
                        <a:pt x="1" y="0"/>
                      </a:moveTo>
                      <a:cubicBezTo>
                        <a:pt x="0" y="0"/>
                        <a:pt x="3" y="0"/>
                        <a:pt x="3" y="0"/>
                      </a:cubicBezTo>
                      <a:cubicBezTo>
                        <a:pt x="3" y="1"/>
                        <a:pt x="1" y="0"/>
                        <a:pt x="1" y="0"/>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7" name="Freeform 883">
                  <a:extLst>
                    <a:ext uri="{FF2B5EF4-FFF2-40B4-BE49-F238E27FC236}">
                      <a16:creationId xmlns:a16="http://schemas.microsoft.com/office/drawing/2014/main" id="{740039B3-8ACD-503D-BE01-82B9D4254BA3}"/>
                    </a:ext>
                  </a:extLst>
                </p:cNvPr>
                <p:cNvSpPr>
                  <a:spLocks noEditPoints="1"/>
                </p:cNvSpPr>
                <p:nvPr/>
              </p:nvSpPr>
              <p:spPr bwMode="gray">
                <a:xfrm>
                  <a:off x="4717235" y="1964180"/>
                  <a:ext cx="708790" cy="1116863"/>
                </a:xfrm>
                <a:custGeom>
                  <a:avLst/>
                  <a:gdLst>
                    <a:gd name="T0" fmla="*/ 3 w 104"/>
                    <a:gd name="T1" fmla="*/ 136 h 182"/>
                    <a:gd name="T2" fmla="*/ 6 w 104"/>
                    <a:gd name="T3" fmla="*/ 125 h 182"/>
                    <a:gd name="T4" fmla="*/ 11 w 104"/>
                    <a:gd name="T5" fmla="*/ 118 h 182"/>
                    <a:gd name="T6" fmla="*/ 12 w 104"/>
                    <a:gd name="T7" fmla="*/ 107 h 182"/>
                    <a:gd name="T8" fmla="*/ 9 w 104"/>
                    <a:gd name="T9" fmla="*/ 90 h 182"/>
                    <a:gd name="T10" fmla="*/ 8 w 104"/>
                    <a:gd name="T11" fmla="*/ 81 h 182"/>
                    <a:gd name="T12" fmla="*/ 15 w 104"/>
                    <a:gd name="T13" fmla="*/ 69 h 182"/>
                    <a:gd name="T14" fmla="*/ 21 w 104"/>
                    <a:gd name="T15" fmla="*/ 62 h 182"/>
                    <a:gd name="T16" fmla="*/ 27 w 104"/>
                    <a:gd name="T17" fmla="*/ 50 h 182"/>
                    <a:gd name="T18" fmla="*/ 34 w 104"/>
                    <a:gd name="T19" fmla="*/ 38 h 182"/>
                    <a:gd name="T20" fmla="*/ 41 w 104"/>
                    <a:gd name="T21" fmla="*/ 27 h 182"/>
                    <a:gd name="T22" fmla="*/ 44 w 104"/>
                    <a:gd name="T23" fmla="*/ 18 h 182"/>
                    <a:gd name="T24" fmla="*/ 55 w 104"/>
                    <a:gd name="T25" fmla="*/ 15 h 182"/>
                    <a:gd name="T26" fmla="*/ 72 w 104"/>
                    <a:gd name="T27" fmla="*/ 9 h 182"/>
                    <a:gd name="T28" fmla="*/ 76 w 104"/>
                    <a:gd name="T29" fmla="*/ 0 h 182"/>
                    <a:gd name="T30" fmla="*/ 90 w 104"/>
                    <a:gd name="T31" fmla="*/ 9 h 182"/>
                    <a:gd name="T32" fmla="*/ 98 w 104"/>
                    <a:gd name="T33" fmla="*/ 13 h 182"/>
                    <a:gd name="T34" fmla="*/ 98 w 104"/>
                    <a:gd name="T35" fmla="*/ 23 h 182"/>
                    <a:gd name="T36" fmla="*/ 99 w 104"/>
                    <a:gd name="T37" fmla="*/ 27 h 182"/>
                    <a:gd name="T38" fmla="*/ 101 w 104"/>
                    <a:gd name="T39" fmla="*/ 36 h 182"/>
                    <a:gd name="T40" fmla="*/ 96 w 104"/>
                    <a:gd name="T41" fmla="*/ 46 h 182"/>
                    <a:gd name="T42" fmla="*/ 87 w 104"/>
                    <a:gd name="T43" fmla="*/ 50 h 182"/>
                    <a:gd name="T44" fmla="*/ 81 w 104"/>
                    <a:gd name="T45" fmla="*/ 59 h 182"/>
                    <a:gd name="T46" fmla="*/ 75 w 104"/>
                    <a:gd name="T47" fmla="*/ 73 h 182"/>
                    <a:gd name="T48" fmla="*/ 67 w 104"/>
                    <a:gd name="T49" fmla="*/ 76 h 182"/>
                    <a:gd name="T50" fmla="*/ 55 w 104"/>
                    <a:gd name="T51" fmla="*/ 85 h 182"/>
                    <a:gd name="T52" fmla="*/ 49 w 104"/>
                    <a:gd name="T53" fmla="*/ 90 h 182"/>
                    <a:gd name="T54" fmla="*/ 50 w 104"/>
                    <a:gd name="T55" fmla="*/ 101 h 182"/>
                    <a:gd name="T56" fmla="*/ 53 w 104"/>
                    <a:gd name="T57" fmla="*/ 115 h 182"/>
                    <a:gd name="T58" fmla="*/ 60 w 104"/>
                    <a:gd name="T59" fmla="*/ 121 h 182"/>
                    <a:gd name="T60" fmla="*/ 55 w 104"/>
                    <a:gd name="T61" fmla="*/ 130 h 182"/>
                    <a:gd name="T62" fmla="*/ 41 w 104"/>
                    <a:gd name="T63" fmla="*/ 128 h 182"/>
                    <a:gd name="T64" fmla="*/ 60 w 104"/>
                    <a:gd name="T65" fmla="*/ 130 h 182"/>
                    <a:gd name="T66" fmla="*/ 55 w 104"/>
                    <a:gd name="T67" fmla="*/ 136 h 182"/>
                    <a:gd name="T68" fmla="*/ 46 w 104"/>
                    <a:gd name="T69" fmla="*/ 141 h 182"/>
                    <a:gd name="T70" fmla="*/ 44 w 104"/>
                    <a:gd name="T71" fmla="*/ 148 h 182"/>
                    <a:gd name="T72" fmla="*/ 43 w 104"/>
                    <a:gd name="T73" fmla="*/ 159 h 182"/>
                    <a:gd name="T74" fmla="*/ 32 w 104"/>
                    <a:gd name="T75" fmla="*/ 170 h 182"/>
                    <a:gd name="T76" fmla="*/ 24 w 104"/>
                    <a:gd name="T77" fmla="*/ 181 h 182"/>
                    <a:gd name="T78" fmla="*/ 12 w 104"/>
                    <a:gd name="T79" fmla="*/ 170 h 182"/>
                    <a:gd name="T80" fmla="*/ 14 w 104"/>
                    <a:gd name="T81" fmla="*/ 165 h 182"/>
                    <a:gd name="T82" fmla="*/ 6 w 104"/>
                    <a:gd name="T83" fmla="*/ 144 h 182"/>
                    <a:gd name="T84" fmla="*/ 0 w 104"/>
                    <a:gd name="T85" fmla="*/ 136 h 182"/>
                    <a:gd name="T86" fmla="*/ 61 w 104"/>
                    <a:gd name="T87" fmla="*/ 156 h 182"/>
                    <a:gd name="T88" fmla="*/ 63 w 104"/>
                    <a:gd name="T89" fmla="*/ 148 h 182"/>
                    <a:gd name="T90" fmla="*/ 56 w 104"/>
                    <a:gd name="T91" fmla="*/ 158 h 182"/>
                    <a:gd name="T92" fmla="*/ 61 w 104"/>
                    <a:gd name="T93" fmla="*/ 156 h 182"/>
                    <a:gd name="T94" fmla="*/ 44 w 104"/>
                    <a:gd name="T95" fmla="*/ 161 h 182"/>
                    <a:gd name="T96" fmla="*/ 47 w 104"/>
                    <a:gd name="T97" fmla="*/ 156 h 182"/>
                    <a:gd name="T98" fmla="*/ 58 w 104"/>
                    <a:gd name="T99" fmla="*/ 11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82">
                      <a:moveTo>
                        <a:pt x="2" y="133"/>
                      </a:moveTo>
                      <a:cubicBezTo>
                        <a:pt x="2" y="133"/>
                        <a:pt x="2" y="135"/>
                        <a:pt x="3" y="136"/>
                      </a:cubicBezTo>
                      <a:cubicBezTo>
                        <a:pt x="3" y="138"/>
                        <a:pt x="6" y="135"/>
                        <a:pt x="5" y="130"/>
                      </a:cubicBezTo>
                      <a:cubicBezTo>
                        <a:pt x="3" y="127"/>
                        <a:pt x="6" y="127"/>
                        <a:pt x="6" y="125"/>
                      </a:cubicBezTo>
                      <a:cubicBezTo>
                        <a:pt x="5" y="122"/>
                        <a:pt x="8" y="125"/>
                        <a:pt x="9" y="122"/>
                      </a:cubicBezTo>
                      <a:cubicBezTo>
                        <a:pt x="12" y="119"/>
                        <a:pt x="9" y="119"/>
                        <a:pt x="11" y="118"/>
                      </a:cubicBezTo>
                      <a:cubicBezTo>
                        <a:pt x="14" y="116"/>
                        <a:pt x="8" y="110"/>
                        <a:pt x="9" y="108"/>
                      </a:cubicBezTo>
                      <a:cubicBezTo>
                        <a:pt x="9" y="107"/>
                        <a:pt x="12" y="110"/>
                        <a:pt x="12" y="107"/>
                      </a:cubicBezTo>
                      <a:cubicBezTo>
                        <a:pt x="14" y="105"/>
                        <a:pt x="15" y="104"/>
                        <a:pt x="11" y="102"/>
                      </a:cubicBezTo>
                      <a:cubicBezTo>
                        <a:pt x="5" y="99"/>
                        <a:pt x="11" y="95"/>
                        <a:pt x="9" y="90"/>
                      </a:cubicBezTo>
                      <a:cubicBezTo>
                        <a:pt x="6" y="87"/>
                        <a:pt x="9" y="87"/>
                        <a:pt x="8" y="85"/>
                      </a:cubicBezTo>
                      <a:cubicBezTo>
                        <a:pt x="6" y="84"/>
                        <a:pt x="9" y="84"/>
                        <a:pt x="8" y="81"/>
                      </a:cubicBezTo>
                      <a:cubicBezTo>
                        <a:pt x="5" y="78"/>
                        <a:pt x="9" y="78"/>
                        <a:pt x="8" y="76"/>
                      </a:cubicBezTo>
                      <a:cubicBezTo>
                        <a:pt x="8" y="73"/>
                        <a:pt x="14" y="70"/>
                        <a:pt x="15" y="69"/>
                      </a:cubicBezTo>
                      <a:cubicBezTo>
                        <a:pt x="18" y="67"/>
                        <a:pt x="23" y="72"/>
                        <a:pt x="24" y="66"/>
                      </a:cubicBezTo>
                      <a:cubicBezTo>
                        <a:pt x="26" y="62"/>
                        <a:pt x="23" y="64"/>
                        <a:pt x="21" y="62"/>
                      </a:cubicBezTo>
                      <a:cubicBezTo>
                        <a:pt x="18" y="61"/>
                        <a:pt x="26" y="56"/>
                        <a:pt x="26" y="55"/>
                      </a:cubicBezTo>
                      <a:cubicBezTo>
                        <a:pt x="26" y="52"/>
                        <a:pt x="27" y="53"/>
                        <a:pt x="27" y="50"/>
                      </a:cubicBezTo>
                      <a:cubicBezTo>
                        <a:pt x="26" y="46"/>
                        <a:pt x="29" y="47"/>
                        <a:pt x="26" y="41"/>
                      </a:cubicBezTo>
                      <a:cubicBezTo>
                        <a:pt x="26" y="39"/>
                        <a:pt x="37" y="41"/>
                        <a:pt x="34" y="38"/>
                      </a:cubicBezTo>
                      <a:cubicBezTo>
                        <a:pt x="32" y="35"/>
                        <a:pt x="35" y="36"/>
                        <a:pt x="37" y="32"/>
                      </a:cubicBezTo>
                      <a:cubicBezTo>
                        <a:pt x="40" y="29"/>
                        <a:pt x="41" y="30"/>
                        <a:pt x="41" y="27"/>
                      </a:cubicBezTo>
                      <a:cubicBezTo>
                        <a:pt x="43" y="26"/>
                        <a:pt x="40" y="24"/>
                        <a:pt x="40" y="23"/>
                      </a:cubicBezTo>
                      <a:cubicBezTo>
                        <a:pt x="40" y="21"/>
                        <a:pt x="41" y="23"/>
                        <a:pt x="44" y="18"/>
                      </a:cubicBezTo>
                      <a:cubicBezTo>
                        <a:pt x="44" y="15"/>
                        <a:pt x="47" y="15"/>
                        <a:pt x="49" y="13"/>
                      </a:cubicBezTo>
                      <a:cubicBezTo>
                        <a:pt x="50" y="13"/>
                        <a:pt x="52" y="16"/>
                        <a:pt x="55" y="15"/>
                      </a:cubicBezTo>
                      <a:cubicBezTo>
                        <a:pt x="58" y="13"/>
                        <a:pt x="53" y="9"/>
                        <a:pt x="55" y="7"/>
                      </a:cubicBezTo>
                      <a:cubicBezTo>
                        <a:pt x="60" y="4"/>
                        <a:pt x="67" y="12"/>
                        <a:pt x="72" y="9"/>
                      </a:cubicBezTo>
                      <a:cubicBezTo>
                        <a:pt x="75" y="7"/>
                        <a:pt x="67" y="9"/>
                        <a:pt x="72" y="6"/>
                      </a:cubicBezTo>
                      <a:cubicBezTo>
                        <a:pt x="76" y="1"/>
                        <a:pt x="67" y="0"/>
                        <a:pt x="76" y="0"/>
                      </a:cubicBezTo>
                      <a:cubicBezTo>
                        <a:pt x="79" y="1"/>
                        <a:pt x="75" y="1"/>
                        <a:pt x="79" y="3"/>
                      </a:cubicBezTo>
                      <a:cubicBezTo>
                        <a:pt x="82" y="6"/>
                        <a:pt x="87" y="9"/>
                        <a:pt x="90" y="9"/>
                      </a:cubicBezTo>
                      <a:cubicBezTo>
                        <a:pt x="93" y="9"/>
                        <a:pt x="96" y="10"/>
                        <a:pt x="96" y="12"/>
                      </a:cubicBezTo>
                      <a:cubicBezTo>
                        <a:pt x="96" y="13"/>
                        <a:pt x="95" y="12"/>
                        <a:pt x="98" y="13"/>
                      </a:cubicBezTo>
                      <a:cubicBezTo>
                        <a:pt x="102" y="18"/>
                        <a:pt x="98" y="15"/>
                        <a:pt x="98" y="18"/>
                      </a:cubicBezTo>
                      <a:cubicBezTo>
                        <a:pt x="99" y="23"/>
                        <a:pt x="98" y="21"/>
                        <a:pt x="98" y="23"/>
                      </a:cubicBezTo>
                      <a:cubicBezTo>
                        <a:pt x="98" y="24"/>
                        <a:pt x="101" y="21"/>
                        <a:pt x="101" y="23"/>
                      </a:cubicBezTo>
                      <a:cubicBezTo>
                        <a:pt x="101" y="24"/>
                        <a:pt x="99" y="24"/>
                        <a:pt x="99" y="27"/>
                      </a:cubicBezTo>
                      <a:cubicBezTo>
                        <a:pt x="99" y="29"/>
                        <a:pt x="104" y="30"/>
                        <a:pt x="102" y="32"/>
                      </a:cubicBezTo>
                      <a:cubicBezTo>
                        <a:pt x="101" y="33"/>
                        <a:pt x="102" y="33"/>
                        <a:pt x="101" y="36"/>
                      </a:cubicBezTo>
                      <a:cubicBezTo>
                        <a:pt x="98" y="39"/>
                        <a:pt x="104" y="41"/>
                        <a:pt x="104" y="46"/>
                      </a:cubicBezTo>
                      <a:cubicBezTo>
                        <a:pt x="101" y="47"/>
                        <a:pt x="99" y="44"/>
                        <a:pt x="96" y="46"/>
                      </a:cubicBezTo>
                      <a:cubicBezTo>
                        <a:pt x="93" y="47"/>
                        <a:pt x="95" y="44"/>
                        <a:pt x="92" y="46"/>
                      </a:cubicBezTo>
                      <a:cubicBezTo>
                        <a:pt x="90" y="47"/>
                        <a:pt x="87" y="49"/>
                        <a:pt x="87" y="50"/>
                      </a:cubicBezTo>
                      <a:cubicBezTo>
                        <a:pt x="87" y="52"/>
                        <a:pt x="84" y="50"/>
                        <a:pt x="82" y="53"/>
                      </a:cubicBezTo>
                      <a:cubicBezTo>
                        <a:pt x="82" y="58"/>
                        <a:pt x="79" y="56"/>
                        <a:pt x="81" y="59"/>
                      </a:cubicBezTo>
                      <a:cubicBezTo>
                        <a:pt x="81" y="62"/>
                        <a:pt x="86" y="62"/>
                        <a:pt x="81" y="66"/>
                      </a:cubicBezTo>
                      <a:cubicBezTo>
                        <a:pt x="76" y="69"/>
                        <a:pt x="78" y="73"/>
                        <a:pt x="75" y="73"/>
                      </a:cubicBezTo>
                      <a:cubicBezTo>
                        <a:pt x="72" y="73"/>
                        <a:pt x="73" y="75"/>
                        <a:pt x="72" y="75"/>
                      </a:cubicBezTo>
                      <a:cubicBezTo>
                        <a:pt x="69" y="75"/>
                        <a:pt x="70" y="78"/>
                        <a:pt x="67" y="76"/>
                      </a:cubicBezTo>
                      <a:cubicBezTo>
                        <a:pt x="63" y="76"/>
                        <a:pt x="66" y="82"/>
                        <a:pt x="63" y="81"/>
                      </a:cubicBezTo>
                      <a:cubicBezTo>
                        <a:pt x="60" y="79"/>
                        <a:pt x="61" y="85"/>
                        <a:pt x="55" y="85"/>
                      </a:cubicBezTo>
                      <a:cubicBezTo>
                        <a:pt x="50" y="87"/>
                        <a:pt x="58" y="87"/>
                        <a:pt x="53" y="90"/>
                      </a:cubicBezTo>
                      <a:cubicBezTo>
                        <a:pt x="49" y="92"/>
                        <a:pt x="50" y="87"/>
                        <a:pt x="49" y="90"/>
                      </a:cubicBezTo>
                      <a:cubicBezTo>
                        <a:pt x="49" y="93"/>
                        <a:pt x="53" y="90"/>
                        <a:pt x="50" y="95"/>
                      </a:cubicBezTo>
                      <a:cubicBezTo>
                        <a:pt x="49" y="98"/>
                        <a:pt x="52" y="101"/>
                        <a:pt x="50" y="101"/>
                      </a:cubicBezTo>
                      <a:cubicBezTo>
                        <a:pt x="47" y="101"/>
                        <a:pt x="47" y="115"/>
                        <a:pt x="50" y="115"/>
                      </a:cubicBezTo>
                      <a:cubicBezTo>
                        <a:pt x="53" y="115"/>
                        <a:pt x="50" y="116"/>
                        <a:pt x="53" y="115"/>
                      </a:cubicBezTo>
                      <a:cubicBezTo>
                        <a:pt x="56" y="115"/>
                        <a:pt x="56" y="118"/>
                        <a:pt x="58" y="118"/>
                      </a:cubicBezTo>
                      <a:cubicBezTo>
                        <a:pt x="61" y="118"/>
                        <a:pt x="56" y="121"/>
                        <a:pt x="60" y="121"/>
                      </a:cubicBezTo>
                      <a:cubicBezTo>
                        <a:pt x="61" y="121"/>
                        <a:pt x="63" y="122"/>
                        <a:pt x="64" y="124"/>
                      </a:cubicBezTo>
                      <a:cubicBezTo>
                        <a:pt x="64" y="125"/>
                        <a:pt x="58" y="128"/>
                        <a:pt x="55" y="130"/>
                      </a:cubicBezTo>
                      <a:cubicBezTo>
                        <a:pt x="53" y="132"/>
                        <a:pt x="52" y="127"/>
                        <a:pt x="50" y="128"/>
                      </a:cubicBezTo>
                      <a:cubicBezTo>
                        <a:pt x="49" y="128"/>
                        <a:pt x="46" y="125"/>
                        <a:pt x="41" y="128"/>
                      </a:cubicBezTo>
                      <a:cubicBezTo>
                        <a:pt x="38" y="132"/>
                        <a:pt x="46" y="127"/>
                        <a:pt x="49" y="130"/>
                      </a:cubicBezTo>
                      <a:cubicBezTo>
                        <a:pt x="53" y="135"/>
                        <a:pt x="58" y="128"/>
                        <a:pt x="60" y="130"/>
                      </a:cubicBezTo>
                      <a:cubicBezTo>
                        <a:pt x="61" y="133"/>
                        <a:pt x="58" y="132"/>
                        <a:pt x="58" y="133"/>
                      </a:cubicBezTo>
                      <a:cubicBezTo>
                        <a:pt x="58" y="135"/>
                        <a:pt x="56" y="133"/>
                        <a:pt x="55" y="136"/>
                      </a:cubicBezTo>
                      <a:cubicBezTo>
                        <a:pt x="53" y="138"/>
                        <a:pt x="52" y="133"/>
                        <a:pt x="52" y="136"/>
                      </a:cubicBezTo>
                      <a:cubicBezTo>
                        <a:pt x="50" y="139"/>
                        <a:pt x="44" y="139"/>
                        <a:pt x="46" y="141"/>
                      </a:cubicBezTo>
                      <a:cubicBezTo>
                        <a:pt x="46" y="142"/>
                        <a:pt x="43" y="141"/>
                        <a:pt x="44" y="144"/>
                      </a:cubicBezTo>
                      <a:cubicBezTo>
                        <a:pt x="46" y="145"/>
                        <a:pt x="44" y="145"/>
                        <a:pt x="44" y="148"/>
                      </a:cubicBezTo>
                      <a:cubicBezTo>
                        <a:pt x="46" y="150"/>
                        <a:pt x="43" y="151"/>
                        <a:pt x="44" y="153"/>
                      </a:cubicBezTo>
                      <a:cubicBezTo>
                        <a:pt x="44" y="155"/>
                        <a:pt x="43" y="158"/>
                        <a:pt x="43" y="159"/>
                      </a:cubicBezTo>
                      <a:cubicBezTo>
                        <a:pt x="43" y="162"/>
                        <a:pt x="41" y="164"/>
                        <a:pt x="40" y="168"/>
                      </a:cubicBezTo>
                      <a:cubicBezTo>
                        <a:pt x="38" y="174"/>
                        <a:pt x="38" y="170"/>
                        <a:pt x="32" y="170"/>
                      </a:cubicBezTo>
                      <a:cubicBezTo>
                        <a:pt x="26" y="171"/>
                        <a:pt x="31" y="173"/>
                        <a:pt x="27" y="173"/>
                      </a:cubicBezTo>
                      <a:cubicBezTo>
                        <a:pt x="24" y="171"/>
                        <a:pt x="27" y="181"/>
                        <a:pt x="24" y="181"/>
                      </a:cubicBezTo>
                      <a:cubicBezTo>
                        <a:pt x="20" y="179"/>
                        <a:pt x="12" y="182"/>
                        <a:pt x="14" y="179"/>
                      </a:cubicBezTo>
                      <a:cubicBezTo>
                        <a:pt x="17" y="174"/>
                        <a:pt x="8" y="167"/>
                        <a:pt x="12" y="170"/>
                      </a:cubicBezTo>
                      <a:cubicBezTo>
                        <a:pt x="15" y="171"/>
                        <a:pt x="11" y="167"/>
                        <a:pt x="12" y="167"/>
                      </a:cubicBezTo>
                      <a:cubicBezTo>
                        <a:pt x="15" y="167"/>
                        <a:pt x="15" y="164"/>
                        <a:pt x="14" y="165"/>
                      </a:cubicBezTo>
                      <a:cubicBezTo>
                        <a:pt x="11" y="165"/>
                        <a:pt x="8" y="156"/>
                        <a:pt x="6" y="151"/>
                      </a:cubicBezTo>
                      <a:cubicBezTo>
                        <a:pt x="5" y="147"/>
                        <a:pt x="8" y="147"/>
                        <a:pt x="6" y="144"/>
                      </a:cubicBezTo>
                      <a:cubicBezTo>
                        <a:pt x="5" y="142"/>
                        <a:pt x="3" y="147"/>
                        <a:pt x="2" y="144"/>
                      </a:cubicBezTo>
                      <a:cubicBezTo>
                        <a:pt x="0" y="141"/>
                        <a:pt x="2" y="139"/>
                        <a:pt x="0" y="136"/>
                      </a:cubicBezTo>
                      <a:cubicBezTo>
                        <a:pt x="0" y="135"/>
                        <a:pt x="2" y="135"/>
                        <a:pt x="2" y="133"/>
                      </a:cubicBezTo>
                      <a:close/>
                      <a:moveTo>
                        <a:pt x="61" y="156"/>
                      </a:moveTo>
                      <a:cubicBezTo>
                        <a:pt x="64" y="153"/>
                        <a:pt x="60" y="153"/>
                        <a:pt x="63" y="150"/>
                      </a:cubicBezTo>
                      <a:cubicBezTo>
                        <a:pt x="66" y="148"/>
                        <a:pt x="66" y="147"/>
                        <a:pt x="63" y="148"/>
                      </a:cubicBezTo>
                      <a:cubicBezTo>
                        <a:pt x="60" y="151"/>
                        <a:pt x="61" y="147"/>
                        <a:pt x="58" y="150"/>
                      </a:cubicBezTo>
                      <a:cubicBezTo>
                        <a:pt x="55" y="153"/>
                        <a:pt x="55" y="156"/>
                        <a:pt x="56" y="158"/>
                      </a:cubicBezTo>
                      <a:cubicBezTo>
                        <a:pt x="56" y="159"/>
                        <a:pt x="55" y="162"/>
                        <a:pt x="56" y="161"/>
                      </a:cubicBezTo>
                      <a:cubicBezTo>
                        <a:pt x="58" y="161"/>
                        <a:pt x="58" y="159"/>
                        <a:pt x="61" y="156"/>
                      </a:cubicBezTo>
                      <a:close/>
                      <a:moveTo>
                        <a:pt x="47" y="156"/>
                      </a:moveTo>
                      <a:cubicBezTo>
                        <a:pt x="46" y="156"/>
                        <a:pt x="46" y="159"/>
                        <a:pt x="44" y="161"/>
                      </a:cubicBezTo>
                      <a:cubicBezTo>
                        <a:pt x="43" y="162"/>
                        <a:pt x="41" y="168"/>
                        <a:pt x="43" y="170"/>
                      </a:cubicBezTo>
                      <a:cubicBezTo>
                        <a:pt x="43" y="170"/>
                        <a:pt x="49" y="156"/>
                        <a:pt x="47" y="156"/>
                      </a:cubicBezTo>
                      <a:close/>
                      <a:moveTo>
                        <a:pt x="60" y="118"/>
                      </a:moveTo>
                      <a:cubicBezTo>
                        <a:pt x="58" y="118"/>
                        <a:pt x="58" y="116"/>
                        <a:pt x="58" y="115"/>
                      </a:cubicBezTo>
                      <a:cubicBezTo>
                        <a:pt x="60" y="118"/>
                        <a:pt x="60" y="118"/>
                        <a:pt x="60" y="118"/>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8" name="Freeform 885">
                  <a:extLst>
                    <a:ext uri="{FF2B5EF4-FFF2-40B4-BE49-F238E27FC236}">
                      <a16:creationId xmlns:a16="http://schemas.microsoft.com/office/drawing/2014/main" id="{E35668F3-5473-F33D-C91B-8E046DD50944}"/>
                    </a:ext>
                  </a:extLst>
                </p:cNvPr>
                <p:cNvSpPr>
                  <a:spLocks/>
                </p:cNvSpPr>
                <p:nvPr/>
              </p:nvSpPr>
              <p:spPr bwMode="gray">
                <a:xfrm>
                  <a:off x="6545766" y="4177535"/>
                  <a:ext cx="82944" cy="61106"/>
                </a:xfrm>
                <a:custGeom>
                  <a:avLst/>
                  <a:gdLst>
                    <a:gd name="T0" fmla="*/ 0 w 12"/>
                    <a:gd name="T1" fmla="*/ 1 h 10"/>
                    <a:gd name="T2" fmla="*/ 3 w 12"/>
                    <a:gd name="T3" fmla="*/ 0 h 10"/>
                    <a:gd name="T4" fmla="*/ 4 w 12"/>
                    <a:gd name="T5" fmla="*/ 3 h 10"/>
                    <a:gd name="T6" fmla="*/ 6 w 12"/>
                    <a:gd name="T7" fmla="*/ 3 h 10"/>
                    <a:gd name="T8" fmla="*/ 7 w 12"/>
                    <a:gd name="T9" fmla="*/ 3 h 10"/>
                    <a:gd name="T10" fmla="*/ 9 w 12"/>
                    <a:gd name="T11" fmla="*/ 4 h 10"/>
                    <a:gd name="T12" fmla="*/ 10 w 12"/>
                    <a:gd name="T13" fmla="*/ 6 h 10"/>
                    <a:gd name="T14" fmla="*/ 12 w 12"/>
                    <a:gd name="T15" fmla="*/ 10 h 10"/>
                    <a:gd name="T16" fmla="*/ 9 w 12"/>
                    <a:gd name="T17" fmla="*/ 10 h 10"/>
                    <a:gd name="T18" fmla="*/ 0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0" y="1"/>
                      </a:moveTo>
                      <a:cubicBezTo>
                        <a:pt x="1" y="1"/>
                        <a:pt x="1" y="0"/>
                        <a:pt x="3" y="0"/>
                      </a:cubicBezTo>
                      <a:cubicBezTo>
                        <a:pt x="4" y="1"/>
                        <a:pt x="3" y="3"/>
                        <a:pt x="4" y="3"/>
                      </a:cubicBezTo>
                      <a:cubicBezTo>
                        <a:pt x="6" y="1"/>
                        <a:pt x="4" y="3"/>
                        <a:pt x="6" y="3"/>
                      </a:cubicBezTo>
                      <a:cubicBezTo>
                        <a:pt x="7" y="3"/>
                        <a:pt x="7" y="3"/>
                        <a:pt x="7" y="3"/>
                      </a:cubicBezTo>
                      <a:cubicBezTo>
                        <a:pt x="9" y="3"/>
                        <a:pt x="7" y="4"/>
                        <a:pt x="9" y="4"/>
                      </a:cubicBezTo>
                      <a:cubicBezTo>
                        <a:pt x="10" y="6"/>
                        <a:pt x="10" y="6"/>
                        <a:pt x="10" y="6"/>
                      </a:cubicBezTo>
                      <a:cubicBezTo>
                        <a:pt x="10" y="7"/>
                        <a:pt x="10" y="9"/>
                        <a:pt x="12" y="10"/>
                      </a:cubicBezTo>
                      <a:cubicBezTo>
                        <a:pt x="10" y="10"/>
                        <a:pt x="10" y="10"/>
                        <a:pt x="9" y="10"/>
                      </a:cubicBezTo>
                      <a:cubicBezTo>
                        <a:pt x="4" y="9"/>
                        <a:pt x="3" y="4"/>
                        <a:pt x="0"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69" name="Freeform 886">
                  <a:extLst>
                    <a:ext uri="{FF2B5EF4-FFF2-40B4-BE49-F238E27FC236}">
                      <a16:creationId xmlns:a16="http://schemas.microsoft.com/office/drawing/2014/main" id="{0771F1A2-FD9B-43BF-9394-71D5C1393421}"/>
                    </a:ext>
                  </a:extLst>
                </p:cNvPr>
                <p:cNvSpPr>
                  <a:spLocks/>
                </p:cNvSpPr>
                <p:nvPr/>
              </p:nvSpPr>
              <p:spPr bwMode="gray">
                <a:xfrm>
                  <a:off x="6470361" y="4072299"/>
                  <a:ext cx="177197" cy="166342"/>
                </a:xfrm>
                <a:custGeom>
                  <a:avLst/>
                  <a:gdLst>
                    <a:gd name="T0" fmla="*/ 24 w 26"/>
                    <a:gd name="T1" fmla="*/ 27 h 27"/>
                    <a:gd name="T2" fmla="*/ 24 w 26"/>
                    <a:gd name="T3" fmla="*/ 24 h 27"/>
                    <a:gd name="T4" fmla="*/ 24 w 26"/>
                    <a:gd name="T5" fmla="*/ 24 h 27"/>
                    <a:gd name="T6" fmla="*/ 26 w 26"/>
                    <a:gd name="T7" fmla="*/ 23 h 27"/>
                    <a:gd name="T8" fmla="*/ 24 w 26"/>
                    <a:gd name="T9" fmla="*/ 21 h 27"/>
                    <a:gd name="T10" fmla="*/ 26 w 26"/>
                    <a:gd name="T11" fmla="*/ 20 h 27"/>
                    <a:gd name="T12" fmla="*/ 23 w 26"/>
                    <a:gd name="T13" fmla="*/ 18 h 27"/>
                    <a:gd name="T14" fmla="*/ 20 w 26"/>
                    <a:gd name="T15" fmla="*/ 15 h 27"/>
                    <a:gd name="T16" fmla="*/ 18 w 26"/>
                    <a:gd name="T17" fmla="*/ 15 h 27"/>
                    <a:gd name="T18" fmla="*/ 20 w 26"/>
                    <a:gd name="T19" fmla="*/ 15 h 27"/>
                    <a:gd name="T20" fmla="*/ 21 w 26"/>
                    <a:gd name="T21" fmla="*/ 12 h 27"/>
                    <a:gd name="T22" fmla="*/ 17 w 26"/>
                    <a:gd name="T23" fmla="*/ 9 h 27"/>
                    <a:gd name="T24" fmla="*/ 18 w 26"/>
                    <a:gd name="T25" fmla="*/ 6 h 27"/>
                    <a:gd name="T26" fmla="*/ 13 w 26"/>
                    <a:gd name="T27" fmla="*/ 0 h 27"/>
                    <a:gd name="T28" fmla="*/ 12 w 26"/>
                    <a:gd name="T29" fmla="*/ 1 h 27"/>
                    <a:gd name="T30" fmla="*/ 7 w 26"/>
                    <a:gd name="T31" fmla="*/ 1 h 27"/>
                    <a:gd name="T32" fmla="*/ 6 w 26"/>
                    <a:gd name="T33" fmla="*/ 1 h 27"/>
                    <a:gd name="T34" fmla="*/ 1 w 26"/>
                    <a:gd name="T35" fmla="*/ 3 h 27"/>
                    <a:gd name="T36" fmla="*/ 1 w 26"/>
                    <a:gd name="T37" fmla="*/ 3 h 27"/>
                    <a:gd name="T38" fmla="*/ 1 w 26"/>
                    <a:gd name="T39" fmla="*/ 3 h 27"/>
                    <a:gd name="T40" fmla="*/ 3 w 26"/>
                    <a:gd name="T41" fmla="*/ 7 h 27"/>
                    <a:gd name="T42" fmla="*/ 1 w 26"/>
                    <a:gd name="T43" fmla="*/ 10 h 27"/>
                    <a:gd name="T44" fmla="*/ 3 w 26"/>
                    <a:gd name="T45" fmla="*/ 12 h 27"/>
                    <a:gd name="T46" fmla="*/ 1 w 26"/>
                    <a:gd name="T47" fmla="*/ 13 h 27"/>
                    <a:gd name="T48" fmla="*/ 9 w 26"/>
                    <a:gd name="T49" fmla="*/ 15 h 27"/>
                    <a:gd name="T50" fmla="*/ 10 w 26"/>
                    <a:gd name="T51" fmla="*/ 18 h 27"/>
                    <a:gd name="T52" fmla="*/ 13 w 26"/>
                    <a:gd name="T53" fmla="*/ 17 h 27"/>
                    <a:gd name="T54" fmla="*/ 15 w 26"/>
                    <a:gd name="T55" fmla="*/ 20 h 27"/>
                    <a:gd name="T56" fmla="*/ 17 w 26"/>
                    <a:gd name="T57" fmla="*/ 20 h 27"/>
                    <a:gd name="T58" fmla="*/ 18 w 26"/>
                    <a:gd name="T59" fmla="*/ 20 h 27"/>
                    <a:gd name="T60" fmla="*/ 20 w 26"/>
                    <a:gd name="T61" fmla="*/ 21 h 27"/>
                    <a:gd name="T62" fmla="*/ 21 w 26"/>
                    <a:gd name="T63" fmla="*/ 23 h 27"/>
                    <a:gd name="T64" fmla="*/ 23 w 26"/>
                    <a:gd name="T65" fmla="*/ 27 h 27"/>
                    <a:gd name="T66" fmla="*/ 24 w 26"/>
                    <a:gd name="T67" fmla="*/ 26 h 27"/>
                    <a:gd name="T68" fmla="*/ 24 w 26"/>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27">
                      <a:moveTo>
                        <a:pt x="24" y="27"/>
                      </a:moveTo>
                      <a:cubicBezTo>
                        <a:pt x="24" y="26"/>
                        <a:pt x="24" y="26"/>
                        <a:pt x="24" y="24"/>
                      </a:cubicBezTo>
                      <a:cubicBezTo>
                        <a:pt x="24" y="24"/>
                        <a:pt x="24" y="24"/>
                        <a:pt x="24" y="24"/>
                      </a:cubicBezTo>
                      <a:cubicBezTo>
                        <a:pt x="23" y="23"/>
                        <a:pt x="26" y="23"/>
                        <a:pt x="26" y="23"/>
                      </a:cubicBezTo>
                      <a:cubicBezTo>
                        <a:pt x="26" y="23"/>
                        <a:pt x="23" y="21"/>
                        <a:pt x="24" y="21"/>
                      </a:cubicBezTo>
                      <a:cubicBezTo>
                        <a:pt x="24" y="20"/>
                        <a:pt x="26" y="21"/>
                        <a:pt x="26" y="20"/>
                      </a:cubicBezTo>
                      <a:cubicBezTo>
                        <a:pt x="26" y="18"/>
                        <a:pt x="23" y="20"/>
                        <a:pt x="23" y="18"/>
                      </a:cubicBezTo>
                      <a:cubicBezTo>
                        <a:pt x="21" y="18"/>
                        <a:pt x="20" y="17"/>
                        <a:pt x="20" y="15"/>
                      </a:cubicBezTo>
                      <a:cubicBezTo>
                        <a:pt x="18" y="15"/>
                        <a:pt x="18" y="15"/>
                        <a:pt x="18" y="15"/>
                      </a:cubicBezTo>
                      <a:cubicBezTo>
                        <a:pt x="17" y="13"/>
                        <a:pt x="20" y="15"/>
                        <a:pt x="20" y="15"/>
                      </a:cubicBezTo>
                      <a:cubicBezTo>
                        <a:pt x="20" y="13"/>
                        <a:pt x="21" y="12"/>
                        <a:pt x="21" y="12"/>
                      </a:cubicBezTo>
                      <a:cubicBezTo>
                        <a:pt x="17" y="9"/>
                        <a:pt x="17" y="9"/>
                        <a:pt x="17" y="9"/>
                      </a:cubicBezTo>
                      <a:cubicBezTo>
                        <a:pt x="15" y="6"/>
                        <a:pt x="18" y="6"/>
                        <a:pt x="18" y="6"/>
                      </a:cubicBezTo>
                      <a:cubicBezTo>
                        <a:pt x="18" y="4"/>
                        <a:pt x="13" y="1"/>
                        <a:pt x="13" y="0"/>
                      </a:cubicBezTo>
                      <a:cubicBezTo>
                        <a:pt x="12" y="0"/>
                        <a:pt x="12" y="1"/>
                        <a:pt x="12" y="1"/>
                      </a:cubicBezTo>
                      <a:cubicBezTo>
                        <a:pt x="7" y="1"/>
                        <a:pt x="7" y="1"/>
                        <a:pt x="7" y="1"/>
                      </a:cubicBezTo>
                      <a:cubicBezTo>
                        <a:pt x="7" y="1"/>
                        <a:pt x="7" y="1"/>
                        <a:pt x="6" y="1"/>
                      </a:cubicBezTo>
                      <a:cubicBezTo>
                        <a:pt x="4" y="1"/>
                        <a:pt x="3" y="3"/>
                        <a:pt x="1" y="3"/>
                      </a:cubicBezTo>
                      <a:cubicBezTo>
                        <a:pt x="1" y="3"/>
                        <a:pt x="1" y="3"/>
                        <a:pt x="1" y="3"/>
                      </a:cubicBezTo>
                      <a:cubicBezTo>
                        <a:pt x="1" y="3"/>
                        <a:pt x="0" y="3"/>
                        <a:pt x="1" y="3"/>
                      </a:cubicBezTo>
                      <a:cubicBezTo>
                        <a:pt x="1" y="4"/>
                        <a:pt x="3" y="6"/>
                        <a:pt x="3" y="7"/>
                      </a:cubicBezTo>
                      <a:cubicBezTo>
                        <a:pt x="3" y="9"/>
                        <a:pt x="1" y="9"/>
                        <a:pt x="1" y="10"/>
                      </a:cubicBezTo>
                      <a:cubicBezTo>
                        <a:pt x="1" y="12"/>
                        <a:pt x="3" y="12"/>
                        <a:pt x="3" y="12"/>
                      </a:cubicBezTo>
                      <a:cubicBezTo>
                        <a:pt x="3" y="13"/>
                        <a:pt x="1" y="13"/>
                        <a:pt x="1" y="13"/>
                      </a:cubicBezTo>
                      <a:cubicBezTo>
                        <a:pt x="4" y="15"/>
                        <a:pt x="7" y="13"/>
                        <a:pt x="9" y="15"/>
                      </a:cubicBezTo>
                      <a:cubicBezTo>
                        <a:pt x="10" y="17"/>
                        <a:pt x="10" y="17"/>
                        <a:pt x="10" y="18"/>
                      </a:cubicBezTo>
                      <a:cubicBezTo>
                        <a:pt x="12" y="18"/>
                        <a:pt x="12" y="17"/>
                        <a:pt x="13" y="17"/>
                      </a:cubicBezTo>
                      <a:cubicBezTo>
                        <a:pt x="15" y="18"/>
                        <a:pt x="13" y="20"/>
                        <a:pt x="15" y="20"/>
                      </a:cubicBezTo>
                      <a:cubicBezTo>
                        <a:pt x="17" y="18"/>
                        <a:pt x="15" y="20"/>
                        <a:pt x="17" y="20"/>
                      </a:cubicBezTo>
                      <a:cubicBezTo>
                        <a:pt x="18" y="20"/>
                        <a:pt x="18" y="20"/>
                        <a:pt x="18" y="20"/>
                      </a:cubicBezTo>
                      <a:cubicBezTo>
                        <a:pt x="20" y="20"/>
                        <a:pt x="18" y="21"/>
                        <a:pt x="20" y="21"/>
                      </a:cubicBezTo>
                      <a:cubicBezTo>
                        <a:pt x="21" y="23"/>
                        <a:pt x="21" y="23"/>
                        <a:pt x="21" y="23"/>
                      </a:cubicBezTo>
                      <a:cubicBezTo>
                        <a:pt x="21" y="24"/>
                        <a:pt x="21" y="26"/>
                        <a:pt x="23" y="27"/>
                      </a:cubicBezTo>
                      <a:cubicBezTo>
                        <a:pt x="23" y="27"/>
                        <a:pt x="23" y="26"/>
                        <a:pt x="24" y="26"/>
                      </a:cubicBezTo>
                      <a:cubicBezTo>
                        <a:pt x="24" y="27"/>
                        <a:pt x="24" y="27"/>
                        <a:pt x="24" y="27"/>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0" name="Freeform 887">
                  <a:extLst>
                    <a:ext uri="{FF2B5EF4-FFF2-40B4-BE49-F238E27FC236}">
                      <a16:creationId xmlns:a16="http://schemas.microsoft.com/office/drawing/2014/main" id="{F3C876D9-2023-2082-EAD0-EA719B68A1EB}"/>
                    </a:ext>
                  </a:extLst>
                </p:cNvPr>
                <p:cNvSpPr>
                  <a:spLocks/>
                </p:cNvSpPr>
                <p:nvPr/>
              </p:nvSpPr>
              <p:spPr bwMode="gray">
                <a:xfrm>
                  <a:off x="6278082" y="3919536"/>
                  <a:ext cx="384558" cy="176526"/>
                </a:xfrm>
                <a:custGeom>
                  <a:avLst/>
                  <a:gdLst>
                    <a:gd name="T0" fmla="*/ 29 w 56"/>
                    <a:gd name="T1" fmla="*/ 28 h 29"/>
                    <a:gd name="T2" fmla="*/ 34 w 56"/>
                    <a:gd name="T3" fmla="*/ 26 h 29"/>
                    <a:gd name="T4" fmla="*/ 36 w 56"/>
                    <a:gd name="T5" fmla="*/ 26 h 29"/>
                    <a:gd name="T6" fmla="*/ 40 w 56"/>
                    <a:gd name="T7" fmla="*/ 26 h 29"/>
                    <a:gd name="T8" fmla="*/ 42 w 56"/>
                    <a:gd name="T9" fmla="*/ 25 h 29"/>
                    <a:gd name="T10" fmla="*/ 43 w 56"/>
                    <a:gd name="T11" fmla="*/ 23 h 29"/>
                    <a:gd name="T12" fmla="*/ 46 w 56"/>
                    <a:gd name="T13" fmla="*/ 25 h 29"/>
                    <a:gd name="T14" fmla="*/ 48 w 56"/>
                    <a:gd name="T15" fmla="*/ 26 h 29"/>
                    <a:gd name="T16" fmla="*/ 51 w 56"/>
                    <a:gd name="T17" fmla="*/ 26 h 29"/>
                    <a:gd name="T18" fmla="*/ 54 w 56"/>
                    <a:gd name="T19" fmla="*/ 26 h 29"/>
                    <a:gd name="T20" fmla="*/ 51 w 56"/>
                    <a:gd name="T21" fmla="*/ 23 h 29"/>
                    <a:gd name="T22" fmla="*/ 51 w 56"/>
                    <a:gd name="T23" fmla="*/ 22 h 29"/>
                    <a:gd name="T24" fmla="*/ 53 w 56"/>
                    <a:gd name="T25" fmla="*/ 19 h 29"/>
                    <a:gd name="T26" fmla="*/ 46 w 56"/>
                    <a:gd name="T27" fmla="*/ 15 h 29"/>
                    <a:gd name="T28" fmla="*/ 46 w 56"/>
                    <a:gd name="T29" fmla="*/ 11 h 29"/>
                    <a:gd name="T30" fmla="*/ 42 w 56"/>
                    <a:gd name="T31" fmla="*/ 9 h 29"/>
                    <a:gd name="T32" fmla="*/ 37 w 56"/>
                    <a:gd name="T33" fmla="*/ 9 h 29"/>
                    <a:gd name="T34" fmla="*/ 31 w 56"/>
                    <a:gd name="T35" fmla="*/ 11 h 29"/>
                    <a:gd name="T36" fmla="*/ 29 w 56"/>
                    <a:gd name="T37" fmla="*/ 8 h 29"/>
                    <a:gd name="T38" fmla="*/ 23 w 56"/>
                    <a:gd name="T39" fmla="*/ 5 h 29"/>
                    <a:gd name="T40" fmla="*/ 17 w 56"/>
                    <a:gd name="T41" fmla="*/ 3 h 29"/>
                    <a:gd name="T42" fmla="*/ 11 w 56"/>
                    <a:gd name="T43" fmla="*/ 3 h 29"/>
                    <a:gd name="T44" fmla="*/ 6 w 56"/>
                    <a:gd name="T45" fmla="*/ 0 h 29"/>
                    <a:gd name="T46" fmla="*/ 0 w 56"/>
                    <a:gd name="T47" fmla="*/ 2 h 29"/>
                    <a:gd name="T48" fmla="*/ 9 w 56"/>
                    <a:gd name="T49" fmla="*/ 8 h 29"/>
                    <a:gd name="T50" fmla="*/ 14 w 56"/>
                    <a:gd name="T51" fmla="*/ 14 h 29"/>
                    <a:gd name="T52" fmla="*/ 13 w 56"/>
                    <a:gd name="T53" fmla="*/ 23 h 29"/>
                    <a:gd name="T54" fmla="*/ 17 w 56"/>
                    <a:gd name="T55" fmla="*/ 23 h 29"/>
                    <a:gd name="T56" fmla="*/ 20 w 56"/>
                    <a:gd name="T57" fmla="*/ 23 h 29"/>
                    <a:gd name="T58" fmla="*/ 22 w 56"/>
                    <a:gd name="T59" fmla="*/ 22 h 29"/>
                    <a:gd name="T60" fmla="*/ 26 w 56"/>
                    <a:gd name="T61" fmla="*/ 25 h 29"/>
                    <a:gd name="T62" fmla="*/ 26 w 56"/>
                    <a:gd name="T63" fmla="*/ 25 h 29"/>
                    <a:gd name="T64" fmla="*/ 26 w 56"/>
                    <a:gd name="T65" fmla="*/ 26 h 29"/>
                    <a:gd name="T66" fmla="*/ 29 w 56"/>
                    <a:gd name="T67" fmla="*/ 26 h 29"/>
                    <a:gd name="T68" fmla="*/ 29 w 56"/>
                    <a:gd name="T6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29">
                      <a:moveTo>
                        <a:pt x="29" y="28"/>
                      </a:moveTo>
                      <a:cubicBezTo>
                        <a:pt x="31" y="28"/>
                        <a:pt x="33" y="26"/>
                        <a:pt x="34" y="26"/>
                      </a:cubicBezTo>
                      <a:cubicBezTo>
                        <a:pt x="36" y="26"/>
                        <a:pt x="36" y="26"/>
                        <a:pt x="36" y="26"/>
                      </a:cubicBezTo>
                      <a:cubicBezTo>
                        <a:pt x="40" y="26"/>
                        <a:pt x="40" y="26"/>
                        <a:pt x="40" y="26"/>
                      </a:cubicBezTo>
                      <a:cubicBezTo>
                        <a:pt x="40" y="26"/>
                        <a:pt x="40" y="25"/>
                        <a:pt x="42" y="25"/>
                      </a:cubicBezTo>
                      <a:cubicBezTo>
                        <a:pt x="43" y="23"/>
                        <a:pt x="43" y="23"/>
                        <a:pt x="43" y="23"/>
                      </a:cubicBezTo>
                      <a:cubicBezTo>
                        <a:pt x="46" y="25"/>
                        <a:pt x="46" y="25"/>
                        <a:pt x="46" y="25"/>
                      </a:cubicBezTo>
                      <a:cubicBezTo>
                        <a:pt x="48" y="25"/>
                        <a:pt x="46" y="26"/>
                        <a:pt x="48" y="26"/>
                      </a:cubicBezTo>
                      <a:cubicBezTo>
                        <a:pt x="49" y="26"/>
                        <a:pt x="49"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6" y="15"/>
                      </a:cubicBezTo>
                      <a:cubicBezTo>
                        <a:pt x="45" y="14"/>
                        <a:pt x="49" y="11"/>
                        <a:pt x="46" y="11"/>
                      </a:cubicBezTo>
                      <a:cubicBezTo>
                        <a:pt x="43" y="11"/>
                        <a:pt x="43" y="9"/>
                        <a:pt x="42" y="9"/>
                      </a:cubicBezTo>
                      <a:cubicBezTo>
                        <a:pt x="40" y="8"/>
                        <a:pt x="40" y="11"/>
                        <a:pt x="37" y="9"/>
                      </a:cubicBezTo>
                      <a:cubicBezTo>
                        <a:pt x="36" y="8"/>
                        <a:pt x="34" y="12"/>
                        <a:pt x="31" y="11"/>
                      </a:cubicBezTo>
                      <a:cubicBezTo>
                        <a:pt x="29" y="9"/>
                        <a:pt x="34" y="9"/>
                        <a:pt x="29" y="8"/>
                      </a:cubicBezTo>
                      <a:cubicBezTo>
                        <a:pt x="25" y="6"/>
                        <a:pt x="25" y="5"/>
                        <a:pt x="23" y="5"/>
                      </a:cubicBezTo>
                      <a:cubicBezTo>
                        <a:pt x="22" y="5"/>
                        <a:pt x="20" y="2"/>
                        <a:pt x="17" y="3"/>
                      </a:cubicBezTo>
                      <a:cubicBezTo>
                        <a:pt x="13" y="6"/>
                        <a:pt x="14" y="3"/>
                        <a:pt x="11" y="3"/>
                      </a:cubicBezTo>
                      <a:cubicBezTo>
                        <a:pt x="8" y="3"/>
                        <a:pt x="8" y="0"/>
                        <a:pt x="6" y="0"/>
                      </a:cubicBezTo>
                      <a:cubicBezTo>
                        <a:pt x="5" y="0"/>
                        <a:pt x="2" y="0"/>
                        <a:pt x="0" y="2"/>
                      </a:cubicBezTo>
                      <a:cubicBezTo>
                        <a:pt x="6" y="6"/>
                        <a:pt x="8" y="5"/>
                        <a:pt x="9" y="8"/>
                      </a:cubicBezTo>
                      <a:cubicBezTo>
                        <a:pt x="11" y="11"/>
                        <a:pt x="13" y="6"/>
                        <a:pt x="14" y="14"/>
                      </a:cubicBezTo>
                      <a:cubicBezTo>
                        <a:pt x="16" y="22"/>
                        <a:pt x="14" y="22"/>
                        <a:pt x="13" y="23"/>
                      </a:cubicBezTo>
                      <a:cubicBezTo>
                        <a:pt x="16" y="25"/>
                        <a:pt x="14" y="23"/>
                        <a:pt x="17" y="23"/>
                      </a:cubicBezTo>
                      <a:cubicBezTo>
                        <a:pt x="17" y="23"/>
                        <a:pt x="20" y="25"/>
                        <a:pt x="20" y="23"/>
                      </a:cubicBezTo>
                      <a:cubicBezTo>
                        <a:pt x="22" y="22"/>
                        <a:pt x="22" y="22"/>
                        <a:pt x="22" y="22"/>
                      </a:cubicBezTo>
                      <a:cubicBezTo>
                        <a:pt x="22" y="22"/>
                        <a:pt x="23" y="22"/>
                        <a:pt x="26" y="25"/>
                      </a:cubicBezTo>
                      <a:cubicBezTo>
                        <a:pt x="26" y="25"/>
                        <a:pt x="26" y="25"/>
                        <a:pt x="26" y="25"/>
                      </a:cubicBezTo>
                      <a:cubicBezTo>
                        <a:pt x="26" y="26"/>
                        <a:pt x="26" y="26"/>
                        <a:pt x="26" y="26"/>
                      </a:cubicBezTo>
                      <a:cubicBezTo>
                        <a:pt x="28" y="28"/>
                        <a:pt x="28" y="26"/>
                        <a:pt x="29" y="26"/>
                      </a:cubicBezTo>
                      <a:cubicBezTo>
                        <a:pt x="29" y="28"/>
                        <a:pt x="29" y="28"/>
                        <a:pt x="29" y="28"/>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1" name="Freeform 889">
                  <a:extLst>
                    <a:ext uri="{FF2B5EF4-FFF2-40B4-BE49-F238E27FC236}">
                      <a16:creationId xmlns:a16="http://schemas.microsoft.com/office/drawing/2014/main" id="{6124DE69-C6CC-50BD-4DFC-70704D6E5F29}"/>
                    </a:ext>
                  </a:extLst>
                </p:cNvPr>
                <p:cNvSpPr>
                  <a:spLocks noEditPoints="1"/>
                </p:cNvSpPr>
                <p:nvPr/>
              </p:nvSpPr>
              <p:spPr bwMode="gray">
                <a:xfrm>
                  <a:off x="5173424" y="1865731"/>
                  <a:ext cx="663549" cy="872443"/>
                </a:xfrm>
                <a:custGeom>
                  <a:avLst/>
                  <a:gdLst>
                    <a:gd name="T0" fmla="*/ 13 w 97"/>
                    <a:gd name="T1" fmla="*/ 13 h 142"/>
                    <a:gd name="T2" fmla="*/ 25 w 97"/>
                    <a:gd name="T3" fmla="*/ 20 h 142"/>
                    <a:gd name="T4" fmla="*/ 36 w 97"/>
                    <a:gd name="T5" fmla="*/ 19 h 142"/>
                    <a:gd name="T6" fmla="*/ 45 w 97"/>
                    <a:gd name="T7" fmla="*/ 20 h 142"/>
                    <a:gd name="T8" fmla="*/ 51 w 97"/>
                    <a:gd name="T9" fmla="*/ 10 h 142"/>
                    <a:gd name="T10" fmla="*/ 63 w 97"/>
                    <a:gd name="T11" fmla="*/ 2 h 142"/>
                    <a:gd name="T12" fmla="*/ 78 w 97"/>
                    <a:gd name="T13" fmla="*/ 10 h 142"/>
                    <a:gd name="T14" fmla="*/ 74 w 97"/>
                    <a:gd name="T15" fmla="*/ 19 h 142"/>
                    <a:gd name="T16" fmla="*/ 80 w 97"/>
                    <a:gd name="T17" fmla="*/ 31 h 142"/>
                    <a:gd name="T18" fmla="*/ 77 w 97"/>
                    <a:gd name="T19" fmla="*/ 48 h 142"/>
                    <a:gd name="T20" fmla="*/ 81 w 97"/>
                    <a:gd name="T21" fmla="*/ 65 h 142"/>
                    <a:gd name="T22" fmla="*/ 81 w 97"/>
                    <a:gd name="T23" fmla="*/ 70 h 142"/>
                    <a:gd name="T24" fmla="*/ 85 w 97"/>
                    <a:gd name="T25" fmla="*/ 77 h 142"/>
                    <a:gd name="T26" fmla="*/ 89 w 97"/>
                    <a:gd name="T27" fmla="*/ 85 h 142"/>
                    <a:gd name="T28" fmla="*/ 94 w 97"/>
                    <a:gd name="T29" fmla="*/ 97 h 142"/>
                    <a:gd name="T30" fmla="*/ 80 w 97"/>
                    <a:gd name="T31" fmla="*/ 119 h 142"/>
                    <a:gd name="T32" fmla="*/ 57 w 97"/>
                    <a:gd name="T33" fmla="*/ 132 h 142"/>
                    <a:gd name="T34" fmla="*/ 45 w 97"/>
                    <a:gd name="T35" fmla="*/ 135 h 142"/>
                    <a:gd name="T36" fmla="*/ 28 w 97"/>
                    <a:gd name="T37" fmla="*/ 139 h 142"/>
                    <a:gd name="T38" fmla="*/ 23 w 97"/>
                    <a:gd name="T39" fmla="*/ 135 h 142"/>
                    <a:gd name="T40" fmla="*/ 14 w 97"/>
                    <a:gd name="T41" fmla="*/ 126 h 142"/>
                    <a:gd name="T42" fmla="*/ 16 w 97"/>
                    <a:gd name="T43" fmla="*/ 116 h 142"/>
                    <a:gd name="T44" fmla="*/ 16 w 97"/>
                    <a:gd name="T45" fmla="*/ 97 h 142"/>
                    <a:gd name="T46" fmla="*/ 22 w 97"/>
                    <a:gd name="T47" fmla="*/ 93 h 142"/>
                    <a:gd name="T48" fmla="*/ 29 w 97"/>
                    <a:gd name="T49" fmla="*/ 86 h 142"/>
                    <a:gd name="T50" fmla="*/ 42 w 97"/>
                    <a:gd name="T51" fmla="*/ 74 h 142"/>
                    <a:gd name="T52" fmla="*/ 46 w 97"/>
                    <a:gd name="T53" fmla="*/ 70 h 142"/>
                    <a:gd name="T54" fmla="*/ 37 w 97"/>
                    <a:gd name="T55" fmla="*/ 62 h 142"/>
                    <a:gd name="T56" fmla="*/ 36 w 97"/>
                    <a:gd name="T57" fmla="*/ 48 h 142"/>
                    <a:gd name="T58" fmla="*/ 34 w 97"/>
                    <a:gd name="T59" fmla="*/ 39 h 142"/>
                    <a:gd name="T60" fmla="*/ 31 w 97"/>
                    <a:gd name="T61" fmla="*/ 34 h 142"/>
                    <a:gd name="T62" fmla="*/ 29 w 97"/>
                    <a:gd name="T63" fmla="*/ 28 h 142"/>
                    <a:gd name="T64" fmla="*/ 13 w 97"/>
                    <a:gd name="T65" fmla="*/ 19 h 142"/>
                    <a:gd name="T66" fmla="*/ 13 w 97"/>
                    <a:gd name="T67" fmla="*/ 16 h 142"/>
                    <a:gd name="T68" fmla="*/ 22 w 97"/>
                    <a:gd name="T69" fmla="*/ 135 h 142"/>
                    <a:gd name="T70" fmla="*/ 19 w 97"/>
                    <a:gd name="T71" fmla="*/ 134 h 142"/>
                    <a:gd name="T72" fmla="*/ 19 w 97"/>
                    <a:gd name="T73" fmla="*/ 134 h 142"/>
                    <a:gd name="T74" fmla="*/ 17 w 97"/>
                    <a:gd name="T75" fmla="*/ 137 h 142"/>
                    <a:gd name="T76" fmla="*/ 19 w 97"/>
                    <a:gd name="T77" fmla="*/ 137 h 142"/>
                    <a:gd name="T78" fmla="*/ 19 w 97"/>
                    <a:gd name="T79" fmla="*/ 137 h 142"/>
                    <a:gd name="T80" fmla="*/ 19 w 97"/>
                    <a:gd name="T81" fmla="*/ 135 h 142"/>
                    <a:gd name="T82" fmla="*/ 5 w 97"/>
                    <a:gd name="T83" fmla="*/ 139 h 142"/>
                    <a:gd name="T84" fmla="*/ 5 w 97"/>
                    <a:gd name="T85" fmla="*/ 139 h 142"/>
                    <a:gd name="T86" fmla="*/ 5 w 97"/>
                    <a:gd name="T87" fmla="*/ 135 h 142"/>
                    <a:gd name="T88" fmla="*/ 3 w 97"/>
                    <a:gd name="T89" fmla="*/ 134 h 142"/>
                    <a:gd name="T90" fmla="*/ 2 w 97"/>
                    <a:gd name="T91" fmla="*/ 134 h 142"/>
                    <a:gd name="T92" fmla="*/ 0 w 97"/>
                    <a:gd name="T93" fmla="*/ 135 h 142"/>
                    <a:gd name="T94" fmla="*/ 3 w 97"/>
                    <a:gd name="T95" fmla="*/ 137 h 142"/>
                    <a:gd name="T96" fmla="*/ 42 w 97"/>
                    <a:gd name="T97" fmla="*/ 71 h 142"/>
                    <a:gd name="T98" fmla="*/ 45 w 97"/>
                    <a:gd name="T99" fmla="*/ 73 h 142"/>
                    <a:gd name="T100" fmla="*/ 14 w 97"/>
                    <a:gd name="T101" fmla="*/ 96 h 142"/>
                    <a:gd name="T102" fmla="*/ 16 w 97"/>
                    <a:gd name="T103" fmla="*/ 9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 h="142">
                      <a:moveTo>
                        <a:pt x="13" y="16"/>
                      </a:moveTo>
                      <a:cubicBezTo>
                        <a:pt x="13" y="16"/>
                        <a:pt x="11" y="14"/>
                        <a:pt x="13" y="13"/>
                      </a:cubicBezTo>
                      <a:cubicBezTo>
                        <a:pt x="16" y="11"/>
                        <a:pt x="19" y="14"/>
                        <a:pt x="22" y="17"/>
                      </a:cubicBezTo>
                      <a:cubicBezTo>
                        <a:pt x="25" y="20"/>
                        <a:pt x="20" y="20"/>
                        <a:pt x="25" y="20"/>
                      </a:cubicBezTo>
                      <a:cubicBezTo>
                        <a:pt x="31" y="20"/>
                        <a:pt x="28" y="22"/>
                        <a:pt x="31" y="22"/>
                      </a:cubicBezTo>
                      <a:cubicBezTo>
                        <a:pt x="36" y="20"/>
                        <a:pt x="34" y="19"/>
                        <a:pt x="36" y="19"/>
                      </a:cubicBezTo>
                      <a:cubicBezTo>
                        <a:pt x="37" y="20"/>
                        <a:pt x="40" y="20"/>
                        <a:pt x="43" y="24"/>
                      </a:cubicBezTo>
                      <a:cubicBezTo>
                        <a:pt x="43" y="22"/>
                        <a:pt x="45" y="24"/>
                        <a:pt x="45" y="20"/>
                      </a:cubicBezTo>
                      <a:cubicBezTo>
                        <a:pt x="46" y="17"/>
                        <a:pt x="52" y="19"/>
                        <a:pt x="49" y="16"/>
                      </a:cubicBezTo>
                      <a:cubicBezTo>
                        <a:pt x="48" y="13"/>
                        <a:pt x="51" y="13"/>
                        <a:pt x="51" y="10"/>
                      </a:cubicBezTo>
                      <a:cubicBezTo>
                        <a:pt x="51" y="8"/>
                        <a:pt x="52" y="5"/>
                        <a:pt x="55" y="4"/>
                      </a:cubicBezTo>
                      <a:cubicBezTo>
                        <a:pt x="59" y="2"/>
                        <a:pt x="57" y="5"/>
                        <a:pt x="63" y="2"/>
                      </a:cubicBezTo>
                      <a:cubicBezTo>
                        <a:pt x="66" y="0"/>
                        <a:pt x="66" y="0"/>
                        <a:pt x="68" y="4"/>
                      </a:cubicBezTo>
                      <a:cubicBezTo>
                        <a:pt x="69" y="5"/>
                        <a:pt x="77" y="7"/>
                        <a:pt x="78" y="10"/>
                      </a:cubicBezTo>
                      <a:cubicBezTo>
                        <a:pt x="78" y="11"/>
                        <a:pt x="71" y="14"/>
                        <a:pt x="75" y="16"/>
                      </a:cubicBezTo>
                      <a:cubicBezTo>
                        <a:pt x="68" y="20"/>
                        <a:pt x="74" y="17"/>
                        <a:pt x="74" y="19"/>
                      </a:cubicBezTo>
                      <a:cubicBezTo>
                        <a:pt x="75" y="22"/>
                        <a:pt x="71" y="20"/>
                        <a:pt x="72" y="25"/>
                      </a:cubicBezTo>
                      <a:cubicBezTo>
                        <a:pt x="74" y="33"/>
                        <a:pt x="77" y="27"/>
                        <a:pt x="80" y="31"/>
                      </a:cubicBezTo>
                      <a:cubicBezTo>
                        <a:pt x="83" y="36"/>
                        <a:pt x="86" y="34"/>
                        <a:pt x="83" y="37"/>
                      </a:cubicBezTo>
                      <a:cubicBezTo>
                        <a:pt x="80" y="40"/>
                        <a:pt x="74" y="45"/>
                        <a:pt x="77" y="48"/>
                      </a:cubicBezTo>
                      <a:cubicBezTo>
                        <a:pt x="80" y="50"/>
                        <a:pt x="86" y="63"/>
                        <a:pt x="85" y="63"/>
                      </a:cubicBezTo>
                      <a:cubicBezTo>
                        <a:pt x="81" y="63"/>
                        <a:pt x="81" y="63"/>
                        <a:pt x="81" y="65"/>
                      </a:cubicBezTo>
                      <a:cubicBezTo>
                        <a:pt x="83" y="65"/>
                        <a:pt x="81" y="65"/>
                        <a:pt x="81" y="66"/>
                      </a:cubicBezTo>
                      <a:cubicBezTo>
                        <a:pt x="81" y="70"/>
                        <a:pt x="80" y="68"/>
                        <a:pt x="81" y="70"/>
                      </a:cubicBezTo>
                      <a:cubicBezTo>
                        <a:pt x="85" y="71"/>
                        <a:pt x="80" y="71"/>
                        <a:pt x="80" y="73"/>
                      </a:cubicBezTo>
                      <a:cubicBezTo>
                        <a:pt x="81" y="76"/>
                        <a:pt x="88" y="76"/>
                        <a:pt x="85" y="77"/>
                      </a:cubicBezTo>
                      <a:cubicBezTo>
                        <a:pt x="83" y="79"/>
                        <a:pt x="85" y="79"/>
                        <a:pt x="85" y="80"/>
                      </a:cubicBezTo>
                      <a:cubicBezTo>
                        <a:pt x="83" y="82"/>
                        <a:pt x="89" y="82"/>
                        <a:pt x="89" y="85"/>
                      </a:cubicBezTo>
                      <a:cubicBezTo>
                        <a:pt x="88" y="88"/>
                        <a:pt x="81" y="88"/>
                        <a:pt x="85" y="91"/>
                      </a:cubicBezTo>
                      <a:cubicBezTo>
                        <a:pt x="88" y="93"/>
                        <a:pt x="92" y="94"/>
                        <a:pt x="94" y="97"/>
                      </a:cubicBezTo>
                      <a:cubicBezTo>
                        <a:pt x="95" y="100"/>
                        <a:pt x="97" y="99"/>
                        <a:pt x="95" y="102"/>
                      </a:cubicBezTo>
                      <a:cubicBezTo>
                        <a:pt x="94" y="105"/>
                        <a:pt x="89" y="111"/>
                        <a:pt x="80" y="119"/>
                      </a:cubicBezTo>
                      <a:cubicBezTo>
                        <a:pt x="72" y="126"/>
                        <a:pt x="69" y="128"/>
                        <a:pt x="66" y="131"/>
                      </a:cubicBezTo>
                      <a:cubicBezTo>
                        <a:pt x="62" y="134"/>
                        <a:pt x="62" y="131"/>
                        <a:pt x="57" y="132"/>
                      </a:cubicBezTo>
                      <a:cubicBezTo>
                        <a:pt x="52" y="135"/>
                        <a:pt x="54" y="131"/>
                        <a:pt x="52" y="134"/>
                      </a:cubicBezTo>
                      <a:cubicBezTo>
                        <a:pt x="49" y="137"/>
                        <a:pt x="51" y="132"/>
                        <a:pt x="45" y="135"/>
                      </a:cubicBezTo>
                      <a:cubicBezTo>
                        <a:pt x="36" y="140"/>
                        <a:pt x="34" y="139"/>
                        <a:pt x="31" y="140"/>
                      </a:cubicBezTo>
                      <a:cubicBezTo>
                        <a:pt x="26" y="142"/>
                        <a:pt x="26" y="142"/>
                        <a:pt x="28" y="139"/>
                      </a:cubicBezTo>
                      <a:cubicBezTo>
                        <a:pt x="29" y="137"/>
                        <a:pt x="28" y="135"/>
                        <a:pt x="26" y="139"/>
                      </a:cubicBezTo>
                      <a:cubicBezTo>
                        <a:pt x="23" y="140"/>
                        <a:pt x="23" y="137"/>
                        <a:pt x="23" y="135"/>
                      </a:cubicBezTo>
                      <a:cubicBezTo>
                        <a:pt x="25" y="132"/>
                        <a:pt x="22" y="132"/>
                        <a:pt x="17" y="132"/>
                      </a:cubicBezTo>
                      <a:cubicBezTo>
                        <a:pt x="13" y="131"/>
                        <a:pt x="14" y="131"/>
                        <a:pt x="14" y="126"/>
                      </a:cubicBezTo>
                      <a:cubicBezTo>
                        <a:pt x="16" y="123"/>
                        <a:pt x="16" y="122"/>
                        <a:pt x="16" y="120"/>
                      </a:cubicBezTo>
                      <a:cubicBezTo>
                        <a:pt x="14" y="117"/>
                        <a:pt x="19" y="119"/>
                        <a:pt x="16" y="116"/>
                      </a:cubicBezTo>
                      <a:cubicBezTo>
                        <a:pt x="11" y="109"/>
                        <a:pt x="17" y="112"/>
                        <a:pt x="14" y="108"/>
                      </a:cubicBezTo>
                      <a:cubicBezTo>
                        <a:pt x="11" y="102"/>
                        <a:pt x="16" y="100"/>
                        <a:pt x="16" y="97"/>
                      </a:cubicBezTo>
                      <a:cubicBezTo>
                        <a:pt x="16" y="96"/>
                        <a:pt x="19" y="99"/>
                        <a:pt x="20" y="97"/>
                      </a:cubicBezTo>
                      <a:cubicBezTo>
                        <a:pt x="23" y="96"/>
                        <a:pt x="20" y="93"/>
                        <a:pt x="22" y="93"/>
                      </a:cubicBezTo>
                      <a:cubicBezTo>
                        <a:pt x="23" y="93"/>
                        <a:pt x="23" y="89"/>
                        <a:pt x="26" y="91"/>
                      </a:cubicBezTo>
                      <a:cubicBezTo>
                        <a:pt x="28" y="91"/>
                        <a:pt x="26" y="88"/>
                        <a:pt x="29" y="86"/>
                      </a:cubicBezTo>
                      <a:cubicBezTo>
                        <a:pt x="33" y="86"/>
                        <a:pt x="28" y="86"/>
                        <a:pt x="34" y="83"/>
                      </a:cubicBezTo>
                      <a:cubicBezTo>
                        <a:pt x="40" y="79"/>
                        <a:pt x="39" y="76"/>
                        <a:pt x="42" y="74"/>
                      </a:cubicBezTo>
                      <a:cubicBezTo>
                        <a:pt x="46" y="73"/>
                        <a:pt x="46" y="74"/>
                        <a:pt x="46" y="73"/>
                      </a:cubicBezTo>
                      <a:cubicBezTo>
                        <a:pt x="48" y="71"/>
                        <a:pt x="45" y="73"/>
                        <a:pt x="46" y="70"/>
                      </a:cubicBezTo>
                      <a:cubicBezTo>
                        <a:pt x="46" y="66"/>
                        <a:pt x="48" y="65"/>
                        <a:pt x="43" y="63"/>
                      </a:cubicBezTo>
                      <a:cubicBezTo>
                        <a:pt x="39" y="63"/>
                        <a:pt x="42" y="62"/>
                        <a:pt x="37" y="62"/>
                      </a:cubicBezTo>
                      <a:cubicBezTo>
                        <a:pt x="37" y="57"/>
                        <a:pt x="31" y="56"/>
                        <a:pt x="34" y="53"/>
                      </a:cubicBezTo>
                      <a:cubicBezTo>
                        <a:pt x="36" y="50"/>
                        <a:pt x="34" y="50"/>
                        <a:pt x="36" y="48"/>
                      </a:cubicBezTo>
                      <a:cubicBezTo>
                        <a:pt x="37" y="47"/>
                        <a:pt x="33" y="45"/>
                        <a:pt x="33" y="43"/>
                      </a:cubicBezTo>
                      <a:cubicBezTo>
                        <a:pt x="33" y="40"/>
                        <a:pt x="34" y="40"/>
                        <a:pt x="34" y="39"/>
                      </a:cubicBezTo>
                      <a:cubicBezTo>
                        <a:pt x="34" y="37"/>
                        <a:pt x="31" y="40"/>
                        <a:pt x="31" y="39"/>
                      </a:cubicBezTo>
                      <a:cubicBezTo>
                        <a:pt x="31" y="37"/>
                        <a:pt x="33" y="39"/>
                        <a:pt x="31" y="34"/>
                      </a:cubicBezTo>
                      <a:cubicBezTo>
                        <a:pt x="31" y="31"/>
                        <a:pt x="36" y="34"/>
                        <a:pt x="31" y="30"/>
                      </a:cubicBezTo>
                      <a:cubicBezTo>
                        <a:pt x="28" y="28"/>
                        <a:pt x="29" y="30"/>
                        <a:pt x="29" y="28"/>
                      </a:cubicBezTo>
                      <a:cubicBezTo>
                        <a:pt x="29" y="27"/>
                        <a:pt x="26" y="25"/>
                        <a:pt x="23" y="25"/>
                      </a:cubicBezTo>
                      <a:cubicBezTo>
                        <a:pt x="20" y="25"/>
                        <a:pt x="16" y="22"/>
                        <a:pt x="13" y="19"/>
                      </a:cubicBezTo>
                      <a:cubicBezTo>
                        <a:pt x="8" y="17"/>
                        <a:pt x="13" y="17"/>
                        <a:pt x="10" y="16"/>
                      </a:cubicBezTo>
                      <a:cubicBezTo>
                        <a:pt x="10" y="14"/>
                        <a:pt x="13" y="17"/>
                        <a:pt x="13" y="16"/>
                      </a:cubicBezTo>
                      <a:close/>
                      <a:moveTo>
                        <a:pt x="20" y="134"/>
                      </a:moveTo>
                      <a:cubicBezTo>
                        <a:pt x="20" y="134"/>
                        <a:pt x="22" y="134"/>
                        <a:pt x="22" y="135"/>
                      </a:cubicBezTo>
                      <a:cubicBezTo>
                        <a:pt x="22" y="135"/>
                        <a:pt x="20" y="135"/>
                        <a:pt x="20" y="134"/>
                      </a:cubicBezTo>
                      <a:close/>
                      <a:moveTo>
                        <a:pt x="19" y="134"/>
                      </a:moveTo>
                      <a:cubicBezTo>
                        <a:pt x="19" y="134"/>
                        <a:pt x="17" y="132"/>
                        <a:pt x="19" y="132"/>
                      </a:cubicBezTo>
                      <a:cubicBezTo>
                        <a:pt x="19" y="132"/>
                        <a:pt x="20" y="134"/>
                        <a:pt x="19" y="134"/>
                      </a:cubicBezTo>
                      <a:close/>
                      <a:moveTo>
                        <a:pt x="16" y="137"/>
                      </a:moveTo>
                      <a:cubicBezTo>
                        <a:pt x="16" y="135"/>
                        <a:pt x="17" y="135"/>
                        <a:pt x="17" y="137"/>
                      </a:cubicBezTo>
                      <a:cubicBezTo>
                        <a:pt x="16" y="137"/>
                        <a:pt x="16" y="137"/>
                        <a:pt x="16" y="137"/>
                      </a:cubicBezTo>
                      <a:close/>
                      <a:moveTo>
                        <a:pt x="19" y="137"/>
                      </a:moveTo>
                      <a:cubicBezTo>
                        <a:pt x="19" y="135"/>
                        <a:pt x="20" y="135"/>
                        <a:pt x="20" y="135"/>
                      </a:cubicBezTo>
                      <a:cubicBezTo>
                        <a:pt x="20" y="137"/>
                        <a:pt x="20" y="137"/>
                        <a:pt x="19" y="137"/>
                      </a:cubicBezTo>
                      <a:close/>
                      <a:moveTo>
                        <a:pt x="17" y="137"/>
                      </a:moveTo>
                      <a:cubicBezTo>
                        <a:pt x="17" y="135"/>
                        <a:pt x="19" y="135"/>
                        <a:pt x="19" y="135"/>
                      </a:cubicBezTo>
                      <a:cubicBezTo>
                        <a:pt x="19" y="137"/>
                        <a:pt x="17" y="137"/>
                        <a:pt x="17" y="137"/>
                      </a:cubicBezTo>
                      <a:close/>
                      <a:moveTo>
                        <a:pt x="5" y="139"/>
                      </a:moveTo>
                      <a:cubicBezTo>
                        <a:pt x="5" y="139"/>
                        <a:pt x="3" y="137"/>
                        <a:pt x="5" y="137"/>
                      </a:cubicBezTo>
                      <a:cubicBezTo>
                        <a:pt x="5" y="137"/>
                        <a:pt x="7" y="139"/>
                        <a:pt x="5" y="139"/>
                      </a:cubicBezTo>
                      <a:close/>
                      <a:moveTo>
                        <a:pt x="3" y="137"/>
                      </a:moveTo>
                      <a:cubicBezTo>
                        <a:pt x="5" y="137"/>
                        <a:pt x="3" y="135"/>
                        <a:pt x="5" y="135"/>
                      </a:cubicBezTo>
                      <a:cubicBezTo>
                        <a:pt x="5" y="135"/>
                        <a:pt x="5" y="137"/>
                        <a:pt x="7" y="135"/>
                      </a:cubicBezTo>
                      <a:cubicBezTo>
                        <a:pt x="7" y="134"/>
                        <a:pt x="7" y="134"/>
                        <a:pt x="3" y="134"/>
                      </a:cubicBezTo>
                      <a:cubicBezTo>
                        <a:pt x="0" y="132"/>
                        <a:pt x="3" y="134"/>
                        <a:pt x="3" y="135"/>
                      </a:cubicBezTo>
                      <a:cubicBezTo>
                        <a:pt x="2" y="137"/>
                        <a:pt x="2" y="134"/>
                        <a:pt x="2" y="134"/>
                      </a:cubicBezTo>
                      <a:cubicBezTo>
                        <a:pt x="2" y="135"/>
                        <a:pt x="0" y="135"/>
                        <a:pt x="0" y="135"/>
                      </a:cubicBezTo>
                      <a:cubicBezTo>
                        <a:pt x="0" y="137"/>
                        <a:pt x="0" y="135"/>
                        <a:pt x="0" y="135"/>
                      </a:cubicBezTo>
                      <a:cubicBezTo>
                        <a:pt x="2" y="137"/>
                        <a:pt x="2" y="137"/>
                        <a:pt x="2" y="137"/>
                      </a:cubicBezTo>
                      <a:cubicBezTo>
                        <a:pt x="3" y="137"/>
                        <a:pt x="3" y="139"/>
                        <a:pt x="3" y="137"/>
                      </a:cubicBezTo>
                      <a:close/>
                      <a:moveTo>
                        <a:pt x="45" y="73"/>
                      </a:moveTo>
                      <a:cubicBezTo>
                        <a:pt x="46" y="71"/>
                        <a:pt x="45" y="71"/>
                        <a:pt x="42" y="71"/>
                      </a:cubicBezTo>
                      <a:cubicBezTo>
                        <a:pt x="40" y="71"/>
                        <a:pt x="40" y="73"/>
                        <a:pt x="42" y="73"/>
                      </a:cubicBezTo>
                      <a:cubicBezTo>
                        <a:pt x="43" y="73"/>
                        <a:pt x="43" y="73"/>
                        <a:pt x="45" y="73"/>
                      </a:cubicBezTo>
                      <a:close/>
                      <a:moveTo>
                        <a:pt x="16" y="96"/>
                      </a:moveTo>
                      <a:cubicBezTo>
                        <a:pt x="14" y="96"/>
                        <a:pt x="14" y="96"/>
                        <a:pt x="14" y="96"/>
                      </a:cubicBezTo>
                      <a:cubicBezTo>
                        <a:pt x="14" y="96"/>
                        <a:pt x="13" y="96"/>
                        <a:pt x="14" y="97"/>
                      </a:cubicBezTo>
                      <a:cubicBezTo>
                        <a:pt x="14" y="97"/>
                        <a:pt x="16" y="97"/>
                        <a:pt x="16" y="96"/>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2" name="Freeform 890">
                  <a:extLst>
                    <a:ext uri="{FF2B5EF4-FFF2-40B4-BE49-F238E27FC236}">
                      <a16:creationId xmlns:a16="http://schemas.microsoft.com/office/drawing/2014/main" id="{858A9931-99EC-0BC4-44F3-B67061401A6A}"/>
                    </a:ext>
                  </a:extLst>
                </p:cNvPr>
                <p:cNvSpPr>
                  <a:spLocks noEditPoints="1"/>
                </p:cNvSpPr>
                <p:nvPr/>
              </p:nvSpPr>
              <p:spPr bwMode="gray">
                <a:xfrm>
                  <a:off x="4362839" y="857501"/>
                  <a:ext cx="1451513" cy="2016463"/>
                </a:xfrm>
                <a:custGeom>
                  <a:avLst/>
                  <a:gdLst>
                    <a:gd name="T0" fmla="*/ 58 w 213"/>
                    <a:gd name="T1" fmla="*/ 30 h 328"/>
                    <a:gd name="T2" fmla="*/ 93 w 213"/>
                    <a:gd name="T3" fmla="*/ 31 h 328"/>
                    <a:gd name="T4" fmla="*/ 112 w 213"/>
                    <a:gd name="T5" fmla="*/ 45 h 328"/>
                    <a:gd name="T6" fmla="*/ 57 w 213"/>
                    <a:gd name="T7" fmla="*/ 40 h 328"/>
                    <a:gd name="T8" fmla="*/ 150 w 213"/>
                    <a:gd name="T9" fmla="*/ 42 h 328"/>
                    <a:gd name="T10" fmla="*/ 173 w 213"/>
                    <a:gd name="T11" fmla="*/ 10 h 328"/>
                    <a:gd name="T12" fmla="*/ 109 w 213"/>
                    <a:gd name="T13" fmla="*/ 13 h 328"/>
                    <a:gd name="T14" fmla="*/ 202 w 213"/>
                    <a:gd name="T15" fmla="*/ 170 h 328"/>
                    <a:gd name="T16" fmla="*/ 199 w 213"/>
                    <a:gd name="T17" fmla="*/ 157 h 328"/>
                    <a:gd name="T18" fmla="*/ 185 w 213"/>
                    <a:gd name="T19" fmla="*/ 151 h 328"/>
                    <a:gd name="T20" fmla="*/ 168 w 213"/>
                    <a:gd name="T21" fmla="*/ 160 h 328"/>
                    <a:gd name="T22" fmla="*/ 161 w 213"/>
                    <a:gd name="T23" fmla="*/ 152 h 328"/>
                    <a:gd name="T24" fmla="*/ 147 w 213"/>
                    <a:gd name="T25" fmla="*/ 164 h 328"/>
                    <a:gd name="T26" fmla="*/ 136 w 213"/>
                    <a:gd name="T27" fmla="*/ 167 h 328"/>
                    <a:gd name="T28" fmla="*/ 121 w 213"/>
                    <a:gd name="T29" fmla="*/ 170 h 328"/>
                    <a:gd name="T30" fmla="*/ 107 w 213"/>
                    <a:gd name="T31" fmla="*/ 178 h 328"/>
                    <a:gd name="T32" fmla="*/ 92 w 213"/>
                    <a:gd name="T33" fmla="*/ 192 h 328"/>
                    <a:gd name="T34" fmla="*/ 81 w 213"/>
                    <a:gd name="T35" fmla="*/ 198 h 328"/>
                    <a:gd name="T36" fmla="*/ 87 w 213"/>
                    <a:gd name="T37" fmla="*/ 207 h 328"/>
                    <a:gd name="T38" fmla="*/ 67 w 213"/>
                    <a:gd name="T39" fmla="*/ 216 h 328"/>
                    <a:gd name="T40" fmla="*/ 64 w 213"/>
                    <a:gd name="T41" fmla="*/ 230 h 328"/>
                    <a:gd name="T42" fmla="*/ 57 w 213"/>
                    <a:gd name="T43" fmla="*/ 242 h 328"/>
                    <a:gd name="T44" fmla="*/ 51 w 213"/>
                    <a:gd name="T45" fmla="*/ 253 h 328"/>
                    <a:gd name="T46" fmla="*/ 38 w 213"/>
                    <a:gd name="T47" fmla="*/ 255 h 328"/>
                    <a:gd name="T48" fmla="*/ 15 w 213"/>
                    <a:gd name="T49" fmla="*/ 268 h 328"/>
                    <a:gd name="T50" fmla="*/ 5 w 213"/>
                    <a:gd name="T51" fmla="*/ 279 h 328"/>
                    <a:gd name="T52" fmla="*/ 6 w 213"/>
                    <a:gd name="T53" fmla="*/ 288 h 328"/>
                    <a:gd name="T54" fmla="*/ 12 w 213"/>
                    <a:gd name="T55" fmla="*/ 299 h 328"/>
                    <a:gd name="T56" fmla="*/ 8 w 213"/>
                    <a:gd name="T57" fmla="*/ 316 h 328"/>
                    <a:gd name="T58" fmla="*/ 37 w 213"/>
                    <a:gd name="T59" fmla="*/ 319 h 328"/>
                    <a:gd name="T60" fmla="*/ 51 w 213"/>
                    <a:gd name="T61" fmla="*/ 313 h 328"/>
                    <a:gd name="T62" fmla="*/ 63 w 213"/>
                    <a:gd name="T63" fmla="*/ 282 h 328"/>
                    <a:gd name="T64" fmla="*/ 80 w 213"/>
                    <a:gd name="T65" fmla="*/ 230 h 328"/>
                    <a:gd name="T66" fmla="*/ 107 w 213"/>
                    <a:gd name="T67" fmla="*/ 187 h 328"/>
                    <a:gd name="T68" fmla="*/ 155 w 213"/>
                    <a:gd name="T69" fmla="*/ 183 h 328"/>
                    <a:gd name="T70" fmla="*/ 194 w 213"/>
                    <a:gd name="T71" fmla="*/ 180 h 328"/>
                    <a:gd name="T72" fmla="*/ 150 w 213"/>
                    <a:gd name="T73" fmla="*/ 161 h 328"/>
                    <a:gd name="T74" fmla="*/ 144 w 213"/>
                    <a:gd name="T75" fmla="*/ 157 h 328"/>
                    <a:gd name="T76" fmla="*/ 121 w 213"/>
                    <a:gd name="T77" fmla="*/ 163 h 328"/>
                    <a:gd name="T78" fmla="*/ 130 w 213"/>
                    <a:gd name="T79" fmla="*/ 166 h 328"/>
                    <a:gd name="T80" fmla="*/ 116 w 213"/>
                    <a:gd name="T81" fmla="*/ 166 h 328"/>
                    <a:gd name="T82" fmla="*/ 113 w 213"/>
                    <a:gd name="T83" fmla="*/ 166 h 328"/>
                    <a:gd name="T84" fmla="*/ 113 w 213"/>
                    <a:gd name="T85" fmla="*/ 172 h 328"/>
                    <a:gd name="T86" fmla="*/ 100 w 213"/>
                    <a:gd name="T87" fmla="*/ 175 h 328"/>
                    <a:gd name="T88" fmla="*/ 103 w 213"/>
                    <a:gd name="T89" fmla="*/ 181 h 328"/>
                    <a:gd name="T90" fmla="*/ 83 w 213"/>
                    <a:gd name="T91" fmla="*/ 189 h 328"/>
                    <a:gd name="T92" fmla="*/ 83 w 213"/>
                    <a:gd name="T93" fmla="*/ 183 h 328"/>
                    <a:gd name="T94" fmla="*/ 89 w 213"/>
                    <a:gd name="T95" fmla="*/ 181 h 328"/>
                    <a:gd name="T96" fmla="*/ 90 w 213"/>
                    <a:gd name="T97" fmla="*/ 186 h 328"/>
                    <a:gd name="T98" fmla="*/ 93 w 213"/>
                    <a:gd name="T99" fmla="*/ 187 h 328"/>
                    <a:gd name="T100" fmla="*/ 75 w 213"/>
                    <a:gd name="T101" fmla="*/ 190 h 328"/>
                    <a:gd name="T102" fmla="*/ 70 w 213"/>
                    <a:gd name="T103" fmla="*/ 193 h 328"/>
                    <a:gd name="T104" fmla="*/ 87 w 213"/>
                    <a:gd name="T105" fmla="*/ 195 h 328"/>
                    <a:gd name="T106" fmla="*/ 63 w 213"/>
                    <a:gd name="T107" fmla="*/ 224 h 328"/>
                    <a:gd name="T108" fmla="*/ 60 w 213"/>
                    <a:gd name="T109" fmla="*/ 227 h 328"/>
                    <a:gd name="T110" fmla="*/ 54 w 213"/>
                    <a:gd name="T111" fmla="*/ 242 h 328"/>
                    <a:gd name="T112" fmla="*/ 51 w 213"/>
                    <a:gd name="T113" fmla="*/ 241 h 328"/>
                    <a:gd name="T114" fmla="*/ 29 w 213"/>
                    <a:gd name="T115" fmla="*/ 255 h 328"/>
                    <a:gd name="T116" fmla="*/ 29 w 213"/>
                    <a:gd name="T117" fmla="*/ 261 h 328"/>
                    <a:gd name="T118" fmla="*/ 11 w 213"/>
                    <a:gd name="T119" fmla="*/ 270 h 328"/>
                    <a:gd name="T120" fmla="*/ 2 w 213"/>
                    <a:gd name="T121" fmla="*/ 288 h 328"/>
                    <a:gd name="T122" fmla="*/ 5 w 213"/>
                    <a:gd name="T123" fmla="*/ 313 h 328"/>
                    <a:gd name="T124" fmla="*/ 3 w 213"/>
                    <a:gd name="T125" fmla="*/ 29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 h="328">
                      <a:moveTo>
                        <a:pt x="95" y="68"/>
                      </a:moveTo>
                      <a:cubicBezTo>
                        <a:pt x="84" y="65"/>
                        <a:pt x="89" y="62"/>
                        <a:pt x="81" y="59"/>
                      </a:cubicBezTo>
                      <a:cubicBezTo>
                        <a:pt x="72" y="56"/>
                        <a:pt x="73" y="54"/>
                        <a:pt x="81" y="52"/>
                      </a:cubicBezTo>
                      <a:cubicBezTo>
                        <a:pt x="90" y="51"/>
                        <a:pt x="100" y="46"/>
                        <a:pt x="84" y="48"/>
                      </a:cubicBezTo>
                      <a:cubicBezTo>
                        <a:pt x="69" y="49"/>
                        <a:pt x="67" y="48"/>
                        <a:pt x="81" y="43"/>
                      </a:cubicBezTo>
                      <a:cubicBezTo>
                        <a:pt x="93" y="40"/>
                        <a:pt x="103" y="37"/>
                        <a:pt x="92" y="37"/>
                      </a:cubicBezTo>
                      <a:cubicBezTo>
                        <a:pt x="81" y="37"/>
                        <a:pt x="90" y="33"/>
                        <a:pt x="81" y="37"/>
                      </a:cubicBezTo>
                      <a:cubicBezTo>
                        <a:pt x="73" y="42"/>
                        <a:pt x="70" y="46"/>
                        <a:pt x="63" y="39"/>
                      </a:cubicBezTo>
                      <a:cubicBezTo>
                        <a:pt x="55" y="30"/>
                        <a:pt x="52" y="31"/>
                        <a:pt x="58" y="30"/>
                      </a:cubicBezTo>
                      <a:cubicBezTo>
                        <a:pt x="63" y="30"/>
                        <a:pt x="57" y="30"/>
                        <a:pt x="58" y="26"/>
                      </a:cubicBezTo>
                      <a:cubicBezTo>
                        <a:pt x="60" y="22"/>
                        <a:pt x="55" y="31"/>
                        <a:pt x="52" y="26"/>
                      </a:cubicBezTo>
                      <a:cubicBezTo>
                        <a:pt x="49" y="22"/>
                        <a:pt x="46" y="22"/>
                        <a:pt x="52" y="17"/>
                      </a:cubicBezTo>
                      <a:cubicBezTo>
                        <a:pt x="60" y="13"/>
                        <a:pt x="57" y="19"/>
                        <a:pt x="61" y="17"/>
                      </a:cubicBezTo>
                      <a:cubicBezTo>
                        <a:pt x="64" y="14"/>
                        <a:pt x="63" y="19"/>
                        <a:pt x="69" y="16"/>
                      </a:cubicBezTo>
                      <a:cubicBezTo>
                        <a:pt x="77" y="14"/>
                        <a:pt x="77" y="17"/>
                        <a:pt x="70" y="19"/>
                      </a:cubicBezTo>
                      <a:cubicBezTo>
                        <a:pt x="64" y="20"/>
                        <a:pt x="72" y="19"/>
                        <a:pt x="73" y="25"/>
                      </a:cubicBezTo>
                      <a:cubicBezTo>
                        <a:pt x="77" y="30"/>
                        <a:pt x="73" y="19"/>
                        <a:pt x="78" y="17"/>
                      </a:cubicBezTo>
                      <a:cubicBezTo>
                        <a:pt x="84" y="16"/>
                        <a:pt x="90" y="31"/>
                        <a:pt x="93" y="31"/>
                      </a:cubicBezTo>
                      <a:cubicBezTo>
                        <a:pt x="98" y="31"/>
                        <a:pt x="84" y="17"/>
                        <a:pt x="90" y="14"/>
                      </a:cubicBezTo>
                      <a:cubicBezTo>
                        <a:pt x="95" y="10"/>
                        <a:pt x="93" y="14"/>
                        <a:pt x="100" y="14"/>
                      </a:cubicBezTo>
                      <a:cubicBezTo>
                        <a:pt x="104" y="14"/>
                        <a:pt x="104" y="16"/>
                        <a:pt x="107" y="17"/>
                      </a:cubicBezTo>
                      <a:cubicBezTo>
                        <a:pt x="109" y="17"/>
                        <a:pt x="104" y="19"/>
                        <a:pt x="106" y="23"/>
                      </a:cubicBezTo>
                      <a:cubicBezTo>
                        <a:pt x="107" y="26"/>
                        <a:pt x="106" y="17"/>
                        <a:pt x="112" y="20"/>
                      </a:cubicBezTo>
                      <a:cubicBezTo>
                        <a:pt x="116" y="23"/>
                        <a:pt x="110" y="28"/>
                        <a:pt x="118" y="26"/>
                      </a:cubicBezTo>
                      <a:cubicBezTo>
                        <a:pt x="124" y="26"/>
                        <a:pt x="119" y="28"/>
                        <a:pt x="129" y="31"/>
                      </a:cubicBezTo>
                      <a:cubicBezTo>
                        <a:pt x="138" y="33"/>
                        <a:pt x="138" y="34"/>
                        <a:pt x="124" y="36"/>
                      </a:cubicBezTo>
                      <a:cubicBezTo>
                        <a:pt x="110" y="36"/>
                        <a:pt x="121" y="43"/>
                        <a:pt x="112" y="45"/>
                      </a:cubicBezTo>
                      <a:cubicBezTo>
                        <a:pt x="104" y="48"/>
                        <a:pt x="116" y="51"/>
                        <a:pt x="107" y="54"/>
                      </a:cubicBezTo>
                      <a:cubicBezTo>
                        <a:pt x="96" y="57"/>
                        <a:pt x="106" y="71"/>
                        <a:pt x="95" y="68"/>
                      </a:cubicBezTo>
                      <a:close/>
                      <a:moveTo>
                        <a:pt x="132" y="42"/>
                      </a:moveTo>
                      <a:cubicBezTo>
                        <a:pt x="136" y="40"/>
                        <a:pt x="141" y="42"/>
                        <a:pt x="141" y="39"/>
                      </a:cubicBezTo>
                      <a:cubicBezTo>
                        <a:pt x="139" y="36"/>
                        <a:pt x="135" y="36"/>
                        <a:pt x="130" y="37"/>
                      </a:cubicBezTo>
                      <a:cubicBezTo>
                        <a:pt x="126" y="39"/>
                        <a:pt x="123" y="37"/>
                        <a:pt x="127" y="40"/>
                      </a:cubicBezTo>
                      <a:cubicBezTo>
                        <a:pt x="130" y="42"/>
                        <a:pt x="127" y="43"/>
                        <a:pt x="132" y="42"/>
                      </a:cubicBezTo>
                      <a:close/>
                      <a:moveTo>
                        <a:pt x="51" y="37"/>
                      </a:moveTo>
                      <a:cubicBezTo>
                        <a:pt x="52" y="42"/>
                        <a:pt x="51" y="36"/>
                        <a:pt x="57" y="40"/>
                      </a:cubicBezTo>
                      <a:cubicBezTo>
                        <a:pt x="64" y="45"/>
                        <a:pt x="58" y="37"/>
                        <a:pt x="55" y="37"/>
                      </a:cubicBezTo>
                      <a:cubicBezTo>
                        <a:pt x="52" y="37"/>
                        <a:pt x="52" y="30"/>
                        <a:pt x="47" y="31"/>
                      </a:cubicBezTo>
                      <a:cubicBezTo>
                        <a:pt x="46" y="31"/>
                        <a:pt x="47" y="33"/>
                        <a:pt x="51" y="37"/>
                      </a:cubicBezTo>
                      <a:close/>
                      <a:moveTo>
                        <a:pt x="132" y="51"/>
                      </a:moveTo>
                      <a:cubicBezTo>
                        <a:pt x="127" y="56"/>
                        <a:pt x="132" y="54"/>
                        <a:pt x="139" y="54"/>
                      </a:cubicBezTo>
                      <a:cubicBezTo>
                        <a:pt x="147" y="52"/>
                        <a:pt x="136" y="60"/>
                        <a:pt x="147" y="56"/>
                      </a:cubicBezTo>
                      <a:cubicBezTo>
                        <a:pt x="153" y="54"/>
                        <a:pt x="164" y="49"/>
                        <a:pt x="159" y="48"/>
                      </a:cubicBezTo>
                      <a:cubicBezTo>
                        <a:pt x="156" y="46"/>
                        <a:pt x="156" y="49"/>
                        <a:pt x="150" y="46"/>
                      </a:cubicBezTo>
                      <a:cubicBezTo>
                        <a:pt x="144" y="43"/>
                        <a:pt x="155" y="43"/>
                        <a:pt x="150" y="42"/>
                      </a:cubicBezTo>
                      <a:cubicBezTo>
                        <a:pt x="145" y="40"/>
                        <a:pt x="123" y="42"/>
                        <a:pt x="135" y="46"/>
                      </a:cubicBezTo>
                      <a:cubicBezTo>
                        <a:pt x="136" y="48"/>
                        <a:pt x="136" y="48"/>
                        <a:pt x="132" y="51"/>
                      </a:cubicBezTo>
                      <a:close/>
                      <a:moveTo>
                        <a:pt x="132" y="16"/>
                      </a:moveTo>
                      <a:cubicBezTo>
                        <a:pt x="141" y="16"/>
                        <a:pt x="136" y="17"/>
                        <a:pt x="124" y="19"/>
                      </a:cubicBezTo>
                      <a:cubicBezTo>
                        <a:pt x="112" y="22"/>
                        <a:pt x="130" y="23"/>
                        <a:pt x="139" y="23"/>
                      </a:cubicBezTo>
                      <a:cubicBezTo>
                        <a:pt x="147" y="23"/>
                        <a:pt x="152" y="31"/>
                        <a:pt x="158" y="25"/>
                      </a:cubicBezTo>
                      <a:cubicBezTo>
                        <a:pt x="164" y="20"/>
                        <a:pt x="162" y="25"/>
                        <a:pt x="168" y="23"/>
                      </a:cubicBezTo>
                      <a:cubicBezTo>
                        <a:pt x="175" y="22"/>
                        <a:pt x="165" y="20"/>
                        <a:pt x="178" y="16"/>
                      </a:cubicBezTo>
                      <a:cubicBezTo>
                        <a:pt x="185" y="14"/>
                        <a:pt x="178" y="10"/>
                        <a:pt x="173" y="10"/>
                      </a:cubicBezTo>
                      <a:cubicBezTo>
                        <a:pt x="170" y="11"/>
                        <a:pt x="165" y="8"/>
                        <a:pt x="158" y="7"/>
                      </a:cubicBezTo>
                      <a:cubicBezTo>
                        <a:pt x="150" y="7"/>
                        <a:pt x="155" y="11"/>
                        <a:pt x="150" y="10"/>
                      </a:cubicBezTo>
                      <a:cubicBezTo>
                        <a:pt x="145" y="10"/>
                        <a:pt x="152" y="7"/>
                        <a:pt x="149" y="5"/>
                      </a:cubicBezTo>
                      <a:cubicBezTo>
                        <a:pt x="147" y="3"/>
                        <a:pt x="142" y="3"/>
                        <a:pt x="142" y="10"/>
                      </a:cubicBezTo>
                      <a:cubicBezTo>
                        <a:pt x="142" y="14"/>
                        <a:pt x="141" y="14"/>
                        <a:pt x="138" y="10"/>
                      </a:cubicBezTo>
                      <a:cubicBezTo>
                        <a:pt x="135" y="5"/>
                        <a:pt x="136" y="11"/>
                        <a:pt x="124" y="7"/>
                      </a:cubicBezTo>
                      <a:cubicBezTo>
                        <a:pt x="112" y="0"/>
                        <a:pt x="127" y="13"/>
                        <a:pt x="118" y="8"/>
                      </a:cubicBezTo>
                      <a:cubicBezTo>
                        <a:pt x="107" y="3"/>
                        <a:pt x="121" y="13"/>
                        <a:pt x="113" y="10"/>
                      </a:cubicBezTo>
                      <a:cubicBezTo>
                        <a:pt x="106" y="8"/>
                        <a:pt x="104" y="11"/>
                        <a:pt x="109" y="13"/>
                      </a:cubicBezTo>
                      <a:cubicBezTo>
                        <a:pt x="113" y="16"/>
                        <a:pt x="106" y="13"/>
                        <a:pt x="113" y="17"/>
                      </a:cubicBezTo>
                      <a:cubicBezTo>
                        <a:pt x="118" y="20"/>
                        <a:pt x="121" y="16"/>
                        <a:pt x="132" y="16"/>
                      </a:cubicBezTo>
                      <a:close/>
                      <a:moveTo>
                        <a:pt x="197" y="177"/>
                      </a:moveTo>
                      <a:cubicBezTo>
                        <a:pt x="197" y="175"/>
                        <a:pt x="202" y="175"/>
                        <a:pt x="204" y="173"/>
                      </a:cubicBezTo>
                      <a:cubicBezTo>
                        <a:pt x="205" y="172"/>
                        <a:pt x="204" y="172"/>
                        <a:pt x="207" y="172"/>
                      </a:cubicBezTo>
                      <a:cubicBezTo>
                        <a:pt x="208" y="173"/>
                        <a:pt x="211" y="173"/>
                        <a:pt x="210" y="170"/>
                      </a:cubicBezTo>
                      <a:cubicBezTo>
                        <a:pt x="210" y="170"/>
                        <a:pt x="210" y="170"/>
                        <a:pt x="210" y="169"/>
                      </a:cubicBezTo>
                      <a:cubicBezTo>
                        <a:pt x="207" y="169"/>
                        <a:pt x="207" y="170"/>
                        <a:pt x="205" y="169"/>
                      </a:cubicBezTo>
                      <a:cubicBezTo>
                        <a:pt x="204" y="167"/>
                        <a:pt x="204" y="170"/>
                        <a:pt x="202" y="170"/>
                      </a:cubicBezTo>
                      <a:cubicBezTo>
                        <a:pt x="201" y="170"/>
                        <a:pt x="199" y="170"/>
                        <a:pt x="201" y="170"/>
                      </a:cubicBezTo>
                      <a:cubicBezTo>
                        <a:pt x="201" y="169"/>
                        <a:pt x="202" y="167"/>
                        <a:pt x="197" y="166"/>
                      </a:cubicBezTo>
                      <a:cubicBezTo>
                        <a:pt x="194" y="166"/>
                        <a:pt x="194" y="164"/>
                        <a:pt x="193" y="164"/>
                      </a:cubicBezTo>
                      <a:cubicBezTo>
                        <a:pt x="190" y="164"/>
                        <a:pt x="191" y="163"/>
                        <a:pt x="199" y="166"/>
                      </a:cubicBezTo>
                      <a:cubicBezTo>
                        <a:pt x="205" y="167"/>
                        <a:pt x="205" y="163"/>
                        <a:pt x="208" y="163"/>
                      </a:cubicBezTo>
                      <a:cubicBezTo>
                        <a:pt x="211" y="163"/>
                        <a:pt x="213" y="160"/>
                        <a:pt x="210" y="160"/>
                      </a:cubicBezTo>
                      <a:cubicBezTo>
                        <a:pt x="207" y="160"/>
                        <a:pt x="208" y="158"/>
                        <a:pt x="207" y="158"/>
                      </a:cubicBezTo>
                      <a:cubicBezTo>
                        <a:pt x="204" y="158"/>
                        <a:pt x="205" y="155"/>
                        <a:pt x="202" y="157"/>
                      </a:cubicBezTo>
                      <a:cubicBezTo>
                        <a:pt x="201" y="158"/>
                        <a:pt x="202" y="155"/>
                        <a:pt x="199" y="157"/>
                      </a:cubicBezTo>
                      <a:cubicBezTo>
                        <a:pt x="196" y="157"/>
                        <a:pt x="199" y="155"/>
                        <a:pt x="196" y="154"/>
                      </a:cubicBezTo>
                      <a:cubicBezTo>
                        <a:pt x="191" y="154"/>
                        <a:pt x="190" y="157"/>
                        <a:pt x="190" y="160"/>
                      </a:cubicBezTo>
                      <a:cubicBezTo>
                        <a:pt x="191" y="161"/>
                        <a:pt x="190" y="158"/>
                        <a:pt x="188" y="160"/>
                      </a:cubicBezTo>
                      <a:cubicBezTo>
                        <a:pt x="187" y="160"/>
                        <a:pt x="185" y="160"/>
                        <a:pt x="187" y="158"/>
                      </a:cubicBezTo>
                      <a:cubicBezTo>
                        <a:pt x="190" y="157"/>
                        <a:pt x="190" y="155"/>
                        <a:pt x="188" y="157"/>
                      </a:cubicBezTo>
                      <a:cubicBezTo>
                        <a:pt x="187" y="157"/>
                        <a:pt x="187" y="157"/>
                        <a:pt x="187" y="155"/>
                      </a:cubicBezTo>
                      <a:cubicBezTo>
                        <a:pt x="188" y="155"/>
                        <a:pt x="191" y="154"/>
                        <a:pt x="191" y="152"/>
                      </a:cubicBezTo>
                      <a:cubicBezTo>
                        <a:pt x="191" y="151"/>
                        <a:pt x="188" y="154"/>
                        <a:pt x="188" y="152"/>
                      </a:cubicBezTo>
                      <a:cubicBezTo>
                        <a:pt x="188" y="151"/>
                        <a:pt x="187" y="152"/>
                        <a:pt x="185" y="151"/>
                      </a:cubicBezTo>
                      <a:cubicBezTo>
                        <a:pt x="182" y="149"/>
                        <a:pt x="184" y="152"/>
                        <a:pt x="182" y="152"/>
                      </a:cubicBezTo>
                      <a:cubicBezTo>
                        <a:pt x="181" y="151"/>
                        <a:pt x="179" y="154"/>
                        <a:pt x="181" y="154"/>
                      </a:cubicBezTo>
                      <a:cubicBezTo>
                        <a:pt x="184" y="154"/>
                        <a:pt x="181" y="155"/>
                        <a:pt x="181" y="155"/>
                      </a:cubicBezTo>
                      <a:cubicBezTo>
                        <a:pt x="182" y="155"/>
                        <a:pt x="179" y="155"/>
                        <a:pt x="179" y="157"/>
                      </a:cubicBezTo>
                      <a:cubicBezTo>
                        <a:pt x="179" y="158"/>
                        <a:pt x="178" y="157"/>
                        <a:pt x="179" y="158"/>
                      </a:cubicBezTo>
                      <a:cubicBezTo>
                        <a:pt x="179" y="160"/>
                        <a:pt x="179" y="160"/>
                        <a:pt x="176" y="161"/>
                      </a:cubicBezTo>
                      <a:cubicBezTo>
                        <a:pt x="173" y="163"/>
                        <a:pt x="176" y="158"/>
                        <a:pt x="176" y="157"/>
                      </a:cubicBezTo>
                      <a:cubicBezTo>
                        <a:pt x="176" y="157"/>
                        <a:pt x="178" y="154"/>
                        <a:pt x="176" y="154"/>
                      </a:cubicBezTo>
                      <a:cubicBezTo>
                        <a:pt x="175" y="152"/>
                        <a:pt x="170" y="157"/>
                        <a:pt x="168" y="160"/>
                      </a:cubicBezTo>
                      <a:cubicBezTo>
                        <a:pt x="165" y="163"/>
                        <a:pt x="168" y="161"/>
                        <a:pt x="165" y="164"/>
                      </a:cubicBezTo>
                      <a:cubicBezTo>
                        <a:pt x="164" y="166"/>
                        <a:pt x="164" y="164"/>
                        <a:pt x="164" y="164"/>
                      </a:cubicBezTo>
                      <a:cubicBezTo>
                        <a:pt x="162" y="166"/>
                        <a:pt x="161" y="164"/>
                        <a:pt x="162" y="163"/>
                      </a:cubicBezTo>
                      <a:cubicBezTo>
                        <a:pt x="165" y="161"/>
                        <a:pt x="164" y="161"/>
                        <a:pt x="164" y="161"/>
                      </a:cubicBezTo>
                      <a:cubicBezTo>
                        <a:pt x="167" y="158"/>
                        <a:pt x="162" y="160"/>
                        <a:pt x="167" y="157"/>
                      </a:cubicBezTo>
                      <a:cubicBezTo>
                        <a:pt x="170" y="154"/>
                        <a:pt x="171" y="154"/>
                        <a:pt x="168" y="154"/>
                      </a:cubicBezTo>
                      <a:cubicBezTo>
                        <a:pt x="165" y="154"/>
                        <a:pt x="165" y="151"/>
                        <a:pt x="165" y="154"/>
                      </a:cubicBezTo>
                      <a:cubicBezTo>
                        <a:pt x="165" y="157"/>
                        <a:pt x="165" y="154"/>
                        <a:pt x="164" y="154"/>
                      </a:cubicBezTo>
                      <a:cubicBezTo>
                        <a:pt x="162" y="152"/>
                        <a:pt x="162" y="154"/>
                        <a:pt x="161" y="152"/>
                      </a:cubicBezTo>
                      <a:cubicBezTo>
                        <a:pt x="161" y="152"/>
                        <a:pt x="159" y="152"/>
                        <a:pt x="159" y="154"/>
                      </a:cubicBezTo>
                      <a:cubicBezTo>
                        <a:pt x="161" y="154"/>
                        <a:pt x="161" y="155"/>
                        <a:pt x="159" y="155"/>
                      </a:cubicBezTo>
                      <a:cubicBezTo>
                        <a:pt x="156" y="154"/>
                        <a:pt x="156" y="155"/>
                        <a:pt x="159" y="155"/>
                      </a:cubicBezTo>
                      <a:cubicBezTo>
                        <a:pt x="162" y="157"/>
                        <a:pt x="162" y="158"/>
                        <a:pt x="159" y="157"/>
                      </a:cubicBezTo>
                      <a:cubicBezTo>
                        <a:pt x="156" y="155"/>
                        <a:pt x="159" y="157"/>
                        <a:pt x="155" y="160"/>
                      </a:cubicBezTo>
                      <a:cubicBezTo>
                        <a:pt x="149" y="161"/>
                        <a:pt x="153" y="161"/>
                        <a:pt x="150" y="163"/>
                      </a:cubicBezTo>
                      <a:cubicBezTo>
                        <a:pt x="147" y="164"/>
                        <a:pt x="152" y="164"/>
                        <a:pt x="149" y="164"/>
                      </a:cubicBezTo>
                      <a:cubicBezTo>
                        <a:pt x="147" y="166"/>
                        <a:pt x="152" y="166"/>
                        <a:pt x="150" y="167"/>
                      </a:cubicBezTo>
                      <a:cubicBezTo>
                        <a:pt x="150" y="167"/>
                        <a:pt x="145" y="167"/>
                        <a:pt x="147" y="164"/>
                      </a:cubicBezTo>
                      <a:cubicBezTo>
                        <a:pt x="149" y="163"/>
                        <a:pt x="144" y="163"/>
                        <a:pt x="142" y="163"/>
                      </a:cubicBezTo>
                      <a:cubicBezTo>
                        <a:pt x="141" y="163"/>
                        <a:pt x="141" y="161"/>
                        <a:pt x="141" y="163"/>
                      </a:cubicBezTo>
                      <a:cubicBezTo>
                        <a:pt x="139" y="163"/>
                        <a:pt x="138" y="160"/>
                        <a:pt x="138" y="163"/>
                      </a:cubicBezTo>
                      <a:cubicBezTo>
                        <a:pt x="138" y="166"/>
                        <a:pt x="136" y="161"/>
                        <a:pt x="135" y="163"/>
                      </a:cubicBezTo>
                      <a:cubicBezTo>
                        <a:pt x="132" y="164"/>
                        <a:pt x="135" y="164"/>
                        <a:pt x="135" y="164"/>
                      </a:cubicBezTo>
                      <a:cubicBezTo>
                        <a:pt x="135" y="166"/>
                        <a:pt x="136" y="164"/>
                        <a:pt x="138" y="166"/>
                      </a:cubicBezTo>
                      <a:cubicBezTo>
                        <a:pt x="138" y="166"/>
                        <a:pt x="139" y="166"/>
                        <a:pt x="139" y="167"/>
                      </a:cubicBezTo>
                      <a:cubicBezTo>
                        <a:pt x="138" y="167"/>
                        <a:pt x="138" y="167"/>
                        <a:pt x="139" y="169"/>
                      </a:cubicBezTo>
                      <a:cubicBezTo>
                        <a:pt x="141" y="170"/>
                        <a:pt x="139" y="170"/>
                        <a:pt x="136" y="167"/>
                      </a:cubicBezTo>
                      <a:cubicBezTo>
                        <a:pt x="133" y="166"/>
                        <a:pt x="132" y="166"/>
                        <a:pt x="133" y="167"/>
                      </a:cubicBezTo>
                      <a:cubicBezTo>
                        <a:pt x="133" y="167"/>
                        <a:pt x="132" y="169"/>
                        <a:pt x="132" y="167"/>
                      </a:cubicBezTo>
                      <a:cubicBezTo>
                        <a:pt x="132" y="166"/>
                        <a:pt x="129" y="169"/>
                        <a:pt x="127" y="169"/>
                      </a:cubicBezTo>
                      <a:cubicBezTo>
                        <a:pt x="127" y="170"/>
                        <a:pt x="129" y="173"/>
                        <a:pt x="123" y="177"/>
                      </a:cubicBezTo>
                      <a:cubicBezTo>
                        <a:pt x="126" y="173"/>
                        <a:pt x="126" y="170"/>
                        <a:pt x="126" y="167"/>
                      </a:cubicBezTo>
                      <a:cubicBezTo>
                        <a:pt x="126" y="166"/>
                        <a:pt x="126" y="169"/>
                        <a:pt x="124" y="167"/>
                      </a:cubicBezTo>
                      <a:cubicBezTo>
                        <a:pt x="124" y="167"/>
                        <a:pt x="124" y="167"/>
                        <a:pt x="123" y="169"/>
                      </a:cubicBezTo>
                      <a:cubicBezTo>
                        <a:pt x="121" y="172"/>
                        <a:pt x="123" y="170"/>
                        <a:pt x="121" y="172"/>
                      </a:cubicBezTo>
                      <a:cubicBezTo>
                        <a:pt x="119" y="173"/>
                        <a:pt x="119" y="172"/>
                        <a:pt x="121" y="170"/>
                      </a:cubicBezTo>
                      <a:cubicBezTo>
                        <a:pt x="123" y="167"/>
                        <a:pt x="118" y="169"/>
                        <a:pt x="116" y="170"/>
                      </a:cubicBezTo>
                      <a:cubicBezTo>
                        <a:pt x="112" y="173"/>
                        <a:pt x="115" y="172"/>
                        <a:pt x="115" y="173"/>
                      </a:cubicBezTo>
                      <a:cubicBezTo>
                        <a:pt x="115" y="175"/>
                        <a:pt x="119" y="173"/>
                        <a:pt x="119" y="178"/>
                      </a:cubicBezTo>
                      <a:cubicBezTo>
                        <a:pt x="115" y="177"/>
                        <a:pt x="119" y="177"/>
                        <a:pt x="116" y="175"/>
                      </a:cubicBezTo>
                      <a:cubicBezTo>
                        <a:pt x="113" y="175"/>
                        <a:pt x="115" y="172"/>
                        <a:pt x="112" y="173"/>
                      </a:cubicBezTo>
                      <a:cubicBezTo>
                        <a:pt x="109" y="173"/>
                        <a:pt x="110" y="173"/>
                        <a:pt x="112" y="175"/>
                      </a:cubicBezTo>
                      <a:cubicBezTo>
                        <a:pt x="113" y="177"/>
                        <a:pt x="112" y="178"/>
                        <a:pt x="110" y="175"/>
                      </a:cubicBezTo>
                      <a:cubicBezTo>
                        <a:pt x="110" y="173"/>
                        <a:pt x="107" y="172"/>
                        <a:pt x="109" y="175"/>
                      </a:cubicBezTo>
                      <a:cubicBezTo>
                        <a:pt x="109" y="177"/>
                        <a:pt x="106" y="175"/>
                        <a:pt x="107" y="178"/>
                      </a:cubicBezTo>
                      <a:cubicBezTo>
                        <a:pt x="109" y="180"/>
                        <a:pt x="106" y="178"/>
                        <a:pt x="104" y="181"/>
                      </a:cubicBezTo>
                      <a:cubicBezTo>
                        <a:pt x="101" y="183"/>
                        <a:pt x="107" y="181"/>
                        <a:pt x="104" y="183"/>
                      </a:cubicBezTo>
                      <a:cubicBezTo>
                        <a:pt x="101" y="184"/>
                        <a:pt x="103" y="184"/>
                        <a:pt x="101" y="184"/>
                      </a:cubicBezTo>
                      <a:cubicBezTo>
                        <a:pt x="98" y="186"/>
                        <a:pt x="98" y="184"/>
                        <a:pt x="95" y="187"/>
                      </a:cubicBezTo>
                      <a:cubicBezTo>
                        <a:pt x="93" y="190"/>
                        <a:pt x="100" y="187"/>
                        <a:pt x="100" y="187"/>
                      </a:cubicBezTo>
                      <a:cubicBezTo>
                        <a:pt x="100" y="189"/>
                        <a:pt x="100" y="189"/>
                        <a:pt x="103" y="187"/>
                      </a:cubicBezTo>
                      <a:cubicBezTo>
                        <a:pt x="106" y="186"/>
                        <a:pt x="103" y="189"/>
                        <a:pt x="100" y="190"/>
                      </a:cubicBezTo>
                      <a:cubicBezTo>
                        <a:pt x="96" y="190"/>
                        <a:pt x="98" y="189"/>
                        <a:pt x="95" y="189"/>
                      </a:cubicBezTo>
                      <a:cubicBezTo>
                        <a:pt x="92" y="190"/>
                        <a:pt x="90" y="190"/>
                        <a:pt x="92" y="192"/>
                      </a:cubicBezTo>
                      <a:cubicBezTo>
                        <a:pt x="93" y="192"/>
                        <a:pt x="92" y="192"/>
                        <a:pt x="93" y="192"/>
                      </a:cubicBezTo>
                      <a:cubicBezTo>
                        <a:pt x="96" y="192"/>
                        <a:pt x="93" y="193"/>
                        <a:pt x="93" y="195"/>
                      </a:cubicBezTo>
                      <a:cubicBezTo>
                        <a:pt x="93" y="198"/>
                        <a:pt x="92" y="195"/>
                        <a:pt x="92" y="193"/>
                      </a:cubicBezTo>
                      <a:cubicBezTo>
                        <a:pt x="92" y="192"/>
                        <a:pt x="90" y="190"/>
                        <a:pt x="90" y="192"/>
                      </a:cubicBezTo>
                      <a:cubicBezTo>
                        <a:pt x="89" y="193"/>
                        <a:pt x="89" y="193"/>
                        <a:pt x="89" y="193"/>
                      </a:cubicBezTo>
                      <a:cubicBezTo>
                        <a:pt x="89" y="192"/>
                        <a:pt x="86" y="193"/>
                        <a:pt x="86" y="195"/>
                      </a:cubicBezTo>
                      <a:cubicBezTo>
                        <a:pt x="86" y="195"/>
                        <a:pt x="86" y="193"/>
                        <a:pt x="89" y="195"/>
                      </a:cubicBezTo>
                      <a:cubicBezTo>
                        <a:pt x="90" y="195"/>
                        <a:pt x="90" y="195"/>
                        <a:pt x="90" y="195"/>
                      </a:cubicBezTo>
                      <a:cubicBezTo>
                        <a:pt x="89" y="195"/>
                        <a:pt x="80" y="196"/>
                        <a:pt x="81" y="198"/>
                      </a:cubicBezTo>
                      <a:cubicBezTo>
                        <a:pt x="83" y="199"/>
                        <a:pt x="80" y="199"/>
                        <a:pt x="81" y="199"/>
                      </a:cubicBezTo>
                      <a:cubicBezTo>
                        <a:pt x="84" y="201"/>
                        <a:pt x="84" y="196"/>
                        <a:pt x="89" y="198"/>
                      </a:cubicBezTo>
                      <a:cubicBezTo>
                        <a:pt x="92" y="199"/>
                        <a:pt x="89" y="198"/>
                        <a:pt x="86" y="199"/>
                      </a:cubicBezTo>
                      <a:cubicBezTo>
                        <a:pt x="83" y="199"/>
                        <a:pt x="87" y="201"/>
                        <a:pt x="83" y="201"/>
                      </a:cubicBezTo>
                      <a:cubicBezTo>
                        <a:pt x="78" y="201"/>
                        <a:pt x="83" y="203"/>
                        <a:pt x="83" y="204"/>
                      </a:cubicBezTo>
                      <a:cubicBezTo>
                        <a:pt x="81" y="204"/>
                        <a:pt x="81" y="203"/>
                        <a:pt x="80" y="204"/>
                      </a:cubicBezTo>
                      <a:cubicBezTo>
                        <a:pt x="78" y="204"/>
                        <a:pt x="78" y="206"/>
                        <a:pt x="80" y="206"/>
                      </a:cubicBezTo>
                      <a:cubicBezTo>
                        <a:pt x="80" y="206"/>
                        <a:pt x="81" y="204"/>
                        <a:pt x="84" y="206"/>
                      </a:cubicBezTo>
                      <a:cubicBezTo>
                        <a:pt x="90" y="206"/>
                        <a:pt x="86" y="204"/>
                        <a:pt x="87" y="207"/>
                      </a:cubicBezTo>
                      <a:cubicBezTo>
                        <a:pt x="87" y="209"/>
                        <a:pt x="86" y="206"/>
                        <a:pt x="83" y="206"/>
                      </a:cubicBezTo>
                      <a:cubicBezTo>
                        <a:pt x="81" y="206"/>
                        <a:pt x="80" y="207"/>
                        <a:pt x="78" y="207"/>
                      </a:cubicBezTo>
                      <a:cubicBezTo>
                        <a:pt x="77" y="206"/>
                        <a:pt x="78" y="207"/>
                        <a:pt x="75" y="207"/>
                      </a:cubicBezTo>
                      <a:cubicBezTo>
                        <a:pt x="73" y="207"/>
                        <a:pt x="77" y="209"/>
                        <a:pt x="73" y="209"/>
                      </a:cubicBezTo>
                      <a:cubicBezTo>
                        <a:pt x="69" y="209"/>
                        <a:pt x="73" y="210"/>
                        <a:pt x="72" y="212"/>
                      </a:cubicBezTo>
                      <a:cubicBezTo>
                        <a:pt x="70" y="213"/>
                        <a:pt x="70" y="212"/>
                        <a:pt x="69" y="213"/>
                      </a:cubicBezTo>
                      <a:cubicBezTo>
                        <a:pt x="67" y="215"/>
                        <a:pt x="70" y="213"/>
                        <a:pt x="69" y="215"/>
                      </a:cubicBezTo>
                      <a:cubicBezTo>
                        <a:pt x="67" y="215"/>
                        <a:pt x="69" y="216"/>
                        <a:pt x="69" y="215"/>
                      </a:cubicBezTo>
                      <a:cubicBezTo>
                        <a:pt x="67" y="215"/>
                        <a:pt x="66" y="215"/>
                        <a:pt x="67" y="216"/>
                      </a:cubicBezTo>
                      <a:cubicBezTo>
                        <a:pt x="69" y="216"/>
                        <a:pt x="66" y="218"/>
                        <a:pt x="69" y="218"/>
                      </a:cubicBezTo>
                      <a:cubicBezTo>
                        <a:pt x="72" y="218"/>
                        <a:pt x="66" y="219"/>
                        <a:pt x="67" y="219"/>
                      </a:cubicBezTo>
                      <a:cubicBezTo>
                        <a:pt x="67" y="219"/>
                        <a:pt x="73" y="218"/>
                        <a:pt x="75" y="218"/>
                      </a:cubicBezTo>
                      <a:cubicBezTo>
                        <a:pt x="78" y="218"/>
                        <a:pt x="75" y="219"/>
                        <a:pt x="72" y="219"/>
                      </a:cubicBezTo>
                      <a:cubicBezTo>
                        <a:pt x="69" y="221"/>
                        <a:pt x="67" y="219"/>
                        <a:pt x="66" y="221"/>
                      </a:cubicBezTo>
                      <a:cubicBezTo>
                        <a:pt x="63" y="222"/>
                        <a:pt x="67" y="221"/>
                        <a:pt x="67" y="222"/>
                      </a:cubicBezTo>
                      <a:cubicBezTo>
                        <a:pt x="67" y="224"/>
                        <a:pt x="64" y="222"/>
                        <a:pt x="64" y="226"/>
                      </a:cubicBezTo>
                      <a:cubicBezTo>
                        <a:pt x="63" y="227"/>
                        <a:pt x="61" y="226"/>
                        <a:pt x="61" y="227"/>
                      </a:cubicBezTo>
                      <a:cubicBezTo>
                        <a:pt x="63" y="230"/>
                        <a:pt x="63" y="229"/>
                        <a:pt x="64" y="230"/>
                      </a:cubicBezTo>
                      <a:cubicBezTo>
                        <a:pt x="64" y="232"/>
                        <a:pt x="61" y="232"/>
                        <a:pt x="61" y="233"/>
                      </a:cubicBezTo>
                      <a:cubicBezTo>
                        <a:pt x="63" y="233"/>
                        <a:pt x="63" y="235"/>
                        <a:pt x="60" y="235"/>
                      </a:cubicBezTo>
                      <a:cubicBezTo>
                        <a:pt x="58" y="235"/>
                        <a:pt x="58" y="236"/>
                        <a:pt x="57" y="236"/>
                      </a:cubicBezTo>
                      <a:cubicBezTo>
                        <a:pt x="55" y="236"/>
                        <a:pt x="55" y="238"/>
                        <a:pt x="54" y="238"/>
                      </a:cubicBezTo>
                      <a:cubicBezTo>
                        <a:pt x="52" y="238"/>
                        <a:pt x="51" y="238"/>
                        <a:pt x="51" y="238"/>
                      </a:cubicBezTo>
                      <a:cubicBezTo>
                        <a:pt x="51" y="239"/>
                        <a:pt x="51" y="238"/>
                        <a:pt x="54" y="238"/>
                      </a:cubicBezTo>
                      <a:cubicBezTo>
                        <a:pt x="55" y="239"/>
                        <a:pt x="52" y="241"/>
                        <a:pt x="55" y="239"/>
                      </a:cubicBezTo>
                      <a:cubicBezTo>
                        <a:pt x="57" y="238"/>
                        <a:pt x="57" y="239"/>
                        <a:pt x="55" y="239"/>
                      </a:cubicBezTo>
                      <a:cubicBezTo>
                        <a:pt x="54" y="241"/>
                        <a:pt x="57" y="241"/>
                        <a:pt x="57" y="242"/>
                      </a:cubicBezTo>
                      <a:cubicBezTo>
                        <a:pt x="55" y="244"/>
                        <a:pt x="55" y="244"/>
                        <a:pt x="54" y="244"/>
                      </a:cubicBezTo>
                      <a:cubicBezTo>
                        <a:pt x="52" y="244"/>
                        <a:pt x="52" y="241"/>
                        <a:pt x="51" y="241"/>
                      </a:cubicBezTo>
                      <a:cubicBezTo>
                        <a:pt x="49" y="242"/>
                        <a:pt x="51" y="242"/>
                        <a:pt x="51" y="242"/>
                      </a:cubicBezTo>
                      <a:cubicBezTo>
                        <a:pt x="47" y="242"/>
                        <a:pt x="47" y="244"/>
                        <a:pt x="47" y="245"/>
                      </a:cubicBezTo>
                      <a:cubicBezTo>
                        <a:pt x="47" y="247"/>
                        <a:pt x="44" y="245"/>
                        <a:pt x="44" y="247"/>
                      </a:cubicBezTo>
                      <a:cubicBezTo>
                        <a:pt x="43" y="252"/>
                        <a:pt x="40" y="250"/>
                        <a:pt x="40" y="253"/>
                      </a:cubicBezTo>
                      <a:cubicBezTo>
                        <a:pt x="38" y="255"/>
                        <a:pt x="41" y="253"/>
                        <a:pt x="41" y="253"/>
                      </a:cubicBezTo>
                      <a:cubicBezTo>
                        <a:pt x="41" y="255"/>
                        <a:pt x="43" y="255"/>
                        <a:pt x="43" y="255"/>
                      </a:cubicBezTo>
                      <a:cubicBezTo>
                        <a:pt x="43" y="256"/>
                        <a:pt x="46" y="256"/>
                        <a:pt x="51" y="253"/>
                      </a:cubicBezTo>
                      <a:cubicBezTo>
                        <a:pt x="55" y="250"/>
                        <a:pt x="47" y="252"/>
                        <a:pt x="51" y="250"/>
                      </a:cubicBezTo>
                      <a:cubicBezTo>
                        <a:pt x="54" y="248"/>
                        <a:pt x="52" y="248"/>
                        <a:pt x="54" y="248"/>
                      </a:cubicBezTo>
                      <a:cubicBezTo>
                        <a:pt x="57" y="250"/>
                        <a:pt x="49" y="250"/>
                        <a:pt x="54" y="252"/>
                      </a:cubicBezTo>
                      <a:cubicBezTo>
                        <a:pt x="57" y="252"/>
                        <a:pt x="54" y="253"/>
                        <a:pt x="51" y="255"/>
                      </a:cubicBezTo>
                      <a:cubicBezTo>
                        <a:pt x="47" y="256"/>
                        <a:pt x="51" y="255"/>
                        <a:pt x="49" y="256"/>
                      </a:cubicBezTo>
                      <a:cubicBezTo>
                        <a:pt x="49" y="256"/>
                        <a:pt x="52" y="256"/>
                        <a:pt x="51" y="258"/>
                      </a:cubicBezTo>
                      <a:cubicBezTo>
                        <a:pt x="49" y="258"/>
                        <a:pt x="46" y="256"/>
                        <a:pt x="43" y="258"/>
                      </a:cubicBezTo>
                      <a:cubicBezTo>
                        <a:pt x="41" y="259"/>
                        <a:pt x="43" y="258"/>
                        <a:pt x="41" y="256"/>
                      </a:cubicBezTo>
                      <a:cubicBezTo>
                        <a:pt x="40" y="253"/>
                        <a:pt x="40" y="255"/>
                        <a:pt x="38" y="255"/>
                      </a:cubicBezTo>
                      <a:cubicBezTo>
                        <a:pt x="35" y="256"/>
                        <a:pt x="37" y="258"/>
                        <a:pt x="37" y="256"/>
                      </a:cubicBezTo>
                      <a:cubicBezTo>
                        <a:pt x="35" y="256"/>
                        <a:pt x="34" y="258"/>
                        <a:pt x="31" y="258"/>
                      </a:cubicBezTo>
                      <a:cubicBezTo>
                        <a:pt x="28" y="259"/>
                        <a:pt x="35" y="261"/>
                        <a:pt x="31" y="261"/>
                      </a:cubicBezTo>
                      <a:cubicBezTo>
                        <a:pt x="26" y="261"/>
                        <a:pt x="32" y="262"/>
                        <a:pt x="28" y="262"/>
                      </a:cubicBezTo>
                      <a:cubicBezTo>
                        <a:pt x="23" y="261"/>
                        <a:pt x="29" y="262"/>
                        <a:pt x="26" y="264"/>
                      </a:cubicBezTo>
                      <a:cubicBezTo>
                        <a:pt x="23" y="264"/>
                        <a:pt x="20" y="262"/>
                        <a:pt x="18" y="264"/>
                      </a:cubicBezTo>
                      <a:cubicBezTo>
                        <a:pt x="18" y="264"/>
                        <a:pt x="18" y="267"/>
                        <a:pt x="21" y="265"/>
                      </a:cubicBezTo>
                      <a:cubicBezTo>
                        <a:pt x="26" y="265"/>
                        <a:pt x="21" y="265"/>
                        <a:pt x="23" y="268"/>
                      </a:cubicBezTo>
                      <a:cubicBezTo>
                        <a:pt x="25" y="270"/>
                        <a:pt x="21" y="267"/>
                        <a:pt x="15" y="268"/>
                      </a:cubicBezTo>
                      <a:cubicBezTo>
                        <a:pt x="11" y="270"/>
                        <a:pt x="18" y="268"/>
                        <a:pt x="18" y="270"/>
                      </a:cubicBezTo>
                      <a:cubicBezTo>
                        <a:pt x="20" y="273"/>
                        <a:pt x="18" y="268"/>
                        <a:pt x="14" y="271"/>
                      </a:cubicBezTo>
                      <a:cubicBezTo>
                        <a:pt x="9" y="273"/>
                        <a:pt x="12" y="275"/>
                        <a:pt x="11" y="273"/>
                      </a:cubicBezTo>
                      <a:cubicBezTo>
                        <a:pt x="8" y="273"/>
                        <a:pt x="11" y="275"/>
                        <a:pt x="8" y="275"/>
                      </a:cubicBezTo>
                      <a:cubicBezTo>
                        <a:pt x="5" y="273"/>
                        <a:pt x="3" y="273"/>
                        <a:pt x="5" y="275"/>
                      </a:cubicBezTo>
                      <a:cubicBezTo>
                        <a:pt x="6" y="276"/>
                        <a:pt x="2" y="275"/>
                        <a:pt x="3" y="276"/>
                      </a:cubicBezTo>
                      <a:cubicBezTo>
                        <a:pt x="5" y="278"/>
                        <a:pt x="9" y="276"/>
                        <a:pt x="14" y="278"/>
                      </a:cubicBezTo>
                      <a:cubicBezTo>
                        <a:pt x="17" y="279"/>
                        <a:pt x="12" y="278"/>
                        <a:pt x="11" y="279"/>
                      </a:cubicBezTo>
                      <a:cubicBezTo>
                        <a:pt x="11" y="279"/>
                        <a:pt x="9" y="276"/>
                        <a:pt x="5" y="279"/>
                      </a:cubicBezTo>
                      <a:cubicBezTo>
                        <a:pt x="0" y="281"/>
                        <a:pt x="8" y="282"/>
                        <a:pt x="5" y="284"/>
                      </a:cubicBezTo>
                      <a:cubicBezTo>
                        <a:pt x="0" y="284"/>
                        <a:pt x="5" y="284"/>
                        <a:pt x="3" y="285"/>
                      </a:cubicBezTo>
                      <a:cubicBezTo>
                        <a:pt x="3" y="287"/>
                        <a:pt x="5" y="288"/>
                        <a:pt x="8" y="287"/>
                      </a:cubicBezTo>
                      <a:cubicBezTo>
                        <a:pt x="11" y="285"/>
                        <a:pt x="14" y="288"/>
                        <a:pt x="15" y="287"/>
                      </a:cubicBezTo>
                      <a:cubicBezTo>
                        <a:pt x="15" y="284"/>
                        <a:pt x="17" y="287"/>
                        <a:pt x="20" y="287"/>
                      </a:cubicBezTo>
                      <a:cubicBezTo>
                        <a:pt x="23" y="285"/>
                        <a:pt x="25" y="287"/>
                        <a:pt x="21" y="287"/>
                      </a:cubicBezTo>
                      <a:cubicBezTo>
                        <a:pt x="17" y="288"/>
                        <a:pt x="23" y="291"/>
                        <a:pt x="18" y="288"/>
                      </a:cubicBezTo>
                      <a:cubicBezTo>
                        <a:pt x="15" y="285"/>
                        <a:pt x="15" y="290"/>
                        <a:pt x="14" y="288"/>
                      </a:cubicBezTo>
                      <a:cubicBezTo>
                        <a:pt x="11" y="287"/>
                        <a:pt x="8" y="290"/>
                        <a:pt x="6" y="288"/>
                      </a:cubicBezTo>
                      <a:cubicBezTo>
                        <a:pt x="3" y="288"/>
                        <a:pt x="3" y="288"/>
                        <a:pt x="3" y="290"/>
                      </a:cubicBezTo>
                      <a:cubicBezTo>
                        <a:pt x="3" y="293"/>
                        <a:pt x="6" y="290"/>
                        <a:pt x="6" y="293"/>
                      </a:cubicBezTo>
                      <a:cubicBezTo>
                        <a:pt x="6" y="294"/>
                        <a:pt x="3" y="290"/>
                        <a:pt x="3" y="293"/>
                      </a:cubicBezTo>
                      <a:cubicBezTo>
                        <a:pt x="5" y="296"/>
                        <a:pt x="6" y="293"/>
                        <a:pt x="6" y="294"/>
                      </a:cubicBezTo>
                      <a:cubicBezTo>
                        <a:pt x="6" y="297"/>
                        <a:pt x="3" y="297"/>
                        <a:pt x="3" y="297"/>
                      </a:cubicBezTo>
                      <a:cubicBezTo>
                        <a:pt x="6" y="299"/>
                        <a:pt x="6" y="301"/>
                        <a:pt x="8" y="299"/>
                      </a:cubicBezTo>
                      <a:cubicBezTo>
                        <a:pt x="8" y="297"/>
                        <a:pt x="8" y="301"/>
                        <a:pt x="9" y="301"/>
                      </a:cubicBezTo>
                      <a:cubicBezTo>
                        <a:pt x="9" y="299"/>
                        <a:pt x="8" y="302"/>
                        <a:pt x="9" y="302"/>
                      </a:cubicBezTo>
                      <a:cubicBezTo>
                        <a:pt x="11" y="302"/>
                        <a:pt x="9" y="299"/>
                        <a:pt x="12" y="299"/>
                      </a:cubicBezTo>
                      <a:cubicBezTo>
                        <a:pt x="14" y="297"/>
                        <a:pt x="11" y="302"/>
                        <a:pt x="9" y="304"/>
                      </a:cubicBezTo>
                      <a:cubicBezTo>
                        <a:pt x="6" y="304"/>
                        <a:pt x="11" y="304"/>
                        <a:pt x="9" y="305"/>
                      </a:cubicBezTo>
                      <a:cubicBezTo>
                        <a:pt x="8" y="307"/>
                        <a:pt x="9" y="304"/>
                        <a:pt x="6" y="307"/>
                      </a:cubicBezTo>
                      <a:cubicBezTo>
                        <a:pt x="3" y="310"/>
                        <a:pt x="6" y="313"/>
                        <a:pt x="8" y="311"/>
                      </a:cubicBezTo>
                      <a:cubicBezTo>
                        <a:pt x="8" y="310"/>
                        <a:pt x="9" y="311"/>
                        <a:pt x="9" y="310"/>
                      </a:cubicBezTo>
                      <a:cubicBezTo>
                        <a:pt x="11" y="308"/>
                        <a:pt x="12" y="310"/>
                        <a:pt x="11" y="311"/>
                      </a:cubicBezTo>
                      <a:cubicBezTo>
                        <a:pt x="9" y="311"/>
                        <a:pt x="12" y="311"/>
                        <a:pt x="11" y="313"/>
                      </a:cubicBezTo>
                      <a:cubicBezTo>
                        <a:pt x="9" y="314"/>
                        <a:pt x="12" y="314"/>
                        <a:pt x="11" y="316"/>
                      </a:cubicBezTo>
                      <a:cubicBezTo>
                        <a:pt x="8" y="316"/>
                        <a:pt x="8" y="313"/>
                        <a:pt x="8" y="316"/>
                      </a:cubicBezTo>
                      <a:cubicBezTo>
                        <a:pt x="6" y="319"/>
                        <a:pt x="6" y="319"/>
                        <a:pt x="8" y="319"/>
                      </a:cubicBezTo>
                      <a:cubicBezTo>
                        <a:pt x="9" y="322"/>
                        <a:pt x="11" y="320"/>
                        <a:pt x="11" y="322"/>
                      </a:cubicBezTo>
                      <a:cubicBezTo>
                        <a:pt x="12" y="324"/>
                        <a:pt x="14" y="324"/>
                        <a:pt x="15" y="325"/>
                      </a:cubicBezTo>
                      <a:cubicBezTo>
                        <a:pt x="17" y="325"/>
                        <a:pt x="15" y="325"/>
                        <a:pt x="17" y="327"/>
                      </a:cubicBezTo>
                      <a:cubicBezTo>
                        <a:pt x="17" y="328"/>
                        <a:pt x="17" y="325"/>
                        <a:pt x="18" y="327"/>
                      </a:cubicBezTo>
                      <a:cubicBezTo>
                        <a:pt x="20" y="327"/>
                        <a:pt x="18" y="328"/>
                        <a:pt x="20" y="327"/>
                      </a:cubicBezTo>
                      <a:cubicBezTo>
                        <a:pt x="23" y="327"/>
                        <a:pt x="28" y="327"/>
                        <a:pt x="29" y="325"/>
                      </a:cubicBezTo>
                      <a:cubicBezTo>
                        <a:pt x="31" y="325"/>
                        <a:pt x="32" y="324"/>
                        <a:pt x="34" y="320"/>
                      </a:cubicBezTo>
                      <a:cubicBezTo>
                        <a:pt x="35" y="319"/>
                        <a:pt x="37" y="320"/>
                        <a:pt x="37" y="319"/>
                      </a:cubicBezTo>
                      <a:cubicBezTo>
                        <a:pt x="37" y="317"/>
                        <a:pt x="40" y="319"/>
                        <a:pt x="38" y="317"/>
                      </a:cubicBezTo>
                      <a:cubicBezTo>
                        <a:pt x="37" y="316"/>
                        <a:pt x="41" y="317"/>
                        <a:pt x="40" y="314"/>
                      </a:cubicBezTo>
                      <a:cubicBezTo>
                        <a:pt x="40" y="313"/>
                        <a:pt x="41" y="316"/>
                        <a:pt x="43" y="314"/>
                      </a:cubicBezTo>
                      <a:cubicBezTo>
                        <a:pt x="44" y="314"/>
                        <a:pt x="46" y="316"/>
                        <a:pt x="46" y="313"/>
                      </a:cubicBezTo>
                      <a:cubicBezTo>
                        <a:pt x="46" y="310"/>
                        <a:pt x="49" y="311"/>
                        <a:pt x="46" y="310"/>
                      </a:cubicBezTo>
                      <a:cubicBezTo>
                        <a:pt x="46" y="308"/>
                        <a:pt x="44" y="307"/>
                        <a:pt x="47" y="308"/>
                      </a:cubicBezTo>
                      <a:cubicBezTo>
                        <a:pt x="49" y="310"/>
                        <a:pt x="47" y="305"/>
                        <a:pt x="49" y="307"/>
                      </a:cubicBezTo>
                      <a:cubicBezTo>
                        <a:pt x="49" y="310"/>
                        <a:pt x="47" y="308"/>
                        <a:pt x="49" y="310"/>
                      </a:cubicBezTo>
                      <a:cubicBezTo>
                        <a:pt x="49" y="311"/>
                        <a:pt x="47" y="313"/>
                        <a:pt x="51" y="313"/>
                      </a:cubicBezTo>
                      <a:cubicBezTo>
                        <a:pt x="52" y="313"/>
                        <a:pt x="51" y="313"/>
                        <a:pt x="54" y="313"/>
                      </a:cubicBezTo>
                      <a:cubicBezTo>
                        <a:pt x="54" y="313"/>
                        <a:pt x="54" y="314"/>
                        <a:pt x="55" y="316"/>
                      </a:cubicBezTo>
                      <a:cubicBezTo>
                        <a:pt x="55" y="317"/>
                        <a:pt x="58" y="314"/>
                        <a:pt x="57" y="310"/>
                      </a:cubicBezTo>
                      <a:cubicBezTo>
                        <a:pt x="55" y="307"/>
                        <a:pt x="58" y="307"/>
                        <a:pt x="58" y="305"/>
                      </a:cubicBezTo>
                      <a:cubicBezTo>
                        <a:pt x="57" y="302"/>
                        <a:pt x="60" y="305"/>
                        <a:pt x="61" y="302"/>
                      </a:cubicBezTo>
                      <a:cubicBezTo>
                        <a:pt x="64" y="299"/>
                        <a:pt x="61" y="299"/>
                        <a:pt x="63" y="297"/>
                      </a:cubicBezTo>
                      <a:cubicBezTo>
                        <a:pt x="66" y="296"/>
                        <a:pt x="60" y="290"/>
                        <a:pt x="61" y="288"/>
                      </a:cubicBezTo>
                      <a:cubicBezTo>
                        <a:pt x="61" y="287"/>
                        <a:pt x="64" y="290"/>
                        <a:pt x="64" y="287"/>
                      </a:cubicBezTo>
                      <a:cubicBezTo>
                        <a:pt x="66" y="285"/>
                        <a:pt x="67" y="284"/>
                        <a:pt x="63" y="282"/>
                      </a:cubicBezTo>
                      <a:cubicBezTo>
                        <a:pt x="57" y="279"/>
                        <a:pt x="63" y="275"/>
                        <a:pt x="61" y="270"/>
                      </a:cubicBezTo>
                      <a:cubicBezTo>
                        <a:pt x="58" y="267"/>
                        <a:pt x="61" y="267"/>
                        <a:pt x="60" y="265"/>
                      </a:cubicBezTo>
                      <a:cubicBezTo>
                        <a:pt x="58" y="264"/>
                        <a:pt x="61" y="264"/>
                        <a:pt x="60" y="261"/>
                      </a:cubicBezTo>
                      <a:cubicBezTo>
                        <a:pt x="57" y="258"/>
                        <a:pt x="61" y="258"/>
                        <a:pt x="60" y="256"/>
                      </a:cubicBezTo>
                      <a:cubicBezTo>
                        <a:pt x="60" y="253"/>
                        <a:pt x="66" y="250"/>
                        <a:pt x="67" y="248"/>
                      </a:cubicBezTo>
                      <a:cubicBezTo>
                        <a:pt x="70" y="247"/>
                        <a:pt x="75" y="252"/>
                        <a:pt x="77" y="245"/>
                      </a:cubicBezTo>
                      <a:cubicBezTo>
                        <a:pt x="78" y="242"/>
                        <a:pt x="75" y="244"/>
                        <a:pt x="73" y="242"/>
                      </a:cubicBezTo>
                      <a:cubicBezTo>
                        <a:pt x="70" y="241"/>
                        <a:pt x="78" y="236"/>
                        <a:pt x="78" y="235"/>
                      </a:cubicBezTo>
                      <a:cubicBezTo>
                        <a:pt x="78" y="232"/>
                        <a:pt x="80" y="233"/>
                        <a:pt x="80" y="230"/>
                      </a:cubicBezTo>
                      <a:cubicBezTo>
                        <a:pt x="78" y="226"/>
                        <a:pt x="81" y="227"/>
                        <a:pt x="78" y="221"/>
                      </a:cubicBezTo>
                      <a:cubicBezTo>
                        <a:pt x="78" y="219"/>
                        <a:pt x="89" y="221"/>
                        <a:pt x="86" y="218"/>
                      </a:cubicBezTo>
                      <a:cubicBezTo>
                        <a:pt x="84" y="215"/>
                        <a:pt x="87" y="216"/>
                        <a:pt x="89" y="212"/>
                      </a:cubicBezTo>
                      <a:cubicBezTo>
                        <a:pt x="92" y="209"/>
                        <a:pt x="93" y="210"/>
                        <a:pt x="93" y="207"/>
                      </a:cubicBezTo>
                      <a:cubicBezTo>
                        <a:pt x="95" y="206"/>
                        <a:pt x="92" y="204"/>
                        <a:pt x="92" y="203"/>
                      </a:cubicBezTo>
                      <a:cubicBezTo>
                        <a:pt x="92" y="201"/>
                        <a:pt x="93" y="203"/>
                        <a:pt x="96" y="198"/>
                      </a:cubicBezTo>
                      <a:cubicBezTo>
                        <a:pt x="96" y="195"/>
                        <a:pt x="100" y="195"/>
                        <a:pt x="101" y="193"/>
                      </a:cubicBezTo>
                      <a:cubicBezTo>
                        <a:pt x="103" y="193"/>
                        <a:pt x="104" y="196"/>
                        <a:pt x="107" y="195"/>
                      </a:cubicBezTo>
                      <a:cubicBezTo>
                        <a:pt x="110" y="193"/>
                        <a:pt x="106" y="189"/>
                        <a:pt x="107" y="187"/>
                      </a:cubicBezTo>
                      <a:cubicBezTo>
                        <a:pt x="112" y="184"/>
                        <a:pt x="119" y="192"/>
                        <a:pt x="124" y="189"/>
                      </a:cubicBezTo>
                      <a:cubicBezTo>
                        <a:pt x="127" y="187"/>
                        <a:pt x="119" y="189"/>
                        <a:pt x="124" y="186"/>
                      </a:cubicBezTo>
                      <a:cubicBezTo>
                        <a:pt x="129" y="181"/>
                        <a:pt x="119" y="180"/>
                        <a:pt x="129" y="180"/>
                      </a:cubicBezTo>
                      <a:cubicBezTo>
                        <a:pt x="129" y="178"/>
                        <a:pt x="132" y="181"/>
                        <a:pt x="132" y="180"/>
                      </a:cubicBezTo>
                      <a:cubicBezTo>
                        <a:pt x="132" y="180"/>
                        <a:pt x="130" y="178"/>
                        <a:pt x="132" y="177"/>
                      </a:cubicBezTo>
                      <a:cubicBezTo>
                        <a:pt x="135" y="175"/>
                        <a:pt x="138" y="178"/>
                        <a:pt x="141" y="181"/>
                      </a:cubicBezTo>
                      <a:cubicBezTo>
                        <a:pt x="144" y="184"/>
                        <a:pt x="139" y="184"/>
                        <a:pt x="144" y="184"/>
                      </a:cubicBezTo>
                      <a:cubicBezTo>
                        <a:pt x="150" y="184"/>
                        <a:pt x="147" y="186"/>
                        <a:pt x="150" y="186"/>
                      </a:cubicBezTo>
                      <a:cubicBezTo>
                        <a:pt x="155" y="184"/>
                        <a:pt x="153" y="183"/>
                        <a:pt x="155" y="183"/>
                      </a:cubicBezTo>
                      <a:cubicBezTo>
                        <a:pt x="156" y="184"/>
                        <a:pt x="159" y="184"/>
                        <a:pt x="162" y="187"/>
                      </a:cubicBezTo>
                      <a:cubicBezTo>
                        <a:pt x="162" y="186"/>
                        <a:pt x="164" y="187"/>
                        <a:pt x="164" y="184"/>
                      </a:cubicBezTo>
                      <a:cubicBezTo>
                        <a:pt x="165" y="181"/>
                        <a:pt x="171" y="183"/>
                        <a:pt x="168" y="180"/>
                      </a:cubicBezTo>
                      <a:cubicBezTo>
                        <a:pt x="167" y="177"/>
                        <a:pt x="170" y="177"/>
                        <a:pt x="170" y="173"/>
                      </a:cubicBezTo>
                      <a:cubicBezTo>
                        <a:pt x="170" y="172"/>
                        <a:pt x="171" y="169"/>
                        <a:pt x="175" y="167"/>
                      </a:cubicBezTo>
                      <a:cubicBezTo>
                        <a:pt x="178" y="166"/>
                        <a:pt x="176" y="169"/>
                        <a:pt x="182" y="166"/>
                      </a:cubicBezTo>
                      <a:cubicBezTo>
                        <a:pt x="185" y="164"/>
                        <a:pt x="185" y="164"/>
                        <a:pt x="187" y="167"/>
                      </a:cubicBezTo>
                      <a:cubicBezTo>
                        <a:pt x="188" y="169"/>
                        <a:pt x="196" y="170"/>
                        <a:pt x="197" y="173"/>
                      </a:cubicBezTo>
                      <a:cubicBezTo>
                        <a:pt x="197" y="175"/>
                        <a:pt x="190" y="178"/>
                        <a:pt x="194" y="180"/>
                      </a:cubicBezTo>
                      <a:cubicBezTo>
                        <a:pt x="196" y="181"/>
                        <a:pt x="196" y="180"/>
                        <a:pt x="197" y="177"/>
                      </a:cubicBezTo>
                      <a:close/>
                      <a:moveTo>
                        <a:pt x="155" y="155"/>
                      </a:moveTo>
                      <a:cubicBezTo>
                        <a:pt x="158" y="157"/>
                        <a:pt x="156" y="158"/>
                        <a:pt x="155" y="158"/>
                      </a:cubicBezTo>
                      <a:cubicBezTo>
                        <a:pt x="153" y="160"/>
                        <a:pt x="152" y="155"/>
                        <a:pt x="155" y="155"/>
                      </a:cubicBezTo>
                      <a:close/>
                      <a:moveTo>
                        <a:pt x="150" y="161"/>
                      </a:moveTo>
                      <a:cubicBezTo>
                        <a:pt x="152" y="160"/>
                        <a:pt x="155" y="158"/>
                        <a:pt x="152" y="157"/>
                      </a:cubicBezTo>
                      <a:cubicBezTo>
                        <a:pt x="150" y="157"/>
                        <a:pt x="152" y="158"/>
                        <a:pt x="150" y="158"/>
                      </a:cubicBezTo>
                      <a:cubicBezTo>
                        <a:pt x="147" y="160"/>
                        <a:pt x="145" y="160"/>
                        <a:pt x="149" y="161"/>
                      </a:cubicBezTo>
                      <a:cubicBezTo>
                        <a:pt x="149" y="161"/>
                        <a:pt x="150" y="163"/>
                        <a:pt x="150" y="161"/>
                      </a:cubicBezTo>
                      <a:close/>
                      <a:moveTo>
                        <a:pt x="142" y="161"/>
                      </a:moveTo>
                      <a:cubicBezTo>
                        <a:pt x="145" y="160"/>
                        <a:pt x="147" y="161"/>
                        <a:pt x="147" y="161"/>
                      </a:cubicBezTo>
                      <a:cubicBezTo>
                        <a:pt x="149" y="163"/>
                        <a:pt x="141" y="163"/>
                        <a:pt x="142" y="161"/>
                      </a:cubicBezTo>
                      <a:close/>
                      <a:moveTo>
                        <a:pt x="145" y="158"/>
                      </a:moveTo>
                      <a:cubicBezTo>
                        <a:pt x="147" y="158"/>
                        <a:pt x="147" y="158"/>
                        <a:pt x="150" y="157"/>
                      </a:cubicBezTo>
                      <a:cubicBezTo>
                        <a:pt x="153" y="154"/>
                        <a:pt x="152" y="154"/>
                        <a:pt x="149" y="154"/>
                      </a:cubicBezTo>
                      <a:cubicBezTo>
                        <a:pt x="147" y="155"/>
                        <a:pt x="150" y="155"/>
                        <a:pt x="149" y="155"/>
                      </a:cubicBezTo>
                      <a:cubicBezTo>
                        <a:pt x="147" y="157"/>
                        <a:pt x="145" y="155"/>
                        <a:pt x="145" y="157"/>
                      </a:cubicBezTo>
                      <a:cubicBezTo>
                        <a:pt x="145" y="158"/>
                        <a:pt x="145" y="155"/>
                        <a:pt x="144" y="157"/>
                      </a:cubicBezTo>
                      <a:cubicBezTo>
                        <a:pt x="141" y="157"/>
                        <a:pt x="138" y="158"/>
                        <a:pt x="141" y="158"/>
                      </a:cubicBezTo>
                      <a:cubicBezTo>
                        <a:pt x="142" y="158"/>
                        <a:pt x="139" y="160"/>
                        <a:pt x="142" y="160"/>
                      </a:cubicBezTo>
                      <a:cubicBezTo>
                        <a:pt x="144" y="158"/>
                        <a:pt x="144" y="158"/>
                        <a:pt x="145" y="158"/>
                      </a:cubicBezTo>
                      <a:close/>
                      <a:moveTo>
                        <a:pt x="129" y="166"/>
                      </a:moveTo>
                      <a:cubicBezTo>
                        <a:pt x="130" y="166"/>
                        <a:pt x="130" y="166"/>
                        <a:pt x="130" y="164"/>
                      </a:cubicBezTo>
                      <a:cubicBezTo>
                        <a:pt x="130" y="163"/>
                        <a:pt x="130" y="161"/>
                        <a:pt x="127" y="163"/>
                      </a:cubicBezTo>
                      <a:cubicBezTo>
                        <a:pt x="126" y="164"/>
                        <a:pt x="126" y="164"/>
                        <a:pt x="129" y="166"/>
                      </a:cubicBezTo>
                      <a:close/>
                      <a:moveTo>
                        <a:pt x="123" y="163"/>
                      </a:moveTo>
                      <a:cubicBezTo>
                        <a:pt x="121" y="163"/>
                        <a:pt x="121" y="161"/>
                        <a:pt x="121" y="163"/>
                      </a:cubicBezTo>
                      <a:cubicBezTo>
                        <a:pt x="119" y="164"/>
                        <a:pt x="123" y="166"/>
                        <a:pt x="124" y="164"/>
                      </a:cubicBezTo>
                      <a:cubicBezTo>
                        <a:pt x="126" y="164"/>
                        <a:pt x="124" y="164"/>
                        <a:pt x="123" y="163"/>
                      </a:cubicBezTo>
                      <a:close/>
                      <a:moveTo>
                        <a:pt x="155" y="152"/>
                      </a:moveTo>
                      <a:cubicBezTo>
                        <a:pt x="156" y="152"/>
                        <a:pt x="156" y="152"/>
                        <a:pt x="156" y="152"/>
                      </a:cubicBezTo>
                      <a:cubicBezTo>
                        <a:pt x="158" y="154"/>
                        <a:pt x="156" y="154"/>
                        <a:pt x="155" y="152"/>
                      </a:cubicBezTo>
                      <a:close/>
                      <a:moveTo>
                        <a:pt x="129" y="167"/>
                      </a:moveTo>
                      <a:cubicBezTo>
                        <a:pt x="130" y="167"/>
                        <a:pt x="129" y="169"/>
                        <a:pt x="129" y="169"/>
                      </a:cubicBezTo>
                      <a:cubicBezTo>
                        <a:pt x="127" y="169"/>
                        <a:pt x="129" y="166"/>
                        <a:pt x="129" y="167"/>
                      </a:cubicBezTo>
                      <a:close/>
                      <a:moveTo>
                        <a:pt x="130" y="166"/>
                      </a:moveTo>
                      <a:cubicBezTo>
                        <a:pt x="130" y="164"/>
                        <a:pt x="133" y="166"/>
                        <a:pt x="132" y="167"/>
                      </a:cubicBezTo>
                      <a:cubicBezTo>
                        <a:pt x="130" y="167"/>
                        <a:pt x="130" y="167"/>
                        <a:pt x="130" y="166"/>
                      </a:cubicBezTo>
                      <a:close/>
                      <a:moveTo>
                        <a:pt x="119" y="167"/>
                      </a:moveTo>
                      <a:cubicBezTo>
                        <a:pt x="121" y="166"/>
                        <a:pt x="123" y="166"/>
                        <a:pt x="123" y="166"/>
                      </a:cubicBezTo>
                      <a:cubicBezTo>
                        <a:pt x="123" y="167"/>
                        <a:pt x="119" y="169"/>
                        <a:pt x="119" y="167"/>
                      </a:cubicBezTo>
                      <a:close/>
                      <a:moveTo>
                        <a:pt x="119" y="167"/>
                      </a:moveTo>
                      <a:cubicBezTo>
                        <a:pt x="121" y="166"/>
                        <a:pt x="121" y="166"/>
                        <a:pt x="121" y="166"/>
                      </a:cubicBezTo>
                      <a:cubicBezTo>
                        <a:pt x="119" y="166"/>
                        <a:pt x="119" y="166"/>
                        <a:pt x="118" y="166"/>
                      </a:cubicBezTo>
                      <a:cubicBezTo>
                        <a:pt x="116" y="164"/>
                        <a:pt x="116" y="166"/>
                        <a:pt x="116" y="166"/>
                      </a:cubicBezTo>
                      <a:cubicBezTo>
                        <a:pt x="115" y="166"/>
                        <a:pt x="115" y="166"/>
                        <a:pt x="113" y="167"/>
                      </a:cubicBezTo>
                      <a:cubicBezTo>
                        <a:pt x="113" y="167"/>
                        <a:pt x="115" y="167"/>
                        <a:pt x="116" y="169"/>
                      </a:cubicBezTo>
                      <a:cubicBezTo>
                        <a:pt x="118" y="169"/>
                        <a:pt x="118" y="169"/>
                        <a:pt x="119" y="167"/>
                      </a:cubicBezTo>
                      <a:close/>
                      <a:moveTo>
                        <a:pt x="116" y="164"/>
                      </a:moveTo>
                      <a:cubicBezTo>
                        <a:pt x="115" y="164"/>
                        <a:pt x="116" y="163"/>
                        <a:pt x="118" y="163"/>
                      </a:cubicBezTo>
                      <a:cubicBezTo>
                        <a:pt x="118" y="163"/>
                        <a:pt x="118" y="164"/>
                        <a:pt x="116" y="164"/>
                      </a:cubicBezTo>
                      <a:close/>
                      <a:moveTo>
                        <a:pt x="115" y="164"/>
                      </a:moveTo>
                      <a:cubicBezTo>
                        <a:pt x="115" y="164"/>
                        <a:pt x="115" y="164"/>
                        <a:pt x="113" y="164"/>
                      </a:cubicBezTo>
                      <a:cubicBezTo>
                        <a:pt x="113" y="164"/>
                        <a:pt x="113" y="164"/>
                        <a:pt x="113" y="166"/>
                      </a:cubicBezTo>
                      <a:cubicBezTo>
                        <a:pt x="113" y="167"/>
                        <a:pt x="115" y="164"/>
                        <a:pt x="115" y="164"/>
                      </a:cubicBezTo>
                      <a:close/>
                      <a:moveTo>
                        <a:pt x="113" y="172"/>
                      </a:moveTo>
                      <a:cubicBezTo>
                        <a:pt x="113" y="170"/>
                        <a:pt x="118" y="170"/>
                        <a:pt x="115" y="169"/>
                      </a:cubicBezTo>
                      <a:cubicBezTo>
                        <a:pt x="112" y="167"/>
                        <a:pt x="113" y="169"/>
                        <a:pt x="113" y="169"/>
                      </a:cubicBezTo>
                      <a:cubicBezTo>
                        <a:pt x="112" y="169"/>
                        <a:pt x="112" y="170"/>
                        <a:pt x="112" y="169"/>
                      </a:cubicBezTo>
                      <a:cubicBezTo>
                        <a:pt x="110" y="169"/>
                        <a:pt x="110" y="169"/>
                        <a:pt x="110" y="170"/>
                      </a:cubicBezTo>
                      <a:cubicBezTo>
                        <a:pt x="109" y="172"/>
                        <a:pt x="109" y="170"/>
                        <a:pt x="107" y="172"/>
                      </a:cubicBezTo>
                      <a:cubicBezTo>
                        <a:pt x="107" y="172"/>
                        <a:pt x="107" y="172"/>
                        <a:pt x="112" y="172"/>
                      </a:cubicBezTo>
                      <a:cubicBezTo>
                        <a:pt x="113" y="172"/>
                        <a:pt x="113" y="172"/>
                        <a:pt x="113" y="172"/>
                      </a:cubicBezTo>
                      <a:close/>
                      <a:moveTo>
                        <a:pt x="107" y="177"/>
                      </a:moveTo>
                      <a:cubicBezTo>
                        <a:pt x="106" y="175"/>
                        <a:pt x="107" y="175"/>
                        <a:pt x="107" y="175"/>
                      </a:cubicBezTo>
                      <a:cubicBezTo>
                        <a:pt x="107" y="173"/>
                        <a:pt x="109" y="172"/>
                        <a:pt x="107" y="173"/>
                      </a:cubicBezTo>
                      <a:cubicBezTo>
                        <a:pt x="107" y="173"/>
                        <a:pt x="107" y="172"/>
                        <a:pt x="106" y="172"/>
                      </a:cubicBezTo>
                      <a:cubicBezTo>
                        <a:pt x="106" y="173"/>
                        <a:pt x="106" y="170"/>
                        <a:pt x="104" y="172"/>
                      </a:cubicBezTo>
                      <a:cubicBezTo>
                        <a:pt x="104" y="173"/>
                        <a:pt x="103" y="172"/>
                        <a:pt x="103" y="172"/>
                      </a:cubicBezTo>
                      <a:cubicBezTo>
                        <a:pt x="103" y="173"/>
                        <a:pt x="103" y="172"/>
                        <a:pt x="101" y="173"/>
                      </a:cubicBezTo>
                      <a:cubicBezTo>
                        <a:pt x="100" y="173"/>
                        <a:pt x="103" y="173"/>
                        <a:pt x="103" y="175"/>
                      </a:cubicBezTo>
                      <a:cubicBezTo>
                        <a:pt x="103" y="175"/>
                        <a:pt x="98" y="175"/>
                        <a:pt x="100" y="175"/>
                      </a:cubicBezTo>
                      <a:cubicBezTo>
                        <a:pt x="101" y="177"/>
                        <a:pt x="98" y="175"/>
                        <a:pt x="100" y="177"/>
                      </a:cubicBezTo>
                      <a:cubicBezTo>
                        <a:pt x="100" y="177"/>
                        <a:pt x="98" y="177"/>
                        <a:pt x="100" y="178"/>
                      </a:cubicBezTo>
                      <a:cubicBezTo>
                        <a:pt x="100" y="178"/>
                        <a:pt x="96" y="180"/>
                        <a:pt x="100" y="180"/>
                      </a:cubicBezTo>
                      <a:cubicBezTo>
                        <a:pt x="101" y="180"/>
                        <a:pt x="100" y="181"/>
                        <a:pt x="101" y="180"/>
                      </a:cubicBezTo>
                      <a:cubicBezTo>
                        <a:pt x="103" y="180"/>
                        <a:pt x="103" y="178"/>
                        <a:pt x="103" y="178"/>
                      </a:cubicBezTo>
                      <a:cubicBezTo>
                        <a:pt x="104" y="178"/>
                        <a:pt x="103" y="180"/>
                        <a:pt x="106" y="178"/>
                      </a:cubicBezTo>
                      <a:cubicBezTo>
                        <a:pt x="107" y="178"/>
                        <a:pt x="107" y="178"/>
                        <a:pt x="107" y="177"/>
                      </a:cubicBezTo>
                      <a:close/>
                      <a:moveTo>
                        <a:pt x="101" y="183"/>
                      </a:moveTo>
                      <a:cubicBezTo>
                        <a:pt x="100" y="181"/>
                        <a:pt x="101" y="181"/>
                        <a:pt x="103" y="181"/>
                      </a:cubicBezTo>
                      <a:cubicBezTo>
                        <a:pt x="103" y="183"/>
                        <a:pt x="101" y="183"/>
                        <a:pt x="101" y="183"/>
                      </a:cubicBezTo>
                      <a:close/>
                      <a:moveTo>
                        <a:pt x="98" y="184"/>
                      </a:moveTo>
                      <a:cubicBezTo>
                        <a:pt x="98" y="183"/>
                        <a:pt x="101" y="184"/>
                        <a:pt x="100" y="184"/>
                      </a:cubicBezTo>
                      <a:cubicBezTo>
                        <a:pt x="98" y="184"/>
                        <a:pt x="96" y="184"/>
                        <a:pt x="98" y="184"/>
                      </a:cubicBezTo>
                      <a:close/>
                      <a:moveTo>
                        <a:pt x="83" y="196"/>
                      </a:moveTo>
                      <a:cubicBezTo>
                        <a:pt x="83" y="196"/>
                        <a:pt x="83" y="195"/>
                        <a:pt x="84" y="195"/>
                      </a:cubicBezTo>
                      <a:cubicBezTo>
                        <a:pt x="84" y="195"/>
                        <a:pt x="84" y="195"/>
                        <a:pt x="83" y="196"/>
                      </a:cubicBezTo>
                      <a:close/>
                      <a:moveTo>
                        <a:pt x="83" y="190"/>
                      </a:moveTo>
                      <a:cubicBezTo>
                        <a:pt x="84" y="189"/>
                        <a:pt x="83" y="189"/>
                        <a:pt x="83" y="189"/>
                      </a:cubicBezTo>
                      <a:cubicBezTo>
                        <a:pt x="83" y="189"/>
                        <a:pt x="81" y="189"/>
                        <a:pt x="80" y="189"/>
                      </a:cubicBezTo>
                      <a:cubicBezTo>
                        <a:pt x="78" y="189"/>
                        <a:pt x="80" y="190"/>
                        <a:pt x="78" y="190"/>
                      </a:cubicBezTo>
                      <a:cubicBezTo>
                        <a:pt x="77" y="190"/>
                        <a:pt x="78" y="190"/>
                        <a:pt x="77" y="192"/>
                      </a:cubicBezTo>
                      <a:cubicBezTo>
                        <a:pt x="77" y="192"/>
                        <a:pt x="77" y="193"/>
                        <a:pt x="80" y="192"/>
                      </a:cubicBezTo>
                      <a:cubicBezTo>
                        <a:pt x="80" y="192"/>
                        <a:pt x="81" y="192"/>
                        <a:pt x="83" y="190"/>
                      </a:cubicBezTo>
                      <a:close/>
                      <a:moveTo>
                        <a:pt x="86" y="186"/>
                      </a:moveTo>
                      <a:cubicBezTo>
                        <a:pt x="87" y="186"/>
                        <a:pt x="84" y="184"/>
                        <a:pt x="86" y="184"/>
                      </a:cubicBezTo>
                      <a:cubicBezTo>
                        <a:pt x="87" y="183"/>
                        <a:pt x="84" y="180"/>
                        <a:pt x="84" y="181"/>
                      </a:cubicBezTo>
                      <a:cubicBezTo>
                        <a:pt x="83" y="181"/>
                        <a:pt x="84" y="183"/>
                        <a:pt x="83" y="183"/>
                      </a:cubicBezTo>
                      <a:cubicBezTo>
                        <a:pt x="81" y="183"/>
                        <a:pt x="83" y="184"/>
                        <a:pt x="81" y="184"/>
                      </a:cubicBezTo>
                      <a:cubicBezTo>
                        <a:pt x="80" y="184"/>
                        <a:pt x="81" y="183"/>
                        <a:pt x="80" y="183"/>
                      </a:cubicBezTo>
                      <a:cubicBezTo>
                        <a:pt x="80" y="184"/>
                        <a:pt x="78" y="183"/>
                        <a:pt x="78" y="184"/>
                      </a:cubicBezTo>
                      <a:cubicBezTo>
                        <a:pt x="78" y="184"/>
                        <a:pt x="77" y="186"/>
                        <a:pt x="78" y="186"/>
                      </a:cubicBezTo>
                      <a:cubicBezTo>
                        <a:pt x="80" y="187"/>
                        <a:pt x="80" y="186"/>
                        <a:pt x="83" y="184"/>
                      </a:cubicBezTo>
                      <a:cubicBezTo>
                        <a:pt x="86" y="184"/>
                        <a:pt x="80" y="186"/>
                        <a:pt x="81" y="187"/>
                      </a:cubicBezTo>
                      <a:cubicBezTo>
                        <a:pt x="83" y="187"/>
                        <a:pt x="84" y="186"/>
                        <a:pt x="86" y="186"/>
                      </a:cubicBezTo>
                      <a:close/>
                      <a:moveTo>
                        <a:pt x="87" y="183"/>
                      </a:moveTo>
                      <a:cubicBezTo>
                        <a:pt x="87" y="183"/>
                        <a:pt x="87" y="181"/>
                        <a:pt x="89" y="181"/>
                      </a:cubicBezTo>
                      <a:cubicBezTo>
                        <a:pt x="90" y="181"/>
                        <a:pt x="90" y="180"/>
                        <a:pt x="92" y="178"/>
                      </a:cubicBezTo>
                      <a:cubicBezTo>
                        <a:pt x="92" y="177"/>
                        <a:pt x="92" y="175"/>
                        <a:pt x="90" y="177"/>
                      </a:cubicBezTo>
                      <a:cubicBezTo>
                        <a:pt x="89" y="178"/>
                        <a:pt x="87" y="178"/>
                        <a:pt x="87" y="181"/>
                      </a:cubicBezTo>
                      <a:cubicBezTo>
                        <a:pt x="86" y="181"/>
                        <a:pt x="86" y="181"/>
                        <a:pt x="87" y="183"/>
                      </a:cubicBezTo>
                      <a:close/>
                      <a:moveTo>
                        <a:pt x="93" y="181"/>
                      </a:moveTo>
                      <a:cubicBezTo>
                        <a:pt x="96" y="181"/>
                        <a:pt x="96" y="181"/>
                        <a:pt x="96" y="181"/>
                      </a:cubicBezTo>
                      <a:cubicBezTo>
                        <a:pt x="95" y="183"/>
                        <a:pt x="93" y="181"/>
                        <a:pt x="93" y="181"/>
                      </a:cubicBezTo>
                      <a:close/>
                      <a:moveTo>
                        <a:pt x="92" y="183"/>
                      </a:moveTo>
                      <a:cubicBezTo>
                        <a:pt x="92" y="183"/>
                        <a:pt x="93" y="184"/>
                        <a:pt x="90" y="186"/>
                      </a:cubicBezTo>
                      <a:cubicBezTo>
                        <a:pt x="89" y="187"/>
                        <a:pt x="92" y="184"/>
                        <a:pt x="90" y="184"/>
                      </a:cubicBezTo>
                      <a:cubicBezTo>
                        <a:pt x="89" y="184"/>
                        <a:pt x="92" y="183"/>
                        <a:pt x="90" y="181"/>
                      </a:cubicBezTo>
                      <a:cubicBezTo>
                        <a:pt x="89" y="181"/>
                        <a:pt x="87" y="183"/>
                        <a:pt x="87" y="184"/>
                      </a:cubicBezTo>
                      <a:cubicBezTo>
                        <a:pt x="86" y="186"/>
                        <a:pt x="89" y="187"/>
                        <a:pt x="86" y="187"/>
                      </a:cubicBezTo>
                      <a:cubicBezTo>
                        <a:pt x="84" y="187"/>
                        <a:pt x="86" y="187"/>
                        <a:pt x="84" y="190"/>
                      </a:cubicBezTo>
                      <a:cubicBezTo>
                        <a:pt x="83" y="192"/>
                        <a:pt x="86" y="189"/>
                        <a:pt x="87" y="190"/>
                      </a:cubicBezTo>
                      <a:cubicBezTo>
                        <a:pt x="89" y="192"/>
                        <a:pt x="89" y="189"/>
                        <a:pt x="89" y="189"/>
                      </a:cubicBezTo>
                      <a:cubicBezTo>
                        <a:pt x="90" y="190"/>
                        <a:pt x="90" y="190"/>
                        <a:pt x="90" y="189"/>
                      </a:cubicBezTo>
                      <a:cubicBezTo>
                        <a:pt x="92" y="187"/>
                        <a:pt x="92" y="187"/>
                        <a:pt x="93" y="187"/>
                      </a:cubicBezTo>
                      <a:cubicBezTo>
                        <a:pt x="96" y="186"/>
                        <a:pt x="95" y="183"/>
                        <a:pt x="93" y="183"/>
                      </a:cubicBezTo>
                      <a:cubicBezTo>
                        <a:pt x="93" y="181"/>
                        <a:pt x="93" y="181"/>
                        <a:pt x="92" y="183"/>
                      </a:cubicBezTo>
                      <a:close/>
                      <a:moveTo>
                        <a:pt x="92" y="189"/>
                      </a:moveTo>
                      <a:cubicBezTo>
                        <a:pt x="93" y="187"/>
                        <a:pt x="95" y="187"/>
                        <a:pt x="95" y="187"/>
                      </a:cubicBezTo>
                      <a:cubicBezTo>
                        <a:pt x="93" y="189"/>
                        <a:pt x="92" y="190"/>
                        <a:pt x="92" y="189"/>
                      </a:cubicBezTo>
                      <a:close/>
                      <a:moveTo>
                        <a:pt x="118" y="164"/>
                      </a:moveTo>
                      <a:cubicBezTo>
                        <a:pt x="119" y="163"/>
                        <a:pt x="121" y="164"/>
                        <a:pt x="121" y="164"/>
                      </a:cubicBezTo>
                      <a:cubicBezTo>
                        <a:pt x="119" y="164"/>
                        <a:pt x="118" y="164"/>
                        <a:pt x="118" y="164"/>
                      </a:cubicBezTo>
                      <a:close/>
                      <a:moveTo>
                        <a:pt x="75" y="190"/>
                      </a:moveTo>
                      <a:cubicBezTo>
                        <a:pt x="77" y="190"/>
                        <a:pt x="77" y="190"/>
                        <a:pt x="77" y="190"/>
                      </a:cubicBezTo>
                      <a:cubicBezTo>
                        <a:pt x="77" y="192"/>
                        <a:pt x="75" y="190"/>
                        <a:pt x="75" y="190"/>
                      </a:cubicBezTo>
                      <a:close/>
                      <a:moveTo>
                        <a:pt x="70" y="193"/>
                      </a:moveTo>
                      <a:cubicBezTo>
                        <a:pt x="70" y="193"/>
                        <a:pt x="70" y="195"/>
                        <a:pt x="72" y="193"/>
                      </a:cubicBezTo>
                      <a:cubicBezTo>
                        <a:pt x="72" y="193"/>
                        <a:pt x="72" y="193"/>
                        <a:pt x="73" y="193"/>
                      </a:cubicBezTo>
                      <a:cubicBezTo>
                        <a:pt x="73" y="193"/>
                        <a:pt x="73" y="192"/>
                        <a:pt x="75" y="192"/>
                      </a:cubicBezTo>
                      <a:cubicBezTo>
                        <a:pt x="77" y="192"/>
                        <a:pt x="75" y="192"/>
                        <a:pt x="73" y="190"/>
                      </a:cubicBezTo>
                      <a:cubicBezTo>
                        <a:pt x="72" y="190"/>
                        <a:pt x="72" y="190"/>
                        <a:pt x="70" y="192"/>
                      </a:cubicBezTo>
                      <a:cubicBezTo>
                        <a:pt x="70" y="193"/>
                        <a:pt x="72" y="193"/>
                        <a:pt x="70" y="193"/>
                      </a:cubicBezTo>
                      <a:close/>
                      <a:moveTo>
                        <a:pt x="70" y="193"/>
                      </a:moveTo>
                      <a:cubicBezTo>
                        <a:pt x="72" y="193"/>
                        <a:pt x="69" y="192"/>
                        <a:pt x="69" y="193"/>
                      </a:cubicBezTo>
                      <a:cubicBezTo>
                        <a:pt x="69" y="195"/>
                        <a:pt x="69" y="193"/>
                        <a:pt x="69" y="195"/>
                      </a:cubicBezTo>
                      <a:cubicBezTo>
                        <a:pt x="69" y="195"/>
                        <a:pt x="69" y="195"/>
                        <a:pt x="70" y="193"/>
                      </a:cubicBezTo>
                      <a:close/>
                      <a:moveTo>
                        <a:pt x="66" y="195"/>
                      </a:moveTo>
                      <a:cubicBezTo>
                        <a:pt x="66" y="198"/>
                        <a:pt x="66" y="198"/>
                        <a:pt x="67" y="196"/>
                      </a:cubicBezTo>
                      <a:cubicBezTo>
                        <a:pt x="67" y="195"/>
                        <a:pt x="67" y="195"/>
                        <a:pt x="67" y="193"/>
                      </a:cubicBezTo>
                      <a:cubicBezTo>
                        <a:pt x="67" y="193"/>
                        <a:pt x="67" y="193"/>
                        <a:pt x="66" y="195"/>
                      </a:cubicBezTo>
                      <a:close/>
                      <a:moveTo>
                        <a:pt x="87" y="195"/>
                      </a:moveTo>
                      <a:cubicBezTo>
                        <a:pt x="89" y="195"/>
                        <a:pt x="89" y="195"/>
                        <a:pt x="89" y="195"/>
                      </a:cubicBezTo>
                      <a:cubicBezTo>
                        <a:pt x="90" y="195"/>
                        <a:pt x="87" y="195"/>
                        <a:pt x="87" y="195"/>
                      </a:cubicBezTo>
                      <a:close/>
                      <a:moveTo>
                        <a:pt x="64" y="221"/>
                      </a:moveTo>
                      <a:cubicBezTo>
                        <a:pt x="64" y="219"/>
                        <a:pt x="63" y="219"/>
                        <a:pt x="63" y="219"/>
                      </a:cubicBezTo>
                      <a:cubicBezTo>
                        <a:pt x="63" y="221"/>
                        <a:pt x="61" y="222"/>
                        <a:pt x="63" y="222"/>
                      </a:cubicBezTo>
                      <a:cubicBezTo>
                        <a:pt x="63" y="221"/>
                        <a:pt x="64" y="222"/>
                        <a:pt x="64" y="221"/>
                      </a:cubicBezTo>
                      <a:close/>
                      <a:moveTo>
                        <a:pt x="64" y="224"/>
                      </a:moveTo>
                      <a:cubicBezTo>
                        <a:pt x="66" y="222"/>
                        <a:pt x="66" y="222"/>
                        <a:pt x="64" y="222"/>
                      </a:cubicBezTo>
                      <a:cubicBezTo>
                        <a:pt x="64" y="222"/>
                        <a:pt x="63" y="222"/>
                        <a:pt x="63" y="224"/>
                      </a:cubicBezTo>
                      <a:cubicBezTo>
                        <a:pt x="63" y="224"/>
                        <a:pt x="63" y="224"/>
                        <a:pt x="64" y="224"/>
                      </a:cubicBezTo>
                      <a:close/>
                      <a:moveTo>
                        <a:pt x="60" y="232"/>
                      </a:moveTo>
                      <a:cubicBezTo>
                        <a:pt x="60" y="233"/>
                        <a:pt x="58" y="233"/>
                        <a:pt x="60" y="233"/>
                      </a:cubicBezTo>
                      <a:cubicBezTo>
                        <a:pt x="61" y="233"/>
                        <a:pt x="60" y="232"/>
                        <a:pt x="61" y="232"/>
                      </a:cubicBezTo>
                      <a:cubicBezTo>
                        <a:pt x="63" y="232"/>
                        <a:pt x="63" y="232"/>
                        <a:pt x="63" y="230"/>
                      </a:cubicBezTo>
                      <a:cubicBezTo>
                        <a:pt x="61" y="229"/>
                        <a:pt x="61" y="229"/>
                        <a:pt x="61" y="230"/>
                      </a:cubicBezTo>
                      <a:cubicBezTo>
                        <a:pt x="61" y="230"/>
                        <a:pt x="60" y="230"/>
                        <a:pt x="60" y="232"/>
                      </a:cubicBezTo>
                      <a:close/>
                      <a:moveTo>
                        <a:pt x="57" y="227"/>
                      </a:moveTo>
                      <a:cubicBezTo>
                        <a:pt x="57" y="227"/>
                        <a:pt x="58" y="226"/>
                        <a:pt x="60" y="227"/>
                      </a:cubicBezTo>
                      <a:cubicBezTo>
                        <a:pt x="60" y="227"/>
                        <a:pt x="57" y="229"/>
                        <a:pt x="57" y="227"/>
                      </a:cubicBezTo>
                      <a:close/>
                      <a:moveTo>
                        <a:pt x="60" y="235"/>
                      </a:moveTo>
                      <a:cubicBezTo>
                        <a:pt x="58" y="235"/>
                        <a:pt x="60" y="235"/>
                        <a:pt x="61" y="235"/>
                      </a:cubicBezTo>
                      <a:cubicBezTo>
                        <a:pt x="63" y="233"/>
                        <a:pt x="61" y="233"/>
                        <a:pt x="60" y="233"/>
                      </a:cubicBezTo>
                      <a:cubicBezTo>
                        <a:pt x="60" y="235"/>
                        <a:pt x="60" y="233"/>
                        <a:pt x="60" y="235"/>
                      </a:cubicBezTo>
                      <a:close/>
                      <a:moveTo>
                        <a:pt x="55" y="235"/>
                      </a:moveTo>
                      <a:cubicBezTo>
                        <a:pt x="57" y="235"/>
                        <a:pt x="58" y="235"/>
                        <a:pt x="58" y="235"/>
                      </a:cubicBezTo>
                      <a:cubicBezTo>
                        <a:pt x="57" y="235"/>
                        <a:pt x="55" y="235"/>
                        <a:pt x="55" y="235"/>
                      </a:cubicBezTo>
                      <a:close/>
                      <a:moveTo>
                        <a:pt x="54" y="242"/>
                      </a:moveTo>
                      <a:cubicBezTo>
                        <a:pt x="55" y="242"/>
                        <a:pt x="55" y="242"/>
                        <a:pt x="54" y="242"/>
                      </a:cubicBezTo>
                      <a:cubicBezTo>
                        <a:pt x="54" y="242"/>
                        <a:pt x="54" y="241"/>
                        <a:pt x="52" y="241"/>
                      </a:cubicBezTo>
                      <a:cubicBezTo>
                        <a:pt x="52" y="242"/>
                        <a:pt x="52" y="242"/>
                        <a:pt x="54" y="242"/>
                      </a:cubicBezTo>
                      <a:close/>
                      <a:moveTo>
                        <a:pt x="54" y="241"/>
                      </a:moveTo>
                      <a:cubicBezTo>
                        <a:pt x="54" y="241"/>
                        <a:pt x="55" y="241"/>
                        <a:pt x="54" y="241"/>
                      </a:cubicBezTo>
                      <a:cubicBezTo>
                        <a:pt x="54" y="241"/>
                        <a:pt x="52" y="239"/>
                        <a:pt x="54" y="241"/>
                      </a:cubicBezTo>
                      <a:close/>
                      <a:moveTo>
                        <a:pt x="51" y="241"/>
                      </a:moveTo>
                      <a:cubicBezTo>
                        <a:pt x="52" y="239"/>
                        <a:pt x="52" y="241"/>
                        <a:pt x="52" y="241"/>
                      </a:cubicBezTo>
                      <a:cubicBezTo>
                        <a:pt x="51" y="241"/>
                        <a:pt x="51" y="241"/>
                        <a:pt x="51" y="241"/>
                      </a:cubicBezTo>
                      <a:close/>
                      <a:moveTo>
                        <a:pt x="64" y="219"/>
                      </a:moveTo>
                      <a:cubicBezTo>
                        <a:pt x="66" y="218"/>
                        <a:pt x="66" y="218"/>
                        <a:pt x="66" y="218"/>
                      </a:cubicBezTo>
                      <a:cubicBezTo>
                        <a:pt x="67" y="219"/>
                        <a:pt x="66" y="219"/>
                        <a:pt x="64" y="219"/>
                      </a:cubicBezTo>
                      <a:close/>
                      <a:moveTo>
                        <a:pt x="26" y="258"/>
                      </a:moveTo>
                      <a:cubicBezTo>
                        <a:pt x="25" y="258"/>
                        <a:pt x="29" y="256"/>
                        <a:pt x="29" y="258"/>
                      </a:cubicBezTo>
                      <a:cubicBezTo>
                        <a:pt x="29" y="258"/>
                        <a:pt x="28" y="259"/>
                        <a:pt x="26" y="258"/>
                      </a:cubicBezTo>
                      <a:close/>
                      <a:moveTo>
                        <a:pt x="34" y="253"/>
                      </a:moveTo>
                      <a:cubicBezTo>
                        <a:pt x="35" y="253"/>
                        <a:pt x="34" y="252"/>
                        <a:pt x="34" y="252"/>
                      </a:cubicBezTo>
                      <a:cubicBezTo>
                        <a:pt x="32" y="253"/>
                        <a:pt x="29" y="253"/>
                        <a:pt x="29" y="255"/>
                      </a:cubicBezTo>
                      <a:cubicBezTo>
                        <a:pt x="31" y="255"/>
                        <a:pt x="32" y="255"/>
                        <a:pt x="34" y="253"/>
                      </a:cubicBezTo>
                      <a:close/>
                      <a:moveTo>
                        <a:pt x="32" y="256"/>
                      </a:moveTo>
                      <a:cubicBezTo>
                        <a:pt x="35" y="256"/>
                        <a:pt x="37" y="256"/>
                        <a:pt x="37" y="256"/>
                      </a:cubicBezTo>
                      <a:cubicBezTo>
                        <a:pt x="37" y="255"/>
                        <a:pt x="35" y="256"/>
                        <a:pt x="35" y="255"/>
                      </a:cubicBezTo>
                      <a:cubicBezTo>
                        <a:pt x="35" y="253"/>
                        <a:pt x="32" y="255"/>
                        <a:pt x="32" y="255"/>
                      </a:cubicBezTo>
                      <a:cubicBezTo>
                        <a:pt x="31" y="256"/>
                        <a:pt x="29" y="256"/>
                        <a:pt x="29" y="256"/>
                      </a:cubicBezTo>
                      <a:cubicBezTo>
                        <a:pt x="29" y="258"/>
                        <a:pt x="31" y="258"/>
                        <a:pt x="32" y="256"/>
                      </a:cubicBezTo>
                      <a:close/>
                      <a:moveTo>
                        <a:pt x="28" y="261"/>
                      </a:moveTo>
                      <a:cubicBezTo>
                        <a:pt x="26" y="259"/>
                        <a:pt x="28" y="259"/>
                        <a:pt x="29" y="261"/>
                      </a:cubicBezTo>
                      <a:cubicBezTo>
                        <a:pt x="28" y="261"/>
                        <a:pt x="28" y="261"/>
                        <a:pt x="28" y="261"/>
                      </a:cubicBezTo>
                      <a:close/>
                      <a:moveTo>
                        <a:pt x="25" y="262"/>
                      </a:moveTo>
                      <a:cubicBezTo>
                        <a:pt x="26" y="262"/>
                        <a:pt x="25" y="261"/>
                        <a:pt x="25" y="262"/>
                      </a:cubicBezTo>
                      <a:cubicBezTo>
                        <a:pt x="23" y="262"/>
                        <a:pt x="23" y="261"/>
                        <a:pt x="23" y="262"/>
                      </a:cubicBezTo>
                      <a:cubicBezTo>
                        <a:pt x="21" y="264"/>
                        <a:pt x="25" y="264"/>
                        <a:pt x="25" y="262"/>
                      </a:cubicBezTo>
                      <a:close/>
                      <a:moveTo>
                        <a:pt x="17" y="267"/>
                      </a:moveTo>
                      <a:cubicBezTo>
                        <a:pt x="15" y="267"/>
                        <a:pt x="18" y="265"/>
                        <a:pt x="18" y="267"/>
                      </a:cubicBezTo>
                      <a:cubicBezTo>
                        <a:pt x="17" y="267"/>
                        <a:pt x="17" y="267"/>
                        <a:pt x="17" y="267"/>
                      </a:cubicBezTo>
                      <a:close/>
                      <a:moveTo>
                        <a:pt x="11" y="270"/>
                      </a:moveTo>
                      <a:cubicBezTo>
                        <a:pt x="12" y="271"/>
                        <a:pt x="11" y="273"/>
                        <a:pt x="9" y="273"/>
                      </a:cubicBezTo>
                      <a:cubicBezTo>
                        <a:pt x="9" y="271"/>
                        <a:pt x="11" y="270"/>
                        <a:pt x="11" y="270"/>
                      </a:cubicBezTo>
                      <a:close/>
                      <a:moveTo>
                        <a:pt x="8" y="273"/>
                      </a:moveTo>
                      <a:cubicBezTo>
                        <a:pt x="8" y="271"/>
                        <a:pt x="9" y="271"/>
                        <a:pt x="9" y="273"/>
                      </a:cubicBezTo>
                      <a:cubicBezTo>
                        <a:pt x="8" y="273"/>
                        <a:pt x="8" y="273"/>
                        <a:pt x="8" y="273"/>
                      </a:cubicBezTo>
                      <a:close/>
                      <a:moveTo>
                        <a:pt x="2" y="279"/>
                      </a:moveTo>
                      <a:cubicBezTo>
                        <a:pt x="2" y="278"/>
                        <a:pt x="3" y="278"/>
                        <a:pt x="5" y="278"/>
                      </a:cubicBezTo>
                      <a:cubicBezTo>
                        <a:pt x="5" y="278"/>
                        <a:pt x="3" y="279"/>
                        <a:pt x="2" y="279"/>
                      </a:cubicBezTo>
                      <a:close/>
                      <a:moveTo>
                        <a:pt x="2" y="288"/>
                      </a:moveTo>
                      <a:cubicBezTo>
                        <a:pt x="2" y="288"/>
                        <a:pt x="2" y="287"/>
                        <a:pt x="3" y="287"/>
                      </a:cubicBezTo>
                      <a:cubicBezTo>
                        <a:pt x="3" y="287"/>
                        <a:pt x="3" y="288"/>
                        <a:pt x="2" y="288"/>
                      </a:cubicBezTo>
                      <a:close/>
                      <a:moveTo>
                        <a:pt x="6" y="304"/>
                      </a:moveTo>
                      <a:cubicBezTo>
                        <a:pt x="6" y="302"/>
                        <a:pt x="6" y="302"/>
                        <a:pt x="8" y="304"/>
                      </a:cubicBezTo>
                      <a:cubicBezTo>
                        <a:pt x="8" y="304"/>
                        <a:pt x="8" y="302"/>
                        <a:pt x="9" y="302"/>
                      </a:cubicBezTo>
                      <a:cubicBezTo>
                        <a:pt x="9" y="301"/>
                        <a:pt x="6" y="301"/>
                        <a:pt x="6" y="302"/>
                      </a:cubicBezTo>
                      <a:cubicBezTo>
                        <a:pt x="5" y="304"/>
                        <a:pt x="6" y="305"/>
                        <a:pt x="8" y="305"/>
                      </a:cubicBezTo>
                      <a:cubicBezTo>
                        <a:pt x="8" y="305"/>
                        <a:pt x="8" y="304"/>
                        <a:pt x="6" y="304"/>
                      </a:cubicBezTo>
                      <a:close/>
                      <a:moveTo>
                        <a:pt x="5" y="313"/>
                      </a:moveTo>
                      <a:cubicBezTo>
                        <a:pt x="6" y="313"/>
                        <a:pt x="5" y="308"/>
                        <a:pt x="5" y="310"/>
                      </a:cubicBezTo>
                      <a:cubicBezTo>
                        <a:pt x="5" y="311"/>
                        <a:pt x="3" y="313"/>
                        <a:pt x="5" y="313"/>
                      </a:cubicBezTo>
                      <a:close/>
                      <a:moveTo>
                        <a:pt x="5" y="307"/>
                      </a:moveTo>
                      <a:cubicBezTo>
                        <a:pt x="5" y="308"/>
                        <a:pt x="5" y="305"/>
                        <a:pt x="5" y="305"/>
                      </a:cubicBezTo>
                      <a:cubicBezTo>
                        <a:pt x="6" y="305"/>
                        <a:pt x="6" y="307"/>
                        <a:pt x="6" y="305"/>
                      </a:cubicBezTo>
                      <a:cubicBezTo>
                        <a:pt x="6" y="305"/>
                        <a:pt x="6" y="305"/>
                        <a:pt x="5" y="304"/>
                      </a:cubicBezTo>
                      <a:cubicBezTo>
                        <a:pt x="5" y="304"/>
                        <a:pt x="5" y="305"/>
                        <a:pt x="5" y="307"/>
                      </a:cubicBezTo>
                      <a:close/>
                      <a:moveTo>
                        <a:pt x="3" y="299"/>
                      </a:moveTo>
                      <a:cubicBezTo>
                        <a:pt x="3" y="296"/>
                        <a:pt x="3" y="296"/>
                        <a:pt x="3" y="296"/>
                      </a:cubicBezTo>
                      <a:cubicBezTo>
                        <a:pt x="3" y="297"/>
                        <a:pt x="5" y="301"/>
                        <a:pt x="3" y="299"/>
                      </a:cubicBezTo>
                      <a:close/>
                      <a:moveTo>
                        <a:pt x="5" y="296"/>
                      </a:moveTo>
                      <a:cubicBezTo>
                        <a:pt x="5" y="297"/>
                        <a:pt x="3" y="296"/>
                        <a:pt x="3" y="294"/>
                      </a:cubicBezTo>
                      <a:cubicBezTo>
                        <a:pt x="5" y="296"/>
                        <a:pt x="5" y="296"/>
                        <a:pt x="5" y="296"/>
                      </a:cubicBezTo>
                      <a:close/>
                      <a:moveTo>
                        <a:pt x="3" y="294"/>
                      </a:moveTo>
                      <a:cubicBezTo>
                        <a:pt x="5" y="294"/>
                        <a:pt x="3" y="293"/>
                        <a:pt x="3" y="293"/>
                      </a:cubicBezTo>
                      <a:cubicBezTo>
                        <a:pt x="2" y="291"/>
                        <a:pt x="2" y="293"/>
                        <a:pt x="3" y="294"/>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3" name="Freeform 891">
                  <a:extLst>
                    <a:ext uri="{FF2B5EF4-FFF2-40B4-BE49-F238E27FC236}">
                      <a16:creationId xmlns:a16="http://schemas.microsoft.com/office/drawing/2014/main" id="{3E32980E-DF29-1F6A-1199-FF7587F20351}"/>
                    </a:ext>
                  </a:extLst>
                </p:cNvPr>
                <p:cNvSpPr>
                  <a:spLocks noEditPoints="1"/>
                </p:cNvSpPr>
                <p:nvPr/>
              </p:nvSpPr>
              <p:spPr bwMode="gray">
                <a:xfrm>
                  <a:off x="3654048" y="2653307"/>
                  <a:ext cx="565526" cy="818127"/>
                </a:xfrm>
                <a:custGeom>
                  <a:avLst/>
                  <a:gdLst>
                    <a:gd name="T0" fmla="*/ 32 w 83"/>
                    <a:gd name="T1" fmla="*/ 76 h 133"/>
                    <a:gd name="T2" fmla="*/ 29 w 83"/>
                    <a:gd name="T3" fmla="*/ 65 h 133"/>
                    <a:gd name="T4" fmla="*/ 25 w 83"/>
                    <a:gd name="T5" fmla="*/ 61 h 133"/>
                    <a:gd name="T6" fmla="*/ 23 w 83"/>
                    <a:gd name="T7" fmla="*/ 62 h 133"/>
                    <a:gd name="T8" fmla="*/ 23 w 83"/>
                    <a:gd name="T9" fmla="*/ 53 h 133"/>
                    <a:gd name="T10" fmla="*/ 20 w 83"/>
                    <a:gd name="T11" fmla="*/ 50 h 133"/>
                    <a:gd name="T12" fmla="*/ 22 w 83"/>
                    <a:gd name="T13" fmla="*/ 42 h 133"/>
                    <a:gd name="T14" fmla="*/ 25 w 83"/>
                    <a:gd name="T15" fmla="*/ 33 h 133"/>
                    <a:gd name="T16" fmla="*/ 32 w 83"/>
                    <a:gd name="T17" fmla="*/ 29 h 133"/>
                    <a:gd name="T18" fmla="*/ 35 w 83"/>
                    <a:gd name="T19" fmla="*/ 38 h 133"/>
                    <a:gd name="T20" fmla="*/ 52 w 83"/>
                    <a:gd name="T21" fmla="*/ 41 h 133"/>
                    <a:gd name="T22" fmla="*/ 46 w 83"/>
                    <a:gd name="T23" fmla="*/ 58 h 133"/>
                    <a:gd name="T24" fmla="*/ 54 w 83"/>
                    <a:gd name="T25" fmla="*/ 65 h 133"/>
                    <a:gd name="T26" fmla="*/ 67 w 83"/>
                    <a:gd name="T27" fmla="*/ 87 h 133"/>
                    <a:gd name="T28" fmla="*/ 69 w 83"/>
                    <a:gd name="T29" fmla="*/ 99 h 133"/>
                    <a:gd name="T30" fmla="*/ 75 w 83"/>
                    <a:gd name="T31" fmla="*/ 111 h 133"/>
                    <a:gd name="T32" fmla="*/ 79 w 83"/>
                    <a:gd name="T33" fmla="*/ 116 h 133"/>
                    <a:gd name="T34" fmla="*/ 60 w 83"/>
                    <a:gd name="T35" fmla="*/ 124 h 133"/>
                    <a:gd name="T36" fmla="*/ 46 w 83"/>
                    <a:gd name="T37" fmla="*/ 125 h 133"/>
                    <a:gd name="T38" fmla="*/ 28 w 83"/>
                    <a:gd name="T39" fmla="*/ 131 h 133"/>
                    <a:gd name="T40" fmla="*/ 29 w 83"/>
                    <a:gd name="T41" fmla="*/ 125 h 133"/>
                    <a:gd name="T42" fmla="*/ 43 w 83"/>
                    <a:gd name="T43" fmla="*/ 119 h 133"/>
                    <a:gd name="T44" fmla="*/ 38 w 83"/>
                    <a:gd name="T45" fmla="*/ 116 h 133"/>
                    <a:gd name="T46" fmla="*/ 26 w 83"/>
                    <a:gd name="T47" fmla="*/ 110 h 133"/>
                    <a:gd name="T48" fmla="*/ 31 w 83"/>
                    <a:gd name="T49" fmla="*/ 99 h 133"/>
                    <a:gd name="T50" fmla="*/ 40 w 83"/>
                    <a:gd name="T51" fmla="*/ 93 h 133"/>
                    <a:gd name="T52" fmla="*/ 44 w 83"/>
                    <a:gd name="T53" fmla="*/ 88 h 133"/>
                    <a:gd name="T54" fmla="*/ 40 w 83"/>
                    <a:gd name="T55" fmla="*/ 76 h 133"/>
                    <a:gd name="T56" fmla="*/ 23 w 83"/>
                    <a:gd name="T57" fmla="*/ 81 h 133"/>
                    <a:gd name="T58" fmla="*/ 23 w 83"/>
                    <a:gd name="T59" fmla="*/ 76 h 133"/>
                    <a:gd name="T60" fmla="*/ 14 w 83"/>
                    <a:gd name="T61" fmla="*/ 70 h 133"/>
                    <a:gd name="T62" fmla="*/ 11 w 83"/>
                    <a:gd name="T63" fmla="*/ 82 h 133"/>
                    <a:gd name="T64" fmla="*/ 22 w 83"/>
                    <a:gd name="T65" fmla="*/ 82 h 133"/>
                    <a:gd name="T66" fmla="*/ 31 w 83"/>
                    <a:gd name="T67" fmla="*/ 93 h 133"/>
                    <a:gd name="T68" fmla="*/ 25 w 83"/>
                    <a:gd name="T69" fmla="*/ 64 h 133"/>
                    <a:gd name="T70" fmla="*/ 55 w 83"/>
                    <a:gd name="T71" fmla="*/ 125 h 133"/>
                    <a:gd name="T72" fmla="*/ 12 w 83"/>
                    <a:gd name="T73" fmla="*/ 36 h 133"/>
                    <a:gd name="T74" fmla="*/ 15 w 83"/>
                    <a:gd name="T75" fmla="*/ 36 h 133"/>
                    <a:gd name="T76" fmla="*/ 17 w 83"/>
                    <a:gd name="T77" fmla="*/ 32 h 133"/>
                    <a:gd name="T78" fmla="*/ 11 w 83"/>
                    <a:gd name="T79" fmla="*/ 41 h 133"/>
                    <a:gd name="T80" fmla="*/ 9 w 83"/>
                    <a:gd name="T81" fmla="*/ 47 h 133"/>
                    <a:gd name="T82" fmla="*/ 15 w 83"/>
                    <a:gd name="T83" fmla="*/ 44 h 133"/>
                    <a:gd name="T84" fmla="*/ 22 w 83"/>
                    <a:gd name="T85" fmla="*/ 46 h 133"/>
                    <a:gd name="T86" fmla="*/ 15 w 83"/>
                    <a:gd name="T87" fmla="*/ 41 h 133"/>
                    <a:gd name="T88" fmla="*/ 18 w 83"/>
                    <a:gd name="T89" fmla="*/ 56 h 133"/>
                    <a:gd name="T90" fmla="*/ 17 w 83"/>
                    <a:gd name="T91" fmla="*/ 53 h 133"/>
                    <a:gd name="T92" fmla="*/ 17 w 83"/>
                    <a:gd name="T93" fmla="*/ 65 h 133"/>
                    <a:gd name="T94" fmla="*/ 15 w 83"/>
                    <a:gd name="T95" fmla="*/ 64 h 133"/>
                    <a:gd name="T96" fmla="*/ 20 w 83"/>
                    <a:gd name="T97" fmla="*/ 62 h 133"/>
                    <a:gd name="T98" fmla="*/ 44 w 83"/>
                    <a:gd name="T99" fmla="*/ 24 h 133"/>
                    <a:gd name="T100" fmla="*/ 43 w 83"/>
                    <a:gd name="T101" fmla="*/ 21 h 133"/>
                    <a:gd name="T102" fmla="*/ 44 w 83"/>
                    <a:gd name="T103" fmla="*/ 26 h 133"/>
                    <a:gd name="T104" fmla="*/ 46 w 83"/>
                    <a:gd name="T105" fmla="*/ 19 h 133"/>
                    <a:gd name="T106" fmla="*/ 46 w 83"/>
                    <a:gd name="T107" fmla="*/ 21 h 133"/>
                    <a:gd name="T108" fmla="*/ 58 w 83"/>
                    <a:gd name="T109" fmla="*/ 10 h 133"/>
                    <a:gd name="T110" fmla="*/ 58 w 83"/>
                    <a:gd name="T111" fmla="*/ 4 h 133"/>
                    <a:gd name="T112" fmla="*/ 54 w 83"/>
                    <a:gd name="T113" fmla="*/ 7 h 133"/>
                    <a:gd name="T114" fmla="*/ 58 w 83"/>
                    <a:gd name="T115" fmla="*/ 10 h 133"/>
                    <a:gd name="T116" fmla="*/ 58 w 83"/>
                    <a:gd name="T117" fmla="*/ 3 h 133"/>
                    <a:gd name="T118" fmla="*/ 60 w 83"/>
                    <a:gd name="T119" fmla="*/ 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 h="133">
                      <a:moveTo>
                        <a:pt x="40" y="73"/>
                      </a:moveTo>
                      <a:cubicBezTo>
                        <a:pt x="38" y="76"/>
                        <a:pt x="38" y="73"/>
                        <a:pt x="37" y="75"/>
                      </a:cubicBezTo>
                      <a:cubicBezTo>
                        <a:pt x="35" y="78"/>
                        <a:pt x="32" y="73"/>
                        <a:pt x="32" y="75"/>
                      </a:cubicBezTo>
                      <a:cubicBezTo>
                        <a:pt x="34" y="76"/>
                        <a:pt x="32" y="78"/>
                        <a:pt x="32" y="76"/>
                      </a:cubicBezTo>
                      <a:cubicBezTo>
                        <a:pt x="31" y="75"/>
                        <a:pt x="28" y="73"/>
                        <a:pt x="28" y="76"/>
                      </a:cubicBezTo>
                      <a:cubicBezTo>
                        <a:pt x="29" y="79"/>
                        <a:pt x="26" y="75"/>
                        <a:pt x="26" y="73"/>
                      </a:cubicBezTo>
                      <a:cubicBezTo>
                        <a:pt x="28" y="72"/>
                        <a:pt x="28" y="75"/>
                        <a:pt x="28" y="72"/>
                      </a:cubicBezTo>
                      <a:cubicBezTo>
                        <a:pt x="28" y="68"/>
                        <a:pt x="32" y="68"/>
                        <a:pt x="29" y="65"/>
                      </a:cubicBezTo>
                      <a:cubicBezTo>
                        <a:pt x="28" y="62"/>
                        <a:pt x="29" y="62"/>
                        <a:pt x="31" y="61"/>
                      </a:cubicBezTo>
                      <a:cubicBezTo>
                        <a:pt x="28" y="58"/>
                        <a:pt x="29" y="62"/>
                        <a:pt x="28" y="62"/>
                      </a:cubicBezTo>
                      <a:cubicBezTo>
                        <a:pt x="26" y="61"/>
                        <a:pt x="28" y="62"/>
                        <a:pt x="26" y="62"/>
                      </a:cubicBezTo>
                      <a:cubicBezTo>
                        <a:pt x="25" y="61"/>
                        <a:pt x="26" y="59"/>
                        <a:pt x="25" y="61"/>
                      </a:cubicBezTo>
                      <a:cubicBezTo>
                        <a:pt x="23" y="61"/>
                        <a:pt x="26" y="62"/>
                        <a:pt x="25" y="64"/>
                      </a:cubicBezTo>
                      <a:cubicBezTo>
                        <a:pt x="23" y="65"/>
                        <a:pt x="23" y="70"/>
                        <a:pt x="22" y="70"/>
                      </a:cubicBezTo>
                      <a:cubicBezTo>
                        <a:pt x="20" y="68"/>
                        <a:pt x="25" y="62"/>
                        <a:pt x="23" y="64"/>
                      </a:cubicBezTo>
                      <a:cubicBezTo>
                        <a:pt x="23" y="64"/>
                        <a:pt x="23" y="64"/>
                        <a:pt x="23" y="62"/>
                      </a:cubicBezTo>
                      <a:cubicBezTo>
                        <a:pt x="23" y="61"/>
                        <a:pt x="22" y="61"/>
                        <a:pt x="23" y="59"/>
                      </a:cubicBezTo>
                      <a:cubicBezTo>
                        <a:pt x="23" y="58"/>
                        <a:pt x="22" y="58"/>
                        <a:pt x="23" y="56"/>
                      </a:cubicBezTo>
                      <a:cubicBezTo>
                        <a:pt x="25" y="56"/>
                        <a:pt x="23" y="55"/>
                        <a:pt x="25" y="53"/>
                      </a:cubicBezTo>
                      <a:cubicBezTo>
                        <a:pt x="26" y="52"/>
                        <a:pt x="26" y="52"/>
                        <a:pt x="23" y="53"/>
                      </a:cubicBezTo>
                      <a:cubicBezTo>
                        <a:pt x="22" y="55"/>
                        <a:pt x="23" y="53"/>
                        <a:pt x="22" y="53"/>
                      </a:cubicBezTo>
                      <a:cubicBezTo>
                        <a:pt x="20" y="53"/>
                        <a:pt x="18" y="53"/>
                        <a:pt x="20" y="53"/>
                      </a:cubicBezTo>
                      <a:cubicBezTo>
                        <a:pt x="22" y="52"/>
                        <a:pt x="23" y="52"/>
                        <a:pt x="20" y="52"/>
                      </a:cubicBezTo>
                      <a:cubicBezTo>
                        <a:pt x="17" y="52"/>
                        <a:pt x="18" y="50"/>
                        <a:pt x="20" y="50"/>
                      </a:cubicBezTo>
                      <a:cubicBezTo>
                        <a:pt x="20" y="52"/>
                        <a:pt x="22" y="50"/>
                        <a:pt x="22" y="50"/>
                      </a:cubicBezTo>
                      <a:cubicBezTo>
                        <a:pt x="18" y="49"/>
                        <a:pt x="23" y="49"/>
                        <a:pt x="22" y="47"/>
                      </a:cubicBezTo>
                      <a:cubicBezTo>
                        <a:pt x="22" y="47"/>
                        <a:pt x="22" y="47"/>
                        <a:pt x="23" y="46"/>
                      </a:cubicBezTo>
                      <a:cubicBezTo>
                        <a:pt x="23" y="44"/>
                        <a:pt x="22" y="46"/>
                        <a:pt x="22" y="42"/>
                      </a:cubicBezTo>
                      <a:cubicBezTo>
                        <a:pt x="20" y="39"/>
                        <a:pt x="23" y="41"/>
                        <a:pt x="22" y="38"/>
                      </a:cubicBezTo>
                      <a:cubicBezTo>
                        <a:pt x="20" y="36"/>
                        <a:pt x="23" y="36"/>
                        <a:pt x="25" y="38"/>
                      </a:cubicBezTo>
                      <a:cubicBezTo>
                        <a:pt x="25" y="38"/>
                        <a:pt x="25" y="36"/>
                        <a:pt x="25" y="35"/>
                      </a:cubicBezTo>
                      <a:cubicBezTo>
                        <a:pt x="23" y="33"/>
                        <a:pt x="28" y="35"/>
                        <a:pt x="25" y="33"/>
                      </a:cubicBezTo>
                      <a:cubicBezTo>
                        <a:pt x="23" y="30"/>
                        <a:pt x="29" y="35"/>
                        <a:pt x="26" y="32"/>
                      </a:cubicBezTo>
                      <a:cubicBezTo>
                        <a:pt x="25" y="30"/>
                        <a:pt x="28" y="32"/>
                        <a:pt x="28" y="29"/>
                      </a:cubicBezTo>
                      <a:cubicBezTo>
                        <a:pt x="26" y="27"/>
                        <a:pt x="28" y="27"/>
                        <a:pt x="29" y="29"/>
                      </a:cubicBezTo>
                      <a:cubicBezTo>
                        <a:pt x="31" y="29"/>
                        <a:pt x="31" y="27"/>
                        <a:pt x="32" y="29"/>
                      </a:cubicBezTo>
                      <a:cubicBezTo>
                        <a:pt x="34" y="29"/>
                        <a:pt x="37" y="27"/>
                        <a:pt x="40" y="27"/>
                      </a:cubicBezTo>
                      <a:cubicBezTo>
                        <a:pt x="41" y="29"/>
                        <a:pt x="38" y="27"/>
                        <a:pt x="41" y="27"/>
                      </a:cubicBezTo>
                      <a:cubicBezTo>
                        <a:pt x="44" y="27"/>
                        <a:pt x="43" y="29"/>
                        <a:pt x="43" y="29"/>
                      </a:cubicBezTo>
                      <a:cubicBezTo>
                        <a:pt x="44" y="30"/>
                        <a:pt x="37" y="36"/>
                        <a:pt x="35" y="38"/>
                      </a:cubicBezTo>
                      <a:cubicBezTo>
                        <a:pt x="34" y="38"/>
                        <a:pt x="38" y="36"/>
                        <a:pt x="37" y="38"/>
                      </a:cubicBezTo>
                      <a:cubicBezTo>
                        <a:pt x="35" y="39"/>
                        <a:pt x="34" y="41"/>
                        <a:pt x="35" y="41"/>
                      </a:cubicBezTo>
                      <a:cubicBezTo>
                        <a:pt x="38" y="41"/>
                        <a:pt x="38" y="38"/>
                        <a:pt x="43" y="39"/>
                      </a:cubicBezTo>
                      <a:cubicBezTo>
                        <a:pt x="49" y="39"/>
                        <a:pt x="52" y="38"/>
                        <a:pt x="52" y="41"/>
                      </a:cubicBezTo>
                      <a:cubicBezTo>
                        <a:pt x="54" y="42"/>
                        <a:pt x="52" y="42"/>
                        <a:pt x="50" y="49"/>
                      </a:cubicBezTo>
                      <a:cubicBezTo>
                        <a:pt x="47" y="55"/>
                        <a:pt x="46" y="55"/>
                        <a:pt x="44" y="55"/>
                      </a:cubicBezTo>
                      <a:cubicBezTo>
                        <a:pt x="43" y="55"/>
                        <a:pt x="46" y="55"/>
                        <a:pt x="44" y="56"/>
                      </a:cubicBezTo>
                      <a:cubicBezTo>
                        <a:pt x="44" y="56"/>
                        <a:pt x="49" y="56"/>
                        <a:pt x="46" y="58"/>
                      </a:cubicBezTo>
                      <a:cubicBezTo>
                        <a:pt x="44" y="59"/>
                        <a:pt x="44" y="58"/>
                        <a:pt x="43" y="59"/>
                      </a:cubicBezTo>
                      <a:cubicBezTo>
                        <a:pt x="43" y="61"/>
                        <a:pt x="38" y="61"/>
                        <a:pt x="41" y="61"/>
                      </a:cubicBezTo>
                      <a:cubicBezTo>
                        <a:pt x="46" y="62"/>
                        <a:pt x="43" y="58"/>
                        <a:pt x="47" y="61"/>
                      </a:cubicBezTo>
                      <a:cubicBezTo>
                        <a:pt x="52" y="62"/>
                        <a:pt x="50" y="64"/>
                        <a:pt x="54" y="65"/>
                      </a:cubicBezTo>
                      <a:cubicBezTo>
                        <a:pt x="55" y="67"/>
                        <a:pt x="54" y="68"/>
                        <a:pt x="57" y="73"/>
                      </a:cubicBezTo>
                      <a:cubicBezTo>
                        <a:pt x="58" y="79"/>
                        <a:pt x="58" y="78"/>
                        <a:pt x="61" y="78"/>
                      </a:cubicBezTo>
                      <a:cubicBezTo>
                        <a:pt x="64" y="79"/>
                        <a:pt x="63" y="82"/>
                        <a:pt x="66" y="82"/>
                      </a:cubicBezTo>
                      <a:cubicBezTo>
                        <a:pt x="67" y="84"/>
                        <a:pt x="64" y="84"/>
                        <a:pt x="67" y="87"/>
                      </a:cubicBezTo>
                      <a:cubicBezTo>
                        <a:pt x="70" y="90"/>
                        <a:pt x="69" y="90"/>
                        <a:pt x="66" y="88"/>
                      </a:cubicBezTo>
                      <a:cubicBezTo>
                        <a:pt x="64" y="87"/>
                        <a:pt x="64" y="88"/>
                        <a:pt x="67" y="90"/>
                      </a:cubicBezTo>
                      <a:cubicBezTo>
                        <a:pt x="69" y="91"/>
                        <a:pt x="72" y="96"/>
                        <a:pt x="70" y="96"/>
                      </a:cubicBezTo>
                      <a:cubicBezTo>
                        <a:pt x="69" y="98"/>
                        <a:pt x="67" y="99"/>
                        <a:pt x="69" y="99"/>
                      </a:cubicBezTo>
                      <a:cubicBezTo>
                        <a:pt x="70" y="99"/>
                        <a:pt x="70" y="101"/>
                        <a:pt x="72" y="98"/>
                      </a:cubicBezTo>
                      <a:cubicBezTo>
                        <a:pt x="72" y="96"/>
                        <a:pt x="81" y="98"/>
                        <a:pt x="81" y="102"/>
                      </a:cubicBezTo>
                      <a:cubicBezTo>
                        <a:pt x="83" y="110"/>
                        <a:pt x="76" y="110"/>
                        <a:pt x="78" y="111"/>
                      </a:cubicBezTo>
                      <a:cubicBezTo>
                        <a:pt x="79" y="111"/>
                        <a:pt x="76" y="110"/>
                        <a:pt x="75" y="111"/>
                      </a:cubicBezTo>
                      <a:cubicBezTo>
                        <a:pt x="73" y="113"/>
                        <a:pt x="76" y="111"/>
                        <a:pt x="75" y="114"/>
                      </a:cubicBezTo>
                      <a:cubicBezTo>
                        <a:pt x="75" y="114"/>
                        <a:pt x="70" y="114"/>
                        <a:pt x="72" y="114"/>
                      </a:cubicBezTo>
                      <a:cubicBezTo>
                        <a:pt x="73" y="116"/>
                        <a:pt x="72" y="116"/>
                        <a:pt x="73" y="116"/>
                      </a:cubicBezTo>
                      <a:cubicBezTo>
                        <a:pt x="75" y="117"/>
                        <a:pt x="79" y="114"/>
                        <a:pt x="79" y="116"/>
                      </a:cubicBezTo>
                      <a:cubicBezTo>
                        <a:pt x="78" y="117"/>
                        <a:pt x="79" y="119"/>
                        <a:pt x="76" y="120"/>
                      </a:cubicBezTo>
                      <a:cubicBezTo>
                        <a:pt x="73" y="120"/>
                        <a:pt x="76" y="122"/>
                        <a:pt x="73" y="122"/>
                      </a:cubicBezTo>
                      <a:cubicBezTo>
                        <a:pt x="72" y="122"/>
                        <a:pt x="70" y="125"/>
                        <a:pt x="67" y="124"/>
                      </a:cubicBezTo>
                      <a:cubicBezTo>
                        <a:pt x="64" y="122"/>
                        <a:pt x="61" y="125"/>
                        <a:pt x="60" y="124"/>
                      </a:cubicBezTo>
                      <a:cubicBezTo>
                        <a:pt x="60" y="122"/>
                        <a:pt x="60" y="124"/>
                        <a:pt x="58" y="124"/>
                      </a:cubicBezTo>
                      <a:cubicBezTo>
                        <a:pt x="55" y="122"/>
                        <a:pt x="58" y="124"/>
                        <a:pt x="54" y="124"/>
                      </a:cubicBezTo>
                      <a:cubicBezTo>
                        <a:pt x="50" y="125"/>
                        <a:pt x="54" y="127"/>
                        <a:pt x="50" y="125"/>
                      </a:cubicBezTo>
                      <a:cubicBezTo>
                        <a:pt x="47" y="125"/>
                        <a:pt x="49" y="128"/>
                        <a:pt x="46" y="125"/>
                      </a:cubicBezTo>
                      <a:cubicBezTo>
                        <a:pt x="44" y="122"/>
                        <a:pt x="41" y="127"/>
                        <a:pt x="40" y="125"/>
                      </a:cubicBezTo>
                      <a:cubicBezTo>
                        <a:pt x="40" y="125"/>
                        <a:pt x="40" y="131"/>
                        <a:pt x="37" y="130"/>
                      </a:cubicBezTo>
                      <a:cubicBezTo>
                        <a:pt x="35" y="128"/>
                        <a:pt x="35" y="128"/>
                        <a:pt x="32" y="128"/>
                      </a:cubicBezTo>
                      <a:cubicBezTo>
                        <a:pt x="29" y="128"/>
                        <a:pt x="29" y="130"/>
                        <a:pt x="28" y="131"/>
                      </a:cubicBezTo>
                      <a:cubicBezTo>
                        <a:pt x="26" y="131"/>
                        <a:pt x="28" y="133"/>
                        <a:pt x="26" y="133"/>
                      </a:cubicBezTo>
                      <a:cubicBezTo>
                        <a:pt x="25" y="133"/>
                        <a:pt x="25" y="131"/>
                        <a:pt x="23" y="131"/>
                      </a:cubicBezTo>
                      <a:cubicBezTo>
                        <a:pt x="22" y="133"/>
                        <a:pt x="22" y="130"/>
                        <a:pt x="25" y="130"/>
                      </a:cubicBezTo>
                      <a:cubicBezTo>
                        <a:pt x="26" y="130"/>
                        <a:pt x="26" y="127"/>
                        <a:pt x="29" y="125"/>
                      </a:cubicBezTo>
                      <a:cubicBezTo>
                        <a:pt x="31" y="125"/>
                        <a:pt x="29" y="125"/>
                        <a:pt x="31" y="124"/>
                      </a:cubicBezTo>
                      <a:cubicBezTo>
                        <a:pt x="32" y="122"/>
                        <a:pt x="29" y="120"/>
                        <a:pt x="32" y="120"/>
                      </a:cubicBezTo>
                      <a:cubicBezTo>
                        <a:pt x="35" y="120"/>
                        <a:pt x="32" y="117"/>
                        <a:pt x="35" y="117"/>
                      </a:cubicBezTo>
                      <a:cubicBezTo>
                        <a:pt x="40" y="117"/>
                        <a:pt x="38" y="119"/>
                        <a:pt x="43" y="119"/>
                      </a:cubicBezTo>
                      <a:cubicBezTo>
                        <a:pt x="46" y="117"/>
                        <a:pt x="41" y="117"/>
                        <a:pt x="47" y="114"/>
                      </a:cubicBezTo>
                      <a:cubicBezTo>
                        <a:pt x="47" y="113"/>
                        <a:pt x="47" y="113"/>
                        <a:pt x="49" y="111"/>
                      </a:cubicBezTo>
                      <a:cubicBezTo>
                        <a:pt x="46" y="113"/>
                        <a:pt x="46" y="114"/>
                        <a:pt x="44" y="114"/>
                      </a:cubicBezTo>
                      <a:cubicBezTo>
                        <a:pt x="43" y="114"/>
                        <a:pt x="41" y="119"/>
                        <a:pt x="38" y="116"/>
                      </a:cubicBezTo>
                      <a:cubicBezTo>
                        <a:pt x="35" y="113"/>
                        <a:pt x="32" y="116"/>
                        <a:pt x="34" y="114"/>
                      </a:cubicBezTo>
                      <a:cubicBezTo>
                        <a:pt x="34" y="113"/>
                        <a:pt x="32" y="111"/>
                        <a:pt x="29" y="113"/>
                      </a:cubicBezTo>
                      <a:cubicBezTo>
                        <a:pt x="28" y="114"/>
                        <a:pt x="26" y="113"/>
                        <a:pt x="26" y="111"/>
                      </a:cubicBezTo>
                      <a:cubicBezTo>
                        <a:pt x="28" y="110"/>
                        <a:pt x="25" y="111"/>
                        <a:pt x="26" y="110"/>
                      </a:cubicBezTo>
                      <a:cubicBezTo>
                        <a:pt x="28" y="107"/>
                        <a:pt x="28" y="110"/>
                        <a:pt x="32" y="107"/>
                      </a:cubicBezTo>
                      <a:cubicBezTo>
                        <a:pt x="37" y="104"/>
                        <a:pt x="34" y="102"/>
                        <a:pt x="35" y="101"/>
                      </a:cubicBezTo>
                      <a:cubicBezTo>
                        <a:pt x="37" y="99"/>
                        <a:pt x="34" y="101"/>
                        <a:pt x="35" y="99"/>
                      </a:cubicBezTo>
                      <a:cubicBezTo>
                        <a:pt x="35" y="96"/>
                        <a:pt x="32" y="101"/>
                        <a:pt x="31" y="99"/>
                      </a:cubicBezTo>
                      <a:cubicBezTo>
                        <a:pt x="31" y="99"/>
                        <a:pt x="29" y="101"/>
                        <a:pt x="31" y="99"/>
                      </a:cubicBezTo>
                      <a:cubicBezTo>
                        <a:pt x="31" y="98"/>
                        <a:pt x="32" y="98"/>
                        <a:pt x="34" y="94"/>
                      </a:cubicBezTo>
                      <a:cubicBezTo>
                        <a:pt x="35" y="93"/>
                        <a:pt x="35" y="94"/>
                        <a:pt x="37" y="93"/>
                      </a:cubicBezTo>
                      <a:cubicBezTo>
                        <a:pt x="37" y="93"/>
                        <a:pt x="37" y="94"/>
                        <a:pt x="40" y="93"/>
                      </a:cubicBezTo>
                      <a:cubicBezTo>
                        <a:pt x="41" y="91"/>
                        <a:pt x="43" y="94"/>
                        <a:pt x="43" y="93"/>
                      </a:cubicBezTo>
                      <a:cubicBezTo>
                        <a:pt x="41" y="91"/>
                        <a:pt x="43" y="91"/>
                        <a:pt x="44" y="93"/>
                      </a:cubicBezTo>
                      <a:cubicBezTo>
                        <a:pt x="44" y="94"/>
                        <a:pt x="44" y="93"/>
                        <a:pt x="44" y="91"/>
                      </a:cubicBezTo>
                      <a:cubicBezTo>
                        <a:pt x="41" y="88"/>
                        <a:pt x="44" y="88"/>
                        <a:pt x="44" y="88"/>
                      </a:cubicBezTo>
                      <a:cubicBezTo>
                        <a:pt x="41" y="87"/>
                        <a:pt x="46" y="85"/>
                        <a:pt x="44" y="85"/>
                      </a:cubicBezTo>
                      <a:cubicBezTo>
                        <a:pt x="44" y="84"/>
                        <a:pt x="46" y="82"/>
                        <a:pt x="44" y="82"/>
                      </a:cubicBezTo>
                      <a:cubicBezTo>
                        <a:pt x="43" y="82"/>
                        <a:pt x="43" y="85"/>
                        <a:pt x="41" y="84"/>
                      </a:cubicBezTo>
                      <a:cubicBezTo>
                        <a:pt x="40" y="81"/>
                        <a:pt x="37" y="81"/>
                        <a:pt x="40" y="76"/>
                      </a:cubicBezTo>
                      <a:cubicBezTo>
                        <a:pt x="43" y="72"/>
                        <a:pt x="40" y="76"/>
                        <a:pt x="41" y="73"/>
                      </a:cubicBezTo>
                      <a:cubicBezTo>
                        <a:pt x="43" y="73"/>
                        <a:pt x="40" y="73"/>
                        <a:pt x="40" y="73"/>
                      </a:cubicBezTo>
                      <a:close/>
                      <a:moveTo>
                        <a:pt x="22" y="82"/>
                      </a:moveTo>
                      <a:cubicBezTo>
                        <a:pt x="22" y="81"/>
                        <a:pt x="23" y="82"/>
                        <a:pt x="23" y="81"/>
                      </a:cubicBezTo>
                      <a:cubicBezTo>
                        <a:pt x="22" y="81"/>
                        <a:pt x="22" y="81"/>
                        <a:pt x="22" y="81"/>
                      </a:cubicBezTo>
                      <a:cubicBezTo>
                        <a:pt x="23" y="79"/>
                        <a:pt x="23" y="78"/>
                        <a:pt x="23" y="79"/>
                      </a:cubicBezTo>
                      <a:cubicBezTo>
                        <a:pt x="23" y="81"/>
                        <a:pt x="25" y="81"/>
                        <a:pt x="25" y="79"/>
                      </a:cubicBezTo>
                      <a:cubicBezTo>
                        <a:pt x="23" y="76"/>
                        <a:pt x="23" y="76"/>
                        <a:pt x="23" y="76"/>
                      </a:cubicBezTo>
                      <a:cubicBezTo>
                        <a:pt x="22" y="78"/>
                        <a:pt x="20" y="78"/>
                        <a:pt x="22" y="76"/>
                      </a:cubicBezTo>
                      <a:cubicBezTo>
                        <a:pt x="23" y="76"/>
                        <a:pt x="23" y="75"/>
                        <a:pt x="22" y="75"/>
                      </a:cubicBezTo>
                      <a:cubicBezTo>
                        <a:pt x="20" y="75"/>
                        <a:pt x="20" y="72"/>
                        <a:pt x="18" y="70"/>
                      </a:cubicBezTo>
                      <a:cubicBezTo>
                        <a:pt x="18" y="68"/>
                        <a:pt x="15" y="70"/>
                        <a:pt x="14" y="70"/>
                      </a:cubicBezTo>
                      <a:cubicBezTo>
                        <a:pt x="11" y="70"/>
                        <a:pt x="12" y="72"/>
                        <a:pt x="9" y="72"/>
                      </a:cubicBezTo>
                      <a:cubicBezTo>
                        <a:pt x="6" y="73"/>
                        <a:pt x="9" y="76"/>
                        <a:pt x="6" y="76"/>
                      </a:cubicBezTo>
                      <a:cubicBezTo>
                        <a:pt x="3" y="76"/>
                        <a:pt x="8" y="78"/>
                        <a:pt x="5" y="79"/>
                      </a:cubicBezTo>
                      <a:cubicBezTo>
                        <a:pt x="0" y="81"/>
                        <a:pt x="11" y="85"/>
                        <a:pt x="11" y="82"/>
                      </a:cubicBezTo>
                      <a:cubicBezTo>
                        <a:pt x="11" y="81"/>
                        <a:pt x="12" y="79"/>
                        <a:pt x="12" y="81"/>
                      </a:cubicBezTo>
                      <a:cubicBezTo>
                        <a:pt x="14" y="84"/>
                        <a:pt x="14" y="82"/>
                        <a:pt x="14" y="84"/>
                      </a:cubicBezTo>
                      <a:cubicBezTo>
                        <a:pt x="15" y="85"/>
                        <a:pt x="15" y="84"/>
                        <a:pt x="17" y="84"/>
                      </a:cubicBezTo>
                      <a:cubicBezTo>
                        <a:pt x="20" y="84"/>
                        <a:pt x="18" y="87"/>
                        <a:pt x="22" y="82"/>
                      </a:cubicBezTo>
                      <a:close/>
                      <a:moveTo>
                        <a:pt x="32" y="81"/>
                      </a:moveTo>
                      <a:cubicBezTo>
                        <a:pt x="34" y="81"/>
                        <a:pt x="32" y="85"/>
                        <a:pt x="31" y="84"/>
                      </a:cubicBezTo>
                      <a:cubicBezTo>
                        <a:pt x="28" y="84"/>
                        <a:pt x="32" y="79"/>
                        <a:pt x="32" y="81"/>
                      </a:cubicBezTo>
                      <a:close/>
                      <a:moveTo>
                        <a:pt x="31" y="93"/>
                      </a:moveTo>
                      <a:cubicBezTo>
                        <a:pt x="32" y="90"/>
                        <a:pt x="35" y="93"/>
                        <a:pt x="34" y="94"/>
                      </a:cubicBezTo>
                      <a:cubicBezTo>
                        <a:pt x="32" y="96"/>
                        <a:pt x="31" y="94"/>
                        <a:pt x="31" y="93"/>
                      </a:cubicBezTo>
                      <a:close/>
                      <a:moveTo>
                        <a:pt x="26" y="67"/>
                      </a:moveTo>
                      <a:cubicBezTo>
                        <a:pt x="25" y="67"/>
                        <a:pt x="25" y="65"/>
                        <a:pt x="25" y="64"/>
                      </a:cubicBezTo>
                      <a:cubicBezTo>
                        <a:pt x="26" y="62"/>
                        <a:pt x="28" y="67"/>
                        <a:pt x="26" y="67"/>
                      </a:cubicBezTo>
                      <a:close/>
                      <a:moveTo>
                        <a:pt x="55" y="125"/>
                      </a:moveTo>
                      <a:cubicBezTo>
                        <a:pt x="57" y="124"/>
                        <a:pt x="58" y="124"/>
                        <a:pt x="58" y="125"/>
                      </a:cubicBezTo>
                      <a:cubicBezTo>
                        <a:pt x="60" y="125"/>
                        <a:pt x="58" y="127"/>
                        <a:pt x="55" y="125"/>
                      </a:cubicBezTo>
                      <a:close/>
                      <a:moveTo>
                        <a:pt x="14" y="33"/>
                      </a:moveTo>
                      <a:cubicBezTo>
                        <a:pt x="12" y="35"/>
                        <a:pt x="12" y="32"/>
                        <a:pt x="12" y="33"/>
                      </a:cubicBezTo>
                      <a:cubicBezTo>
                        <a:pt x="11" y="33"/>
                        <a:pt x="11" y="35"/>
                        <a:pt x="11" y="35"/>
                      </a:cubicBezTo>
                      <a:cubicBezTo>
                        <a:pt x="12" y="36"/>
                        <a:pt x="9" y="35"/>
                        <a:pt x="12" y="36"/>
                      </a:cubicBezTo>
                      <a:cubicBezTo>
                        <a:pt x="14" y="36"/>
                        <a:pt x="9" y="36"/>
                        <a:pt x="11" y="38"/>
                      </a:cubicBezTo>
                      <a:cubicBezTo>
                        <a:pt x="12" y="39"/>
                        <a:pt x="12" y="38"/>
                        <a:pt x="14" y="38"/>
                      </a:cubicBezTo>
                      <a:cubicBezTo>
                        <a:pt x="14" y="38"/>
                        <a:pt x="14" y="38"/>
                        <a:pt x="14" y="36"/>
                      </a:cubicBezTo>
                      <a:cubicBezTo>
                        <a:pt x="15" y="36"/>
                        <a:pt x="17" y="36"/>
                        <a:pt x="15" y="36"/>
                      </a:cubicBezTo>
                      <a:cubicBezTo>
                        <a:pt x="15" y="35"/>
                        <a:pt x="17" y="35"/>
                        <a:pt x="17" y="35"/>
                      </a:cubicBezTo>
                      <a:cubicBezTo>
                        <a:pt x="15" y="35"/>
                        <a:pt x="17" y="35"/>
                        <a:pt x="17" y="33"/>
                      </a:cubicBezTo>
                      <a:cubicBezTo>
                        <a:pt x="17" y="32"/>
                        <a:pt x="17" y="33"/>
                        <a:pt x="18" y="33"/>
                      </a:cubicBezTo>
                      <a:cubicBezTo>
                        <a:pt x="20" y="32"/>
                        <a:pt x="17" y="33"/>
                        <a:pt x="17" y="32"/>
                      </a:cubicBezTo>
                      <a:cubicBezTo>
                        <a:pt x="18" y="32"/>
                        <a:pt x="18" y="30"/>
                        <a:pt x="18" y="29"/>
                      </a:cubicBezTo>
                      <a:cubicBezTo>
                        <a:pt x="18" y="29"/>
                        <a:pt x="15" y="30"/>
                        <a:pt x="14" y="32"/>
                      </a:cubicBezTo>
                      <a:cubicBezTo>
                        <a:pt x="12" y="32"/>
                        <a:pt x="14" y="33"/>
                        <a:pt x="14" y="33"/>
                      </a:cubicBezTo>
                      <a:close/>
                      <a:moveTo>
                        <a:pt x="11" y="41"/>
                      </a:moveTo>
                      <a:cubicBezTo>
                        <a:pt x="12" y="39"/>
                        <a:pt x="11" y="39"/>
                        <a:pt x="11" y="39"/>
                      </a:cubicBezTo>
                      <a:cubicBezTo>
                        <a:pt x="9" y="39"/>
                        <a:pt x="9" y="39"/>
                        <a:pt x="8" y="39"/>
                      </a:cubicBezTo>
                      <a:cubicBezTo>
                        <a:pt x="8" y="41"/>
                        <a:pt x="11" y="42"/>
                        <a:pt x="11" y="41"/>
                      </a:cubicBezTo>
                      <a:close/>
                      <a:moveTo>
                        <a:pt x="9" y="47"/>
                      </a:moveTo>
                      <a:cubicBezTo>
                        <a:pt x="11" y="47"/>
                        <a:pt x="9" y="46"/>
                        <a:pt x="9" y="46"/>
                      </a:cubicBezTo>
                      <a:cubicBezTo>
                        <a:pt x="11" y="44"/>
                        <a:pt x="11" y="44"/>
                        <a:pt x="9" y="44"/>
                      </a:cubicBezTo>
                      <a:cubicBezTo>
                        <a:pt x="8" y="42"/>
                        <a:pt x="8" y="47"/>
                        <a:pt x="9" y="47"/>
                      </a:cubicBezTo>
                      <a:close/>
                      <a:moveTo>
                        <a:pt x="15" y="44"/>
                      </a:moveTo>
                      <a:cubicBezTo>
                        <a:pt x="17" y="44"/>
                        <a:pt x="15" y="44"/>
                        <a:pt x="17" y="46"/>
                      </a:cubicBezTo>
                      <a:cubicBezTo>
                        <a:pt x="17" y="47"/>
                        <a:pt x="18" y="46"/>
                        <a:pt x="20" y="46"/>
                      </a:cubicBezTo>
                      <a:cubicBezTo>
                        <a:pt x="22" y="46"/>
                        <a:pt x="18" y="47"/>
                        <a:pt x="20" y="49"/>
                      </a:cubicBezTo>
                      <a:cubicBezTo>
                        <a:pt x="22" y="46"/>
                        <a:pt x="22" y="46"/>
                        <a:pt x="22" y="46"/>
                      </a:cubicBezTo>
                      <a:cubicBezTo>
                        <a:pt x="23" y="44"/>
                        <a:pt x="22" y="46"/>
                        <a:pt x="20" y="44"/>
                      </a:cubicBezTo>
                      <a:cubicBezTo>
                        <a:pt x="18" y="44"/>
                        <a:pt x="18" y="39"/>
                        <a:pt x="17" y="39"/>
                      </a:cubicBezTo>
                      <a:cubicBezTo>
                        <a:pt x="17" y="39"/>
                        <a:pt x="17" y="41"/>
                        <a:pt x="17" y="42"/>
                      </a:cubicBezTo>
                      <a:cubicBezTo>
                        <a:pt x="15" y="41"/>
                        <a:pt x="15" y="41"/>
                        <a:pt x="15" y="41"/>
                      </a:cubicBezTo>
                      <a:cubicBezTo>
                        <a:pt x="14" y="41"/>
                        <a:pt x="15" y="42"/>
                        <a:pt x="15" y="42"/>
                      </a:cubicBezTo>
                      <a:cubicBezTo>
                        <a:pt x="15" y="42"/>
                        <a:pt x="12" y="42"/>
                        <a:pt x="14" y="44"/>
                      </a:cubicBezTo>
                      <a:cubicBezTo>
                        <a:pt x="15" y="44"/>
                        <a:pt x="15" y="42"/>
                        <a:pt x="15" y="44"/>
                      </a:cubicBezTo>
                      <a:close/>
                      <a:moveTo>
                        <a:pt x="18" y="56"/>
                      </a:moveTo>
                      <a:cubicBezTo>
                        <a:pt x="18" y="56"/>
                        <a:pt x="17" y="56"/>
                        <a:pt x="17" y="58"/>
                      </a:cubicBezTo>
                      <a:cubicBezTo>
                        <a:pt x="17" y="58"/>
                        <a:pt x="20" y="56"/>
                        <a:pt x="22" y="56"/>
                      </a:cubicBezTo>
                      <a:cubicBezTo>
                        <a:pt x="23" y="56"/>
                        <a:pt x="22" y="55"/>
                        <a:pt x="20" y="55"/>
                      </a:cubicBezTo>
                      <a:cubicBezTo>
                        <a:pt x="18" y="53"/>
                        <a:pt x="18" y="52"/>
                        <a:pt x="17" y="53"/>
                      </a:cubicBezTo>
                      <a:cubicBezTo>
                        <a:pt x="17" y="55"/>
                        <a:pt x="17" y="55"/>
                        <a:pt x="18" y="55"/>
                      </a:cubicBezTo>
                      <a:cubicBezTo>
                        <a:pt x="20" y="55"/>
                        <a:pt x="18" y="55"/>
                        <a:pt x="18" y="56"/>
                      </a:cubicBezTo>
                      <a:close/>
                      <a:moveTo>
                        <a:pt x="17" y="64"/>
                      </a:moveTo>
                      <a:cubicBezTo>
                        <a:pt x="18" y="65"/>
                        <a:pt x="17" y="65"/>
                        <a:pt x="17" y="65"/>
                      </a:cubicBezTo>
                      <a:cubicBezTo>
                        <a:pt x="17" y="67"/>
                        <a:pt x="18" y="65"/>
                        <a:pt x="18" y="65"/>
                      </a:cubicBezTo>
                      <a:cubicBezTo>
                        <a:pt x="20" y="64"/>
                        <a:pt x="18" y="64"/>
                        <a:pt x="18" y="62"/>
                      </a:cubicBezTo>
                      <a:cubicBezTo>
                        <a:pt x="18" y="61"/>
                        <a:pt x="17" y="62"/>
                        <a:pt x="17" y="62"/>
                      </a:cubicBezTo>
                      <a:cubicBezTo>
                        <a:pt x="17" y="61"/>
                        <a:pt x="14" y="64"/>
                        <a:pt x="15" y="64"/>
                      </a:cubicBezTo>
                      <a:cubicBezTo>
                        <a:pt x="17" y="65"/>
                        <a:pt x="17" y="62"/>
                        <a:pt x="17" y="64"/>
                      </a:cubicBezTo>
                      <a:close/>
                      <a:moveTo>
                        <a:pt x="20" y="62"/>
                      </a:moveTo>
                      <a:cubicBezTo>
                        <a:pt x="18" y="61"/>
                        <a:pt x="20" y="59"/>
                        <a:pt x="22" y="59"/>
                      </a:cubicBezTo>
                      <a:cubicBezTo>
                        <a:pt x="23" y="58"/>
                        <a:pt x="20" y="64"/>
                        <a:pt x="20" y="62"/>
                      </a:cubicBezTo>
                      <a:close/>
                      <a:moveTo>
                        <a:pt x="41" y="26"/>
                      </a:moveTo>
                      <a:cubicBezTo>
                        <a:pt x="41" y="26"/>
                        <a:pt x="40" y="24"/>
                        <a:pt x="41" y="24"/>
                      </a:cubicBezTo>
                      <a:cubicBezTo>
                        <a:pt x="41" y="24"/>
                        <a:pt x="43" y="26"/>
                        <a:pt x="41" y="26"/>
                      </a:cubicBezTo>
                      <a:close/>
                      <a:moveTo>
                        <a:pt x="44" y="24"/>
                      </a:moveTo>
                      <a:cubicBezTo>
                        <a:pt x="44" y="26"/>
                        <a:pt x="46" y="24"/>
                        <a:pt x="46" y="23"/>
                      </a:cubicBezTo>
                      <a:cubicBezTo>
                        <a:pt x="46" y="23"/>
                        <a:pt x="44" y="24"/>
                        <a:pt x="44" y="23"/>
                      </a:cubicBezTo>
                      <a:cubicBezTo>
                        <a:pt x="44" y="23"/>
                        <a:pt x="43" y="24"/>
                        <a:pt x="43" y="23"/>
                      </a:cubicBezTo>
                      <a:cubicBezTo>
                        <a:pt x="44" y="21"/>
                        <a:pt x="43" y="21"/>
                        <a:pt x="43" y="21"/>
                      </a:cubicBezTo>
                      <a:cubicBezTo>
                        <a:pt x="41" y="21"/>
                        <a:pt x="40" y="23"/>
                        <a:pt x="41" y="23"/>
                      </a:cubicBezTo>
                      <a:cubicBezTo>
                        <a:pt x="43" y="24"/>
                        <a:pt x="43" y="23"/>
                        <a:pt x="44" y="24"/>
                      </a:cubicBezTo>
                      <a:close/>
                      <a:moveTo>
                        <a:pt x="44" y="26"/>
                      </a:moveTo>
                      <a:cubicBezTo>
                        <a:pt x="44" y="24"/>
                        <a:pt x="44" y="26"/>
                        <a:pt x="44" y="26"/>
                      </a:cubicBezTo>
                      <a:cubicBezTo>
                        <a:pt x="43" y="26"/>
                        <a:pt x="43" y="26"/>
                        <a:pt x="44" y="26"/>
                      </a:cubicBezTo>
                      <a:close/>
                      <a:moveTo>
                        <a:pt x="46" y="19"/>
                      </a:moveTo>
                      <a:cubicBezTo>
                        <a:pt x="47" y="19"/>
                        <a:pt x="47" y="18"/>
                        <a:pt x="47" y="19"/>
                      </a:cubicBezTo>
                      <a:cubicBezTo>
                        <a:pt x="46" y="19"/>
                        <a:pt x="46" y="18"/>
                        <a:pt x="46" y="19"/>
                      </a:cubicBezTo>
                      <a:cubicBezTo>
                        <a:pt x="46" y="21"/>
                        <a:pt x="46" y="19"/>
                        <a:pt x="46" y="19"/>
                      </a:cubicBezTo>
                      <a:close/>
                      <a:moveTo>
                        <a:pt x="46" y="21"/>
                      </a:moveTo>
                      <a:cubicBezTo>
                        <a:pt x="46" y="19"/>
                        <a:pt x="47" y="21"/>
                        <a:pt x="47" y="21"/>
                      </a:cubicBezTo>
                      <a:cubicBezTo>
                        <a:pt x="46" y="23"/>
                        <a:pt x="46" y="23"/>
                        <a:pt x="46" y="21"/>
                      </a:cubicBezTo>
                      <a:close/>
                      <a:moveTo>
                        <a:pt x="43" y="18"/>
                      </a:moveTo>
                      <a:cubicBezTo>
                        <a:pt x="44" y="18"/>
                        <a:pt x="44" y="19"/>
                        <a:pt x="44" y="19"/>
                      </a:cubicBezTo>
                      <a:cubicBezTo>
                        <a:pt x="44" y="19"/>
                        <a:pt x="43" y="19"/>
                        <a:pt x="43" y="18"/>
                      </a:cubicBezTo>
                      <a:close/>
                      <a:moveTo>
                        <a:pt x="58" y="10"/>
                      </a:moveTo>
                      <a:cubicBezTo>
                        <a:pt x="58" y="9"/>
                        <a:pt x="58" y="9"/>
                        <a:pt x="58" y="7"/>
                      </a:cubicBezTo>
                      <a:cubicBezTo>
                        <a:pt x="58" y="7"/>
                        <a:pt x="58" y="7"/>
                        <a:pt x="60" y="4"/>
                      </a:cubicBezTo>
                      <a:cubicBezTo>
                        <a:pt x="60" y="3"/>
                        <a:pt x="58" y="6"/>
                        <a:pt x="58" y="4"/>
                      </a:cubicBezTo>
                      <a:cubicBezTo>
                        <a:pt x="58" y="4"/>
                        <a:pt x="58" y="3"/>
                        <a:pt x="58" y="4"/>
                      </a:cubicBezTo>
                      <a:cubicBezTo>
                        <a:pt x="57" y="6"/>
                        <a:pt x="57" y="4"/>
                        <a:pt x="57" y="3"/>
                      </a:cubicBezTo>
                      <a:cubicBezTo>
                        <a:pt x="58" y="1"/>
                        <a:pt x="54" y="4"/>
                        <a:pt x="55" y="4"/>
                      </a:cubicBezTo>
                      <a:cubicBezTo>
                        <a:pt x="55" y="4"/>
                        <a:pt x="57" y="4"/>
                        <a:pt x="57" y="6"/>
                      </a:cubicBezTo>
                      <a:cubicBezTo>
                        <a:pt x="57" y="6"/>
                        <a:pt x="54" y="6"/>
                        <a:pt x="54" y="7"/>
                      </a:cubicBezTo>
                      <a:cubicBezTo>
                        <a:pt x="54" y="9"/>
                        <a:pt x="55" y="7"/>
                        <a:pt x="55" y="7"/>
                      </a:cubicBezTo>
                      <a:cubicBezTo>
                        <a:pt x="57" y="9"/>
                        <a:pt x="57" y="7"/>
                        <a:pt x="57" y="7"/>
                      </a:cubicBezTo>
                      <a:cubicBezTo>
                        <a:pt x="58" y="9"/>
                        <a:pt x="55" y="10"/>
                        <a:pt x="57" y="12"/>
                      </a:cubicBezTo>
                      <a:cubicBezTo>
                        <a:pt x="58" y="13"/>
                        <a:pt x="58" y="10"/>
                        <a:pt x="58" y="10"/>
                      </a:cubicBezTo>
                      <a:close/>
                      <a:moveTo>
                        <a:pt x="60" y="3"/>
                      </a:moveTo>
                      <a:cubicBezTo>
                        <a:pt x="60" y="1"/>
                        <a:pt x="60" y="1"/>
                        <a:pt x="60" y="1"/>
                      </a:cubicBezTo>
                      <a:cubicBezTo>
                        <a:pt x="58" y="1"/>
                        <a:pt x="58" y="1"/>
                        <a:pt x="58" y="1"/>
                      </a:cubicBezTo>
                      <a:cubicBezTo>
                        <a:pt x="58" y="3"/>
                        <a:pt x="58" y="3"/>
                        <a:pt x="58" y="3"/>
                      </a:cubicBezTo>
                      <a:cubicBezTo>
                        <a:pt x="60" y="4"/>
                        <a:pt x="58" y="3"/>
                        <a:pt x="60" y="3"/>
                      </a:cubicBezTo>
                      <a:close/>
                      <a:moveTo>
                        <a:pt x="60" y="1"/>
                      </a:moveTo>
                      <a:cubicBezTo>
                        <a:pt x="60" y="0"/>
                        <a:pt x="60" y="0"/>
                        <a:pt x="61" y="0"/>
                      </a:cubicBezTo>
                      <a:cubicBezTo>
                        <a:pt x="61" y="0"/>
                        <a:pt x="61" y="1"/>
                        <a:pt x="60" y="1"/>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4" name="Freeform 892">
                  <a:extLst>
                    <a:ext uri="{FF2B5EF4-FFF2-40B4-BE49-F238E27FC236}">
                      <a16:creationId xmlns:a16="http://schemas.microsoft.com/office/drawing/2014/main" id="{F8E265CD-A7BC-EF59-C677-6003A8837649}"/>
                    </a:ext>
                  </a:extLst>
                </p:cNvPr>
                <p:cNvSpPr>
                  <a:spLocks/>
                </p:cNvSpPr>
                <p:nvPr/>
              </p:nvSpPr>
              <p:spPr bwMode="gray">
                <a:xfrm>
                  <a:off x="3706829" y="2534491"/>
                  <a:ext cx="30161" cy="20369"/>
                </a:xfrm>
                <a:custGeom>
                  <a:avLst/>
                  <a:gdLst>
                    <a:gd name="T0" fmla="*/ 1 w 4"/>
                    <a:gd name="T1" fmla="*/ 3 h 3"/>
                    <a:gd name="T2" fmla="*/ 1 w 4"/>
                    <a:gd name="T3" fmla="*/ 0 h 3"/>
                    <a:gd name="T4" fmla="*/ 3 w 4"/>
                    <a:gd name="T5" fmla="*/ 2 h 3"/>
                    <a:gd name="T6" fmla="*/ 1 w 4"/>
                    <a:gd name="T7" fmla="*/ 3 h 3"/>
                  </a:gdLst>
                  <a:ahLst/>
                  <a:cxnLst>
                    <a:cxn ang="0">
                      <a:pos x="T0" y="T1"/>
                    </a:cxn>
                    <a:cxn ang="0">
                      <a:pos x="T2" y="T3"/>
                    </a:cxn>
                    <a:cxn ang="0">
                      <a:pos x="T4" y="T5"/>
                    </a:cxn>
                    <a:cxn ang="0">
                      <a:pos x="T6" y="T7"/>
                    </a:cxn>
                  </a:cxnLst>
                  <a:rect l="0" t="0" r="r" b="b"/>
                  <a:pathLst>
                    <a:path w="4" h="3">
                      <a:moveTo>
                        <a:pt x="1" y="3"/>
                      </a:moveTo>
                      <a:cubicBezTo>
                        <a:pt x="1" y="2"/>
                        <a:pt x="0" y="0"/>
                        <a:pt x="1" y="0"/>
                      </a:cubicBezTo>
                      <a:cubicBezTo>
                        <a:pt x="1" y="0"/>
                        <a:pt x="1" y="0"/>
                        <a:pt x="3" y="2"/>
                      </a:cubicBezTo>
                      <a:cubicBezTo>
                        <a:pt x="4" y="2"/>
                        <a:pt x="3" y="3"/>
                        <a:pt x="1" y="3"/>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5" name="Freeform 894">
                  <a:extLst>
                    <a:ext uri="{FF2B5EF4-FFF2-40B4-BE49-F238E27FC236}">
                      <a16:creationId xmlns:a16="http://schemas.microsoft.com/office/drawing/2014/main" id="{41A97EAC-A9FD-169A-85BD-714FA8B2BF94}"/>
                    </a:ext>
                  </a:extLst>
                </p:cNvPr>
                <p:cNvSpPr>
                  <a:spLocks/>
                </p:cNvSpPr>
                <p:nvPr/>
              </p:nvSpPr>
              <p:spPr bwMode="gray">
                <a:xfrm>
                  <a:off x="3748301" y="2554861"/>
                  <a:ext cx="7540" cy="16973"/>
                </a:xfrm>
                <a:custGeom>
                  <a:avLst/>
                  <a:gdLst>
                    <a:gd name="T0" fmla="*/ 0 w 1"/>
                    <a:gd name="T1" fmla="*/ 2 h 3"/>
                    <a:gd name="T2" fmla="*/ 1 w 1"/>
                    <a:gd name="T3" fmla="*/ 3 h 3"/>
                    <a:gd name="T4" fmla="*/ 0 w 1"/>
                    <a:gd name="T5" fmla="*/ 3 h 3"/>
                    <a:gd name="T6" fmla="*/ 0 w 1"/>
                    <a:gd name="T7" fmla="*/ 2 h 3"/>
                  </a:gdLst>
                  <a:ahLst/>
                  <a:cxnLst>
                    <a:cxn ang="0">
                      <a:pos x="T0" y="T1"/>
                    </a:cxn>
                    <a:cxn ang="0">
                      <a:pos x="T2" y="T3"/>
                    </a:cxn>
                    <a:cxn ang="0">
                      <a:pos x="T4" y="T5"/>
                    </a:cxn>
                    <a:cxn ang="0">
                      <a:pos x="T6" y="T7"/>
                    </a:cxn>
                  </a:cxnLst>
                  <a:rect l="0" t="0" r="r" b="b"/>
                  <a:pathLst>
                    <a:path w="1" h="3">
                      <a:moveTo>
                        <a:pt x="0" y="2"/>
                      </a:moveTo>
                      <a:cubicBezTo>
                        <a:pt x="0" y="0"/>
                        <a:pt x="1" y="2"/>
                        <a:pt x="1" y="3"/>
                      </a:cubicBezTo>
                      <a:cubicBezTo>
                        <a:pt x="1" y="3"/>
                        <a:pt x="1" y="3"/>
                        <a:pt x="0" y="3"/>
                      </a:cubicBezTo>
                      <a:cubicBezTo>
                        <a:pt x="0" y="2"/>
                        <a:pt x="0" y="2"/>
                        <a:pt x="0" y="2"/>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6" name="Freeform 895">
                  <a:extLst>
                    <a:ext uri="{FF2B5EF4-FFF2-40B4-BE49-F238E27FC236}">
                      <a16:creationId xmlns:a16="http://schemas.microsoft.com/office/drawing/2014/main" id="{5F2E9236-AA8C-82FB-DADF-511366E39C82}"/>
                    </a:ext>
                  </a:extLst>
                </p:cNvPr>
                <p:cNvSpPr>
                  <a:spLocks/>
                </p:cNvSpPr>
                <p:nvPr/>
              </p:nvSpPr>
              <p:spPr bwMode="gray">
                <a:xfrm>
                  <a:off x="3736990" y="2585411"/>
                  <a:ext cx="18851" cy="30553"/>
                </a:xfrm>
                <a:custGeom>
                  <a:avLst/>
                  <a:gdLst>
                    <a:gd name="T0" fmla="*/ 0 w 3"/>
                    <a:gd name="T1" fmla="*/ 0 h 5"/>
                    <a:gd name="T2" fmla="*/ 2 w 3"/>
                    <a:gd name="T3" fmla="*/ 0 h 5"/>
                    <a:gd name="T4" fmla="*/ 3 w 3"/>
                    <a:gd name="T5" fmla="*/ 3 h 5"/>
                    <a:gd name="T6" fmla="*/ 2 w 3"/>
                    <a:gd name="T7" fmla="*/ 3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2" y="0"/>
                        <a:pt x="0" y="0"/>
                        <a:pt x="2" y="0"/>
                      </a:cubicBezTo>
                      <a:cubicBezTo>
                        <a:pt x="3" y="2"/>
                        <a:pt x="2" y="3"/>
                        <a:pt x="3" y="3"/>
                      </a:cubicBezTo>
                      <a:cubicBezTo>
                        <a:pt x="3" y="3"/>
                        <a:pt x="3" y="5"/>
                        <a:pt x="2" y="3"/>
                      </a:cubicBezTo>
                      <a:cubicBezTo>
                        <a:pt x="2" y="2"/>
                        <a:pt x="0" y="0"/>
                        <a:pt x="0" y="0"/>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7" name="Freeform 896">
                  <a:extLst>
                    <a:ext uri="{FF2B5EF4-FFF2-40B4-BE49-F238E27FC236}">
                      <a16:creationId xmlns:a16="http://schemas.microsoft.com/office/drawing/2014/main" id="{6D08080C-5641-44E6-7402-A9191BEEE06C}"/>
                    </a:ext>
                  </a:extLst>
                </p:cNvPr>
                <p:cNvSpPr>
                  <a:spLocks/>
                </p:cNvSpPr>
                <p:nvPr/>
              </p:nvSpPr>
              <p:spPr bwMode="gray">
                <a:xfrm>
                  <a:off x="3729451" y="2531098"/>
                  <a:ext cx="26390" cy="33947"/>
                </a:xfrm>
                <a:custGeom>
                  <a:avLst/>
                  <a:gdLst>
                    <a:gd name="T0" fmla="*/ 0 w 4"/>
                    <a:gd name="T1" fmla="*/ 1 h 6"/>
                    <a:gd name="T2" fmla="*/ 0 w 4"/>
                    <a:gd name="T3" fmla="*/ 0 h 6"/>
                    <a:gd name="T4" fmla="*/ 1 w 4"/>
                    <a:gd name="T5" fmla="*/ 1 h 6"/>
                    <a:gd name="T6" fmla="*/ 3 w 4"/>
                    <a:gd name="T7" fmla="*/ 3 h 6"/>
                    <a:gd name="T8" fmla="*/ 3 w 4"/>
                    <a:gd name="T9" fmla="*/ 4 h 6"/>
                    <a:gd name="T10" fmla="*/ 0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0" y="1"/>
                      </a:moveTo>
                      <a:cubicBezTo>
                        <a:pt x="0" y="1"/>
                        <a:pt x="0" y="1"/>
                        <a:pt x="0" y="0"/>
                      </a:cubicBezTo>
                      <a:cubicBezTo>
                        <a:pt x="0" y="0"/>
                        <a:pt x="0" y="0"/>
                        <a:pt x="1" y="1"/>
                      </a:cubicBezTo>
                      <a:cubicBezTo>
                        <a:pt x="1" y="3"/>
                        <a:pt x="1" y="1"/>
                        <a:pt x="3" y="3"/>
                      </a:cubicBezTo>
                      <a:cubicBezTo>
                        <a:pt x="4" y="4"/>
                        <a:pt x="4" y="6"/>
                        <a:pt x="3" y="4"/>
                      </a:cubicBezTo>
                      <a:cubicBezTo>
                        <a:pt x="1" y="1"/>
                        <a:pt x="1" y="3"/>
                        <a:pt x="0"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8" name="Freeform 897">
                  <a:extLst>
                    <a:ext uri="{FF2B5EF4-FFF2-40B4-BE49-F238E27FC236}">
                      <a16:creationId xmlns:a16="http://schemas.microsoft.com/office/drawing/2014/main" id="{115F595E-D211-2161-96DA-C8F41B10B230}"/>
                    </a:ext>
                  </a:extLst>
                </p:cNvPr>
                <p:cNvSpPr>
                  <a:spLocks/>
                </p:cNvSpPr>
                <p:nvPr/>
              </p:nvSpPr>
              <p:spPr bwMode="gray">
                <a:xfrm>
                  <a:off x="3736990" y="2531098"/>
                  <a:ext cx="33932" cy="16973"/>
                </a:xfrm>
                <a:custGeom>
                  <a:avLst/>
                  <a:gdLst>
                    <a:gd name="T0" fmla="*/ 2 w 5"/>
                    <a:gd name="T1" fmla="*/ 3 h 3"/>
                    <a:gd name="T2" fmla="*/ 0 w 5"/>
                    <a:gd name="T3" fmla="*/ 0 h 3"/>
                    <a:gd name="T4" fmla="*/ 0 w 5"/>
                    <a:gd name="T5" fmla="*/ 0 h 3"/>
                    <a:gd name="T6" fmla="*/ 2 w 5"/>
                    <a:gd name="T7" fmla="*/ 0 h 3"/>
                    <a:gd name="T8" fmla="*/ 3 w 5"/>
                    <a:gd name="T9" fmla="*/ 1 h 3"/>
                    <a:gd name="T10" fmla="*/ 3 w 5"/>
                    <a:gd name="T11" fmla="*/ 1 h 3"/>
                    <a:gd name="T12" fmla="*/ 2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3"/>
                      </a:moveTo>
                      <a:cubicBezTo>
                        <a:pt x="2" y="1"/>
                        <a:pt x="0" y="1"/>
                        <a:pt x="0" y="0"/>
                      </a:cubicBezTo>
                      <a:cubicBezTo>
                        <a:pt x="0" y="0"/>
                        <a:pt x="0" y="0"/>
                        <a:pt x="0" y="0"/>
                      </a:cubicBezTo>
                      <a:cubicBezTo>
                        <a:pt x="2" y="0"/>
                        <a:pt x="0" y="0"/>
                        <a:pt x="2" y="0"/>
                      </a:cubicBezTo>
                      <a:cubicBezTo>
                        <a:pt x="3" y="0"/>
                        <a:pt x="2" y="1"/>
                        <a:pt x="3" y="1"/>
                      </a:cubicBezTo>
                      <a:cubicBezTo>
                        <a:pt x="5" y="1"/>
                        <a:pt x="3" y="1"/>
                        <a:pt x="3" y="1"/>
                      </a:cubicBezTo>
                      <a:cubicBezTo>
                        <a:pt x="5" y="3"/>
                        <a:pt x="3" y="3"/>
                        <a:pt x="2" y="3"/>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79" name="Freeform 898">
                  <a:extLst>
                    <a:ext uri="{FF2B5EF4-FFF2-40B4-BE49-F238E27FC236}">
                      <a16:creationId xmlns:a16="http://schemas.microsoft.com/office/drawing/2014/main" id="{2373B3ED-4DC6-61D7-88B4-DE5F74676BAC}"/>
                    </a:ext>
                  </a:extLst>
                </p:cNvPr>
                <p:cNvSpPr>
                  <a:spLocks/>
                </p:cNvSpPr>
                <p:nvPr/>
              </p:nvSpPr>
              <p:spPr bwMode="gray">
                <a:xfrm>
                  <a:off x="3755841" y="2517518"/>
                  <a:ext cx="22622" cy="16973"/>
                </a:xfrm>
                <a:custGeom>
                  <a:avLst/>
                  <a:gdLst>
                    <a:gd name="T0" fmla="*/ 2 w 3"/>
                    <a:gd name="T1" fmla="*/ 3 h 3"/>
                    <a:gd name="T2" fmla="*/ 2 w 3"/>
                    <a:gd name="T3" fmla="*/ 2 h 3"/>
                    <a:gd name="T4" fmla="*/ 2 w 3"/>
                    <a:gd name="T5" fmla="*/ 2 h 3"/>
                    <a:gd name="T6" fmla="*/ 2 w 3"/>
                    <a:gd name="T7" fmla="*/ 3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0" y="3"/>
                        <a:pt x="2" y="2"/>
                        <a:pt x="2" y="2"/>
                      </a:cubicBezTo>
                      <a:cubicBezTo>
                        <a:pt x="0" y="0"/>
                        <a:pt x="2" y="2"/>
                        <a:pt x="2" y="2"/>
                      </a:cubicBezTo>
                      <a:cubicBezTo>
                        <a:pt x="2" y="3"/>
                        <a:pt x="3" y="3"/>
                        <a:pt x="2" y="3"/>
                      </a:cubicBezTo>
                      <a:cubicBezTo>
                        <a:pt x="2" y="3"/>
                        <a:pt x="2" y="3"/>
                        <a:pt x="2" y="3"/>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0" name="Freeform 899">
                  <a:extLst>
                    <a:ext uri="{FF2B5EF4-FFF2-40B4-BE49-F238E27FC236}">
                      <a16:creationId xmlns:a16="http://schemas.microsoft.com/office/drawing/2014/main" id="{611D982D-06AA-6807-2183-B91853B27965}"/>
                    </a:ext>
                  </a:extLst>
                </p:cNvPr>
                <p:cNvSpPr>
                  <a:spLocks/>
                </p:cNvSpPr>
                <p:nvPr/>
              </p:nvSpPr>
              <p:spPr bwMode="gray">
                <a:xfrm>
                  <a:off x="3755841" y="2517518"/>
                  <a:ext cx="15079" cy="16973"/>
                </a:xfrm>
                <a:custGeom>
                  <a:avLst/>
                  <a:gdLst>
                    <a:gd name="T0" fmla="*/ 0 w 2"/>
                    <a:gd name="T1" fmla="*/ 2 h 3"/>
                    <a:gd name="T2" fmla="*/ 0 w 2"/>
                    <a:gd name="T3" fmla="*/ 0 h 3"/>
                    <a:gd name="T4" fmla="*/ 0 w 2"/>
                    <a:gd name="T5" fmla="*/ 2 h 3"/>
                  </a:gdLst>
                  <a:ahLst/>
                  <a:cxnLst>
                    <a:cxn ang="0">
                      <a:pos x="T0" y="T1"/>
                    </a:cxn>
                    <a:cxn ang="0">
                      <a:pos x="T2" y="T3"/>
                    </a:cxn>
                    <a:cxn ang="0">
                      <a:pos x="T4" y="T5"/>
                    </a:cxn>
                  </a:cxnLst>
                  <a:rect l="0" t="0" r="r" b="b"/>
                  <a:pathLst>
                    <a:path w="2" h="3">
                      <a:moveTo>
                        <a:pt x="0" y="2"/>
                      </a:moveTo>
                      <a:cubicBezTo>
                        <a:pt x="0" y="3"/>
                        <a:pt x="0" y="2"/>
                        <a:pt x="0" y="0"/>
                      </a:cubicBezTo>
                      <a:cubicBezTo>
                        <a:pt x="0" y="0"/>
                        <a:pt x="2" y="2"/>
                        <a:pt x="0" y="2"/>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1" name="Freeform 900">
                  <a:extLst>
                    <a:ext uri="{FF2B5EF4-FFF2-40B4-BE49-F238E27FC236}">
                      <a16:creationId xmlns:a16="http://schemas.microsoft.com/office/drawing/2014/main" id="{A5F38003-186A-4EB8-FBFD-89CDF5311FEB}"/>
                    </a:ext>
                  </a:extLst>
                </p:cNvPr>
                <p:cNvSpPr>
                  <a:spLocks/>
                </p:cNvSpPr>
                <p:nvPr/>
              </p:nvSpPr>
              <p:spPr bwMode="gray">
                <a:xfrm>
                  <a:off x="3778462" y="2531098"/>
                  <a:ext cx="0" cy="3394"/>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2" name="Freeform 901">
                  <a:extLst>
                    <a:ext uri="{FF2B5EF4-FFF2-40B4-BE49-F238E27FC236}">
                      <a16:creationId xmlns:a16="http://schemas.microsoft.com/office/drawing/2014/main" id="{7AF9113E-2CF5-4569-B525-302ACCEAE859}"/>
                    </a:ext>
                  </a:extLst>
                </p:cNvPr>
                <p:cNvSpPr>
                  <a:spLocks noEditPoints="1"/>
                </p:cNvSpPr>
                <p:nvPr/>
              </p:nvSpPr>
              <p:spPr bwMode="gray">
                <a:xfrm>
                  <a:off x="3601266" y="3899169"/>
                  <a:ext cx="750262" cy="529575"/>
                </a:xfrm>
                <a:custGeom>
                  <a:avLst/>
                  <a:gdLst>
                    <a:gd name="T0" fmla="*/ 3 w 110"/>
                    <a:gd name="T1" fmla="*/ 16 h 86"/>
                    <a:gd name="T2" fmla="*/ 2 w 110"/>
                    <a:gd name="T3" fmla="*/ 11 h 86"/>
                    <a:gd name="T4" fmla="*/ 8 w 110"/>
                    <a:gd name="T5" fmla="*/ 6 h 86"/>
                    <a:gd name="T6" fmla="*/ 11 w 110"/>
                    <a:gd name="T7" fmla="*/ 2 h 86"/>
                    <a:gd name="T8" fmla="*/ 22 w 110"/>
                    <a:gd name="T9" fmla="*/ 3 h 86"/>
                    <a:gd name="T10" fmla="*/ 32 w 110"/>
                    <a:gd name="T11" fmla="*/ 3 h 86"/>
                    <a:gd name="T12" fmla="*/ 49 w 110"/>
                    <a:gd name="T13" fmla="*/ 5 h 86"/>
                    <a:gd name="T14" fmla="*/ 57 w 110"/>
                    <a:gd name="T15" fmla="*/ 5 h 86"/>
                    <a:gd name="T16" fmla="*/ 61 w 110"/>
                    <a:gd name="T17" fmla="*/ 5 h 86"/>
                    <a:gd name="T18" fmla="*/ 65 w 110"/>
                    <a:gd name="T19" fmla="*/ 8 h 86"/>
                    <a:gd name="T20" fmla="*/ 71 w 110"/>
                    <a:gd name="T21" fmla="*/ 11 h 86"/>
                    <a:gd name="T22" fmla="*/ 75 w 110"/>
                    <a:gd name="T23" fmla="*/ 13 h 86"/>
                    <a:gd name="T24" fmla="*/ 80 w 110"/>
                    <a:gd name="T25" fmla="*/ 13 h 86"/>
                    <a:gd name="T26" fmla="*/ 88 w 110"/>
                    <a:gd name="T27" fmla="*/ 14 h 86"/>
                    <a:gd name="T28" fmla="*/ 89 w 110"/>
                    <a:gd name="T29" fmla="*/ 16 h 86"/>
                    <a:gd name="T30" fmla="*/ 95 w 110"/>
                    <a:gd name="T31" fmla="*/ 16 h 86"/>
                    <a:gd name="T32" fmla="*/ 100 w 110"/>
                    <a:gd name="T33" fmla="*/ 16 h 86"/>
                    <a:gd name="T34" fmla="*/ 101 w 110"/>
                    <a:gd name="T35" fmla="*/ 20 h 86"/>
                    <a:gd name="T36" fmla="*/ 94 w 110"/>
                    <a:gd name="T37" fmla="*/ 28 h 86"/>
                    <a:gd name="T38" fmla="*/ 81 w 110"/>
                    <a:gd name="T39" fmla="*/ 32 h 86"/>
                    <a:gd name="T40" fmla="*/ 81 w 110"/>
                    <a:gd name="T41" fmla="*/ 37 h 86"/>
                    <a:gd name="T42" fmla="*/ 74 w 110"/>
                    <a:gd name="T43" fmla="*/ 51 h 86"/>
                    <a:gd name="T44" fmla="*/ 77 w 110"/>
                    <a:gd name="T45" fmla="*/ 57 h 86"/>
                    <a:gd name="T46" fmla="*/ 69 w 110"/>
                    <a:gd name="T47" fmla="*/ 68 h 86"/>
                    <a:gd name="T48" fmla="*/ 66 w 110"/>
                    <a:gd name="T49" fmla="*/ 69 h 86"/>
                    <a:gd name="T50" fmla="*/ 57 w 110"/>
                    <a:gd name="T51" fmla="*/ 77 h 86"/>
                    <a:gd name="T52" fmla="*/ 46 w 110"/>
                    <a:gd name="T53" fmla="*/ 79 h 86"/>
                    <a:gd name="T54" fmla="*/ 40 w 110"/>
                    <a:gd name="T55" fmla="*/ 80 h 86"/>
                    <a:gd name="T56" fmla="*/ 34 w 110"/>
                    <a:gd name="T57" fmla="*/ 82 h 86"/>
                    <a:gd name="T58" fmla="*/ 31 w 110"/>
                    <a:gd name="T59" fmla="*/ 85 h 86"/>
                    <a:gd name="T60" fmla="*/ 28 w 110"/>
                    <a:gd name="T61" fmla="*/ 85 h 86"/>
                    <a:gd name="T62" fmla="*/ 23 w 110"/>
                    <a:gd name="T63" fmla="*/ 77 h 86"/>
                    <a:gd name="T64" fmla="*/ 15 w 110"/>
                    <a:gd name="T65" fmla="*/ 72 h 86"/>
                    <a:gd name="T66" fmla="*/ 19 w 110"/>
                    <a:gd name="T67" fmla="*/ 65 h 86"/>
                    <a:gd name="T68" fmla="*/ 19 w 110"/>
                    <a:gd name="T69" fmla="*/ 62 h 86"/>
                    <a:gd name="T70" fmla="*/ 19 w 110"/>
                    <a:gd name="T71" fmla="*/ 56 h 86"/>
                    <a:gd name="T72" fmla="*/ 17 w 110"/>
                    <a:gd name="T73" fmla="*/ 51 h 86"/>
                    <a:gd name="T74" fmla="*/ 17 w 110"/>
                    <a:gd name="T75" fmla="*/ 46 h 86"/>
                    <a:gd name="T76" fmla="*/ 20 w 110"/>
                    <a:gd name="T77" fmla="*/ 42 h 86"/>
                    <a:gd name="T78" fmla="*/ 20 w 110"/>
                    <a:gd name="T79" fmla="*/ 32 h 86"/>
                    <a:gd name="T80" fmla="*/ 25 w 110"/>
                    <a:gd name="T81" fmla="*/ 25 h 86"/>
                    <a:gd name="T82" fmla="*/ 20 w 110"/>
                    <a:gd name="T83" fmla="*/ 20 h 86"/>
                    <a:gd name="T84" fmla="*/ 14 w 110"/>
                    <a:gd name="T85" fmla="*/ 22 h 86"/>
                    <a:gd name="T86" fmla="*/ 9 w 110"/>
                    <a:gd name="T87" fmla="*/ 22 h 86"/>
                    <a:gd name="T88" fmla="*/ 11 w 110"/>
                    <a:gd name="T89" fmla="*/ 19 h 86"/>
                    <a:gd name="T90" fmla="*/ 5 w 110"/>
                    <a:gd name="T91" fmla="*/ 22 h 86"/>
                    <a:gd name="T92" fmla="*/ 3 w 110"/>
                    <a:gd name="T93" fmla="*/ 16 h 86"/>
                    <a:gd name="T94" fmla="*/ 97 w 110"/>
                    <a:gd name="T95" fmla="*/ 48 h 86"/>
                    <a:gd name="T96" fmla="*/ 98 w 110"/>
                    <a:gd name="T97" fmla="*/ 51 h 86"/>
                    <a:gd name="T98" fmla="*/ 103 w 110"/>
                    <a:gd name="T99" fmla="*/ 46 h 86"/>
                    <a:gd name="T100" fmla="*/ 101 w 110"/>
                    <a:gd name="T101" fmla="*/ 45 h 86"/>
                    <a:gd name="T102" fmla="*/ 95 w 110"/>
                    <a:gd name="T103" fmla="*/ 48 h 86"/>
                    <a:gd name="T104" fmla="*/ 97 w 110"/>
                    <a:gd name="T105" fmla="*/ 48 h 86"/>
                    <a:gd name="T106" fmla="*/ 109 w 110"/>
                    <a:gd name="T107" fmla="*/ 43 h 86"/>
                    <a:gd name="T108" fmla="*/ 109 w 110"/>
                    <a:gd name="T109" fmla="*/ 43 h 86"/>
                    <a:gd name="T110" fmla="*/ 106 w 110"/>
                    <a:gd name="T111" fmla="*/ 43 h 86"/>
                    <a:gd name="T112" fmla="*/ 109 w 110"/>
                    <a:gd name="T113" fmla="*/ 43 h 86"/>
                    <a:gd name="T114" fmla="*/ 88 w 110"/>
                    <a:gd name="T115" fmla="*/ 52 h 86"/>
                    <a:gd name="T116" fmla="*/ 84 w 110"/>
                    <a:gd name="T117" fmla="*/ 56 h 86"/>
                    <a:gd name="T118" fmla="*/ 88 w 110"/>
                    <a:gd name="T119" fmla="*/ 5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 h="86">
                      <a:moveTo>
                        <a:pt x="3" y="16"/>
                      </a:moveTo>
                      <a:cubicBezTo>
                        <a:pt x="2" y="13"/>
                        <a:pt x="3" y="11"/>
                        <a:pt x="2" y="11"/>
                      </a:cubicBezTo>
                      <a:cubicBezTo>
                        <a:pt x="0" y="9"/>
                        <a:pt x="3" y="6"/>
                        <a:pt x="8" y="6"/>
                      </a:cubicBezTo>
                      <a:cubicBezTo>
                        <a:pt x="11" y="6"/>
                        <a:pt x="8" y="3"/>
                        <a:pt x="11" y="2"/>
                      </a:cubicBezTo>
                      <a:cubicBezTo>
                        <a:pt x="15" y="0"/>
                        <a:pt x="15"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5" y="5"/>
                        <a:pt x="65" y="8"/>
                      </a:cubicBezTo>
                      <a:cubicBezTo>
                        <a:pt x="65" y="9"/>
                        <a:pt x="69" y="8"/>
                        <a:pt x="71" y="11"/>
                      </a:cubicBezTo>
                      <a:cubicBezTo>
                        <a:pt x="71" y="13"/>
                        <a:pt x="74" y="11"/>
                        <a:pt x="75" y="13"/>
                      </a:cubicBezTo>
                      <a:cubicBezTo>
                        <a:pt x="77" y="14"/>
                        <a:pt x="77" y="11"/>
                        <a:pt x="80" y="13"/>
                      </a:cubicBezTo>
                      <a:cubicBezTo>
                        <a:pt x="83" y="13"/>
                        <a:pt x="78" y="8"/>
                        <a:pt x="88" y="14"/>
                      </a:cubicBezTo>
                      <a:cubicBezTo>
                        <a:pt x="88" y="16"/>
                        <a:pt x="89" y="16"/>
                        <a:pt x="89" y="16"/>
                      </a:cubicBezTo>
                      <a:cubicBezTo>
                        <a:pt x="94" y="17"/>
                        <a:pt x="94" y="16"/>
                        <a:pt x="95" y="16"/>
                      </a:cubicBezTo>
                      <a:cubicBezTo>
                        <a:pt x="98" y="17"/>
                        <a:pt x="97" y="16"/>
                        <a:pt x="100" y="16"/>
                      </a:cubicBezTo>
                      <a:cubicBezTo>
                        <a:pt x="104" y="19"/>
                        <a:pt x="100" y="17"/>
                        <a:pt x="101" y="20"/>
                      </a:cubicBezTo>
                      <a:cubicBezTo>
                        <a:pt x="103" y="23"/>
                        <a:pt x="94" y="25"/>
                        <a:pt x="94" y="28"/>
                      </a:cubicBezTo>
                      <a:cubicBezTo>
                        <a:pt x="92" y="29"/>
                        <a:pt x="83" y="29"/>
                        <a:pt x="81" y="32"/>
                      </a:cubicBezTo>
                      <a:cubicBezTo>
                        <a:pt x="81" y="36"/>
                        <a:pt x="86" y="34"/>
                        <a:pt x="81" y="37"/>
                      </a:cubicBezTo>
                      <a:cubicBezTo>
                        <a:pt x="78" y="37"/>
                        <a:pt x="72" y="46"/>
                        <a:pt x="74" y="51"/>
                      </a:cubicBezTo>
                      <a:cubicBezTo>
                        <a:pt x="74" y="56"/>
                        <a:pt x="77" y="56"/>
                        <a:pt x="77" y="57"/>
                      </a:cubicBezTo>
                      <a:cubicBezTo>
                        <a:pt x="77" y="57"/>
                        <a:pt x="68" y="62"/>
                        <a:pt x="69" y="68"/>
                      </a:cubicBezTo>
                      <a:cubicBezTo>
                        <a:pt x="69" y="69"/>
                        <a:pt x="69" y="69"/>
                        <a:pt x="66" y="69"/>
                      </a:cubicBezTo>
                      <a:cubicBezTo>
                        <a:pt x="60" y="69"/>
                        <a:pt x="60" y="80"/>
                        <a:pt x="57" y="77"/>
                      </a:cubicBezTo>
                      <a:cubicBezTo>
                        <a:pt x="55" y="76"/>
                        <a:pt x="51" y="80"/>
                        <a:pt x="46" y="79"/>
                      </a:cubicBezTo>
                      <a:cubicBezTo>
                        <a:pt x="43" y="77"/>
                        <a:pt x="40" y="79"/>
                        <a:pt x="40" y="80"/>
                      </a:cubicBezTo>
                      <a:cubicBezTo>
                        <a:pt x="38" y="82"/>
                        <a:pt x="35" y="80"/>
                        <a:pt x="34" y="82"/>
                      </a:cubicBezTo>
                      <a:cubicBezTo>
                        <a:pt x="32" y="85"/>
                        <a:pt x="32" y="85"/>
                        <a:pt x="31" y="85"/>
                      </a:cubicBezTo>
                      <a:cubicBezTo>
                        <a:pt x="31" y="86"/>
                        <a:pt x="31" y="86"/>
                        <a:pt x="28" y="85"/>
                      </a:cubicBezTo>
                      <a:cubicBezTo>
                        <a:pt x="25" y="82"/>
                        <a:pt x="23" y="80"/>
                        <a:pt x="23" y="77"/>
                      </a:cubicBezTo>
                      <a:cubicBezTo>
                        <a:pt x="23" y="76"/>
                        <a:pt x="20" y="71"/>
                        <a:pt x="15" y="72"/>
                      </a:cubicBezTo>
                      <a:cubicBezTo>
                        <a:pt x="15" y="71"/>
                        <a:pt x="15" y="66"/>
                        <a:pt x="19" y="65"/>
                      </a:cubicBezTo>
                      <a:cubicBezTo>
                        <a:pt x="22" y="62"/>
                        <a:pt x="20" y="62"/>
                        <a:pt x="19" y="62"/>
                      </a:cubicBezTo>
                      <a:cubicBezTo>
                        <a:pt x="17" y="62"/>
                        <a:pt x="15" y="60"/>
                        <a:pt x="19" y="56"/>
                      </a:cubicBezTo>
                      <a:cubicBezTo>
                        <a:pt x="22" y="51"/>
                        <a:pt x="19" y="54"/>
                        <a:pt x="17" y="51"/>
                      </a:cubicBezTo>
                      <a:cubicBezTo>
                        <a:pt x="17" y="46"/>
                        <a:pt x="14" y="46"/>
                        <a:pt x="17" y="46"/>
                      </a:cubicBezTo>
                      <a:cubicBezTo>
                        <a:pt x="20" y="46"/>
                        <a:pt x="20" y="45"/>
                        <a:pt x="20" y="42"/>
                      </a:cubicBezTo>
                      <a:cubicBezTo>
                        <a:pt x="19" y="40"/>
                        <a:pt x="22" y="40"/>
                        <a:pt x="20" y="32"/>
                      </a:cubicBezTo>
                      <a:cubicBezTo>
                        <a:pt x="20" y="31"/>
                        <a:pt x="29" y="25"/>
                        <a:pt x="25" y="25"/>
                      </a:cubicBezTo>
                      <a:cubicBezTo>
                        <a:pt x="22" y="23"/>
                        <a:pt x="25" y="22"/>
                        <a:pt x="20" y="20"/>
                      </a:cubicBezTo>
                      <a:cubicBezTo>
                        <a:pt x="15" y="20"/>
                        <a:pt x="19" y="23"/>
                        <a:pt x="14" y="22"/>
                      </a:cubicBezTo>
                      <a:cubicBezTo>
                        <a:pt x="11" y="20"/>
                        <a:pt x="11" y="23"/>
                        <a:pt x="9" y="22"/>
                      </a:cubicBezTo>
                      <a:cubicBezTo>
                        <a:pt x="8" y="22"/>
                        <a:pt x="12" y="20"/>
                        <a:pt x="11" y="19"/>
                      </a:cubicBezTo>
                      <a:cubicBezTo>
                        <a:pt x="9" y="19"/>
                        <a:pt x="9" y="19"/>
                        <a:pt x="5" y="22"/>
                      </a:cubicBezTo>
                      <a:cubicBezTo>
                        <a:pt x="3" y="20"/>
                        <a:pt x="5" y="17"/>
                        <a:pt x="3" y="16"/>
                      </a:cubicBezTo>
                      <a:close/>
                      <a:moveTo>
                        <a:pt x="97" y="48"/>
                      </a:moveTo>
                      <a:cubicBezTo>
                        <a:pt x="98" y="48"/>
                        <a:pt x="97" y="49"/>
                        <a:pt x="98" y="51"/>
                      </a:cubicBezTo>
                      <a:cubicBezTo>
                        <a:pt x="101" y="51"/>
                        <a:pt x="101" y="48"/>
                        <a:pt x="103" y="46"/>
                      </a:cubicBezTo>
                      <a:cubicBezTo>
                        <a:pt x="104" y="43"/>
                        <a:pt x="101" y="46"/>
                        <a:pt x="101" y="45"/>
                      </a:cubicBezTo>
                      <a:cubicBezTo>
                        <a:pt x="100" y="42"/>
                        <a:pt x="94" y="46"/>
                        <a:pt x="95" y="48"/>
                      </a:cubicBezTo>
                      <a:cubicBezTo>
                        <a:pt x="95" y="48"/>
                        <a:pt x="94" y="48"/>
                        <a:pt x="97" y="48"/>
                      </a:cubicBezTo>
                      <a:close/>
                      <a:moveTo>
                        <a:pt x="109" y="43"/>
                      </a:moveTo>
                      <a:cubicBezTo>
                        <a:pt x="109" y="45"/>
                        <a:pt x="110" y="45"/>
                        <a:pt x="109" y="43"/>
                      </a:cubicBezTo>
                      <a:cubicBezTo>
                        <a:pt x="109" y="42"/>
                        <a:pt x="106" y="42"/>
                        <a:pt x="106" y="43"/>
                      </a:cubicBezTo>
                      <a:cubicBezTo>
                        <a:pt x="106" y="43"/>
                        <a:pt x="107" y="43"/>
                        <a:pt x="109" y="43"/>
                      </a:cubicBezTo>
                      <a:close/>
                      <a:moveTo>
                        <a:pt x="88" y="52"/>
                      </a:moveTo>
                      <a:cubicBezTo>
                        <a:pt x="89" y="54"/>
                        <a:pt x="86" y="56"/>
                        <a:pt x="84" y="56"/>
                      </a:cubicBezTo>
                      <a:cubicBezTo>
                        <a:pt x="84" y="54"/>
                        <a:pt x="86" y="51"/>
                        <a:pt x="88" y="52"/>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3" name="Freeform 920">
                  <a:extLst>
                    <a:ext uri="{FF2B5EF4-FFF2-40B4-BE49-F238E27FC236}">
                      <a16:creationId xmlns:a16="http://schemas.microsoft.com/office/drawing/2014/main" id="{273ECCBE-4E1B-451B-2D08-1B71B800A859}"/>
                    </a:ext>
                  </a:extLst>
                </p:cNvPr>
                <p:cNvSpPr>
                  <a:spLocks/>
                </p:cNvSpPr>
                <p:nvPr/>
              </p:nvSpPr>
              <p:spPr bwMode="gray">
                <a:xfrm>
                  <a:off x="6014172" y="4642613"/>
                  <a:ext cx="41472" cy="88263"/>
                </a:xfrm>
                <a:custGeom>
                  <a:avLst/>
                  <a:gdLst>
                    <a:gd name="T0" fmla="*/ 4 w 6"/>
                    <a:gd name="T1" fmla="*/ 3 h 14"/>
                    <a:gd name="T2" fmla="*/ 4 w 6"/>
                    <a:gd name="T3" fmla="*/ 11 h 14"/>
                    <a:gd name="T4" fmla="*/ 0 w 6"/>
                    <a:gd name="T5" fmla="*/ 14 h 14"/>
                    <a:gd name="T6" fmla="*/ 0 w 6"/>
                    <a:gd name="T7" fmla="*/ 13 h 14"/>
                    <a:gd name="T8" fmla="*/ 1 w 6"/>
                    <a:gd name="T9" fmla="*/ 8 h 14"/>
                    <a:gd name="T10" fmla="*/ 0 w 6"/>
                    <a:gd name="T11" fmla="*/ 8 h 14"/>
                    <a:gd name="T12" fmla="*/ 1 w 6"/>
                    <a:gd name="T13" fmla="*/ 8 h 14"/>
                    <a:gd name="T14" fmla="*/ 1 w 6"/>
                    <a:gd name="T15" fmla="*/ 2 h 14"/>
                    <a:gd name="T16" fmla="*/ 4 w 6"/>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4">
                      <a:moveTo>
                        <a:pt x="4" y="3"/>
                      </a:moveTo>
                      <a:cubicBezTo>
                        <a:pt x="4" y="5"/>
                        <a:pt x="6" y="10"/>
                        <a:pt x="4" y="11"/>
                      </a:cubicBezTo>
                      <a:cubicBezTo>
                        <a:pt x="3" y="13"/>
                        <a:pt x="3" y="14"/>
                        <a:pt x="0" y="14"/>
                      </a:cubicBezTo>
                      <a:cubicBezTo>
                        <a:pt x="0" y="13"/>
                        <a:pt x="0" y="13"/>
                        <a:pt x="0" y="13"/>
                      </a:cubicBezTo>
                      <a:cubicBezTo>
                        <a:pt x="0" y="11"/>
                        <a:pt x="3" y="10"/>
                        <a:pt x="1" y="8"/>
                      </a:cubicBezTo>
                      <a:cubicBezTo>
                        <a:pt x="1" y="8"/>
                        <a:pt x="0" y="10"/>
                        <a:pt x="0" y="8"/>
                      </a:cubicBezTo>
                      <a:cubicBezTo>
                        <a:pt x="1" y="8"/>
                        <a:pt x="1" y="8"/>
                        <a:pt x="1" y="8"/>
                      </a:cubicBezTo>
                      <a:cubicBezTo>
                        <a:pt x="1" y="7"/>
                        <a:pt x="0" y="3"/>
                        <a:pt x="1" y="2"/>
                      </a:cubicBezTo>
                      <a:cubicBezTo>
                        <a:pt x="3" y="0"/>
                        <a:pt x="4" y="3"/>
                        <a:pt x="4" y="3"/>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4" name="Freeform 921">
                  <a:extLst>
                    <a:ext uri="{FF2B5EF4-FFF2-40B4-BE49-F238E27FC236}">
                      <a16:creationId xmlns:a16="http://schemas.microsoft.com/office/drawing/2014/main" id="{674EEA25-658E-C7CD-5E2D-18EAE86583AD}"/>
                    </a:ext>
                  </a:extLst>
                </p:cNvPr>
                <p:cNvSpPr>
                  <a:spLocks/>
                </p:cNvSpPr>
                <p:nvPr/>
              </p:nvSpPr>
              <p:spPr bwMode="gray">
                <a:xfrm>
                  <a:off x="5980240" y="4601877"/>
                  <a:ext cx="75402" cy="237629"/>
                </a:xfrm>
                <a:custGeom>
                  <a:avLst/>
                  <a:gdLst>
                    <a:gd name="T0" fmla="*/ 9 w 11"/>
                    <a:gd name="T1" fmla="*/ 10 h 39"/>
                    <a:gd name="T2" fmla="*/ 9 w 11"/>
                    <a:gd name="T3" fmla="*/ 9 h 39"/>
                    <a:gd name="T4" fmla="*/ 11 w 11"/>
                    <a:gd name="T5" fmla="*/ 6 h 39"/>
                    <a:gd name="T6" fmla="*/ 11 w 11"/>
                    <a:gd name="T7" fmla="*/ 4 h 39"/>
                    <a:gd name="T8" fmla="*/ 11 w 11"/>
                    <a:gd name="T9" fmla="*/ 1 h 39"/>
                    <a:gd name="T10" fmla="*/ 11 w 11"/>
                    <a:gd name="T11" fmla="*/ 1 h 39"/>
                    <a:gd name="T12" fmla="*/ 11 w 11"/>
                    <a:gd name="T13" fmla="*/ 1 h 39"/>
                    <a:gd name="T14" fmla="*/ 9 w 11"/>
                    <a:gd name="T15" fmla="*/ 1 h 39"/>
                    <a:gd name="T16" fmla="*/ 9 w 11"/>
                    <a:gd name="T17" fmla="*/ 3 h 39"/>
                    <a:gd name="T18" fmla="*/ 6 w 11"/>
                    <a:gd name="T19" fmla="*/ 3 h 39"/>
                    <a:gd name="T20" fmla="*/ 2 w 11"/>
                    <a:gd name="T21" fmla="*/ 18 h 39"/>
                    <a:gd name="T22" fmla="*/ 0 w 11"/>
                    <a:gd name="T23" fmla="*/ 21 h 39"/>
                    <a:gd name="T24" fmla="*/ 0 w 11"/>
                    <a:gd name="T25" fmla="*/ 23 h 39"/>
                    <a:gd name="T26" fmla="*/ 5 w 11"/>
                    <a:gd name="T27" fmla="*/ 39 h 39"/>
                    <a:gd name="T28" fmla="*/ 5 w 11"/>
                    <a:gd name="T29" fmla="*/ 39 h 39"/>
                    <a:gd name="T30" fmla="*/ 6 w 11"/>
                    <a:gd name="T31" fmla="*/ 33 h 39"/>
                    <a:gd name="T32" fmla="*/ 9 w 11"/>
                    <a:gd name="T33" fmla="*/ 23 h 39"/>
                    <a:gd name="T34" fmla="*/ 9 w 11"/>
                    <a:gd name="T35" fmla="*/ 18 h 39"/>
                    <a:gd name="T36" fmla="*/ 5 w 11"/>
                    <a:gd name="T37" fmla="*/ 21 h 39"/>
                    <a:gd name="T38" fmla="*/ 5 w 11"/>
                    <a:gd name="T39" fmla="*/ 20 h 39"/>
                    <a:gd name="T40" fmla="*/ 6 w 11"/>
                    <a:gd name="T41" fmla="*/ 15 h 39"/>
                    <a:gd name="T42" fmla="*/ 5 w 11"/>
                    <a:gd name="T43" fmla="*/ 15 h 39"/>
                    <a:gd name="T44" fmla="*/ 6 w 11"/>
                    <a:gd name="T45" fmla="*/ 15 h 39"/>
                    <a:gd name="T46" fmla="*/ 6 w 11"/>
                    <a:gd name="T47" fmla="*/ 9 h 39"/>
                    <a:gd name="T48" fmla="*/ 9 w 11"/>
                    <a:gd name="T49"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39">
                      <a:moveTo>
                        <a:pt x="9" y="10"/>
                      </a:moveTo>
                      <a:cubicBezTo>
                        <a:pt x="9" y="9"/>
                        <a:pt x="9" y="9"/>
                        <a:pt x="9" y="9"/>
                      </a:cubicBezTo>
                      <a:cubicBezTo>
                        <a:pt x="9" y="7"/>
                        <a:pt x="9" y="6"/>
                        <a:pt x="11" y="6"/>
                      </a:cubicBezTo>
                      <a:cubicBezTo>
                        <a:pt x="11" y="6"/>
                        <a:pt x="11" y="6"/>
                        <a:pt x="11" y="4"/>
                      </a:cubicBezTo>
                      <a:cubicBezTo>
                        <a:pt x="11" y="4"/>
                        <a:pt x="11" y="3"/>
                        <a:pt x="11" y="1"/>
                      </a:cubicBezTo>
                      <a:cubicBezTo>
                        <a:pt x="11" y="1"/>
                        <a:pt x="11" y="1"/>
                        <a:pt x="11" y="1"/>
                      </a:cubicBezTo>
                      <a:cubicBezTo>
                        <a:pt x="11" y="1"/>
                        <a:pt x="11" y="1"/>
                        <a:pt x="11" y="1"/>
                      </a:cubicBezTo>
                      <a:cubicBezTo>
                        <a:pt x="9" y="1"/>
                        <a:pt x="9" y="0"/>
                        <a:pt x="9" y="1"/>
                      </a:cubicBezTo>
                      <a:cubicBezTo>
                        <a:pt x="9" y="3"/>
                        <a:pt x="9" y="3"/>
                        <a:pt x="9" y="3"/>
                      </a:cubicBezTo>
                      <a:cubicBezTo>
                        <a:pt x="9" y="3"/>
                        <a:pt x="8" y="3"/>
                        <a:pt x="6" y="3"/>
                      </a:cubicBezTo>
                      <a:cubicBezTo>
                        <a:pt x="5" y="6"/>
                        <a:pt x="3" y="17"/>
                        <a:pt x="2" y="18"/>
                      </a:cubicBezTo>
                      <a:cubicBezTo>
                        <a:pt x="3" y="18"/>
                        <a:pt x="0" y="21"/>
                        <a:pt x="0" y="21"/>
                      </a:cubicBezTo>
                      <a:cubicBezTo>
                        <a:pt x="0" y="23"/>
                        <a:pt x="0" y="23"/>
                        <a:pt x="0" y="23"/>
                      </a:cubicBezTo>
                      <a:cubicBezTo>
                        <a:pt x="2" y="27"/>
                        <a:pt x="3" y="33"/>
                        <a:pt x="5" y="39"/>
                      </a:cubicBezTo>
                      <a:cubicBezTo>
                        <a:pt x="5" y="39"/>
                        <a:pt x="5" y="39"/>
                        <a:pt x="5" y="39"/>
                      </a:cubicBezTo>
                      <a:cubicBezTo>
                        <a:pt x="5" y="39"/>
                        <a:pt x="6" y="35"/>
                        <a:pt x="6" y="33"/>
                      </a:cubicBezTo>
                      <a:cubicBezTo>
                        <a:pt x="6" y="29"/>
                        <a:pt x="9" y="24"/>
                        <a:pt x="9" y="23"/>
                      </a:cubicBezTo>
                      <a:cubicBezTo>
                        <a:pt x="9" y="21"/>
                        <a:pt x="9" y="20"/>
                        <a:pt x="9" y="18"/>
                      </a:cubicBezTo>
                      <a:cubicBezTo>
                        <a:pt x="8" y="20"/>
                        <a:pt x="8" y="21"/>
                        <a:pt x="5" y="21"/>
                      </a:cubicBezTo>
                      <a:cubicBezTo>
                        <a:pt x="5" y="20"/>
                        <a:pt x="5" y="20"/>
                        <a:pt x="5" y="20"/>
                      </a:cubicBezTo>
                      <a:cubicBezTo>
                        <a:pt x="5" y="18"/>
                        <a:pt x="8" y="17"/>
                        <a:pt x="6" y="15"/>
                      </a:cubicBezTo>
                      <a:cubicBezTo>
                        <a:pt x="6" y="15"/>
                        <a:pt x="5" y="17"/>
                        <a:pt x="5" y="15"/>
                      </a:cubicBezTo>
                      <a:cubicBezTo>
                        <a:pt x="6" y="15"/>
                        <a:pt x="6" y="15"/>
                        <a:pt x="6" y="15"/>
                      </a:cubicBezTo>
                      <a:cubicBezTo>
                        <a:pt x="6" y="13"/>
                        <a:pt x="5" y="10"/>
                        <a:pt x="6" y="9"/>
                      </a:cubicBezTo>
                      <a:cubicBezTo>
                        <a:pt x="8" y="7"/>
                        <a:pt x="9" y="10"/>
                        <a:pt x="9" y="10"/>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5" name="Freeform 922">
                  <a:extLst>
                    <a:ext uri="{FF2B5EF4-FFF2-40B4-BE49-F238E27FC236}">
                      <a16:creationId xmlns:a16="http://schemas.microsoft.com/office/drawing/2014/main" id="{11ED8AE5-4F59-A2D7-13FA-B67A3487EBAF}"/>
                    </a:ext>
                  </a:extLst>
                </p:cNvPr>
                <p:cNvSpPr>
                  <a:spLocks/>
                </p:cNvSpPr>
                <p:nvPr/>
              </p:nvSpPr>
              <p:spPr bwMode="gray">
                <a:xfrm>
                  <a:off x="5965158" y="4710507"/>
                  <a:ext cx="33932" cy="30553"/>
                </a:xfrm>
                <a:custGeom>
                  <a:avLst/>
                  <a:gdLst>
                    <a:gd name="T0" fmla="*/ 4 w 5"/>
                    <a:gd name="T1" fmla="*/ 0 h 5"/>
                    <a:gd name="T2" fmla="*/ 0 w 5"/>
                    <a:gd name="T3" fmla="*/ 3 h 5"/>
                    <a:gd name="T4" fmla="*/ 2 w 5"/>
                    <a:gd name="T5" fmla="*/ 5 h 5"/>
                    <a:gd name="T6" fmla="*/ 2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2" y="1"/>
                        <a:pt x="2" y="1"/>
                        <a:pt x="0" y="3"/>
                      </a:cubicBezTo>
                      <a:cubicBezTo>
                        <a:pt x="0" y="3"/>
                        <a:pt x="0" y="5"/>
                        <a:pt x="2" y="5"/>
                      </a:cubicBezTo>
                      <a:cubicBezTo>
                        <a:pt x="2" y="3"/>
                        <a:pt x="2" y="3"/>
                        <a:pt x="2" y="3"/>
                      </a:cubicBezTo>
                      <a:cubicBezTo>
                        <a:pt x="2" y="3"/>
                        <a:pt x="5" y="0"/>
                        <a:pt x="4" y="0"/>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6" name="Freeform 923">
                  <a:extLst>
                    <a:ext uri="{FF2B5EF4-FFF2-40B4-BE49-F238E27FC236}">
                      <a16:creationId xmlns:a16="http://schemas.microsoft.com/office/drawing/2014/main" id="{6963ECE3-7FA3-F25A-6AC2-A82392AC2F82}"/>
                    </a:ext>
                  </a:extLst>
                </p:cNvPr>
                <p:cNvSpPr>
                  <a:spLocks noEditPoints="1"/>
                </p:cNvSpPr>
                <p:nvPr/>
              </p:nvSpPr>
              <p:spPr bwMode="gray">
                <a:xfrm>
                  <a:off x="5173424" y="4034959"/>
                  <a:ext cx="471271" cy="468472"/>
                </a:xfrm>
                <a:custGeom>
                  <a:avLst/>
                  <a:gdLst>
                    <a:gd name="T0" fmla="*/ 33 w 69"/>
                    <a:gd name="T1" fmla="*/ 6 h 76"/>
                    <a:gd name="T2" fmla="*/ 45 w 69"/>
                    <a:gd name="T3" fmla="*/ 6 h 76"/>
                    <a:gd name="T4" fmla="*/ 56 w 69"/>
                    <a:gd name="T5" fmla="*/ 7 h 76"/>
                    <a:gd name="T6" fmla="*/ 42 w 69"/>
                    <a:gd name="T7" fmla="*/ 10 h 76"/>
                    <a:gd name="T8" fmla="*/ 37 w 69"/>
                    <a:gd name="T9" fmla="*/ 18 h 76"/>
                    <a:gd name="T10" fmla="*/ 33 w 69"/>
                    <a:gd name="T11" fmla="*/ 20 h 76"/>
                    <a:gd name="T12" fmla="*/ 26 w 69"/>
                    <a:gd name="T13" fmla="*/ 15 h 76"/>
                    <a:gd name="T14" fmla="*/ 28 w 69"/>
                    <a:gd name="T15" fmla="*/ 27 h 76"/>
                    <a:gd name="T16" fmla="*/ 33 w 69"/>
                    <a:gd name="T17" fmla="*/ 38 h 76"/>
                    <a:gd name="T18" fmla="*/ 33 w 69"/>
                    <a:gd name="T19" fmla="*/ 43 h 76"/>
                    <a:gd name="T20" fmla="*/ 31 w 69"/>
                    <a:gd name="T21" fmla="*/ 49 h 76"/>
                    <a:gd name="T22" fmla="*/ 30 w 69"/>
                    <a:gd name="T23" fmla="*/ 59 h 76"/>
                    <a:gd name="T24" fmla="*/ 20 w 69"/>
                    <a:gd name="T25" fmla="*/ 55 h 76"/>
                    <a:gd name="T26" fmla="*/ 13 w 69"/>
                    <a:gd name="T27" fmla="*/ 44 h 76"/>
                    <a:gd name="T28" fmla="*/ 22 w 69"/>
                    <a:gd name="T29" fmla="*/ 40 h 76"/>
                    <a:gd name="T30" fmla="*/ 23 w 69"/>
                    <a:gd name="T31" fmla="*/ 38 h 76"/>
                    <a:gd name="T32" fmla="*/ 10 w 69"/>
                    <a:gd name="T33" fmla="*/ 35 h 76"/>
                    <a:gd name="T34" fmla="*/ 5 w 69"/>
                    <a:gd name="T35" fmla="*/ 24 h 76"/>
                    <a:gd name="T36" fmla="*/ 10 w 69"/>
                    <a:gd name="T37" fmla="*/ 18 h 76"/>
                    <a:gd name="T38" fmla="*/ 22 w 69"/>
                    <a:gd name="T39" fmla="*/ 7 h 76"/>
                    <a:gd name="T40" fmla="*/ 8 w 69"/>
                    <a:gd name="T41" fmla="*/ 43 h 76"/>
                    <a:gd name="T42" fmla="*/ 8 w 69"/>
                    <a:gd name="T43" fmla="*/ 38 h 76"/>
                    <a:gd name="T44" fmla="*/ 28 w 69"/>
                    <a:gd name="T45" fmla="*/ 59 h 76"/>
                    <a:gd name="T46" fmla="*/ 42 w 69"/>
                    <a:gd name="T47" fmla="*/ 73 h 76"/>
                    <a:gd name="T48" fmla="*/ 48 w 69"/>
                    <a:gd name="T49" fmla="*/ 72 h 76"/>
                    <a:gd name="T50" fmla="*/ 34 w 69"/>
                    <a:gd name="T51" fmla="*/ 67 h 76"/>
                    <a:gd name="T52" fmla="*/ 69 w 69"/>
                    <a:gd name="T53" fmla="*/ 59 h 76"/>
                    <a:gd name="T54" fmla="*/ 69 w 69"/>
                    <a:gd name="T55" fmla="*/ 59 h 76"/>
                    <a:gd name="T56" fmla="*/ 51 w 69"/>
                    <a:gd name="T57" fmla="*/ 38 h 76"/>
                    <a:gd name="T58" fmla="*/ 54 w 69"/>
                    <a:gd name="T59" fmla="*/ 27 h 76"/>
                    <a:gd name="T60" fmla="*/ 56 w 69"/>
                    <a:gd name="T61" fmla="*/ 30 h 76"/>
                    <a:gd name="T62" fmla="*/ 42 w 69"/>
                    <a:gd name="T63" fmla="*/ 12 h 76"/>
                    <a:gd name="T64" fmla="*/ 39 w 69"/>
                    <a:gd name="T65" fmla="*/ 43 h 76"/>
                    <a:gd name="T66" fmla="*/ 31 w 69"/>
                    <a:gd name="T67" fmla="*/ 32 h 76"/>
                    <a:gd name="T68" fmla="*/ 48 w 69"/>
                    <a:gd name="T69" fmla="*/ 52 h 76"/>
                    <a:gd name="T70" fmla="*/ 62 w 69"/>
                    <a:gd name="T71" fmla="*/ 70 h 76"/>
                    <a:gd name="T72" fmla="*/ 5 w 69"/>
                    <a:gd name="T73" fmla="*/ 27 h 76"/>
                    <a:gd name="T74" fmla="*/ 5 w 69"/>
                    <a:gd name="T75" fmla="*/ 27 h 76"/>
                    <a:gd name="T76" fmla="*/ 46 w 69"/>
                    <a:gd name="T77" fmla="*/ 21 h 76"/>
                    <a:gd name="T78" fmla="*/ 49 w 69"/>
                    <a:gd name="T79" fmla="*/ 20 h 76"/>
                    <a:gd name="T80" fmla="*/ 45 w 69"/>
                    <a:gd name="T81" fmla="*/ 53 h 76"/>
                    <a:gd name="T82" fmla="*/ 39 w 69"/>
                    <a:gd name="T83" fmla="*/ 56 h 76"/>
                    <a:gd name="T84" fmla="*/ 39 w 69"/>
                    <a:gd name="T85" fmla="*/ 47 h 76"/>
                    <a:gd name="T86" fmla="*/ 39 w 69"/>
                    <a:gd name="T87" fmla="*/ 50 h 76"/>
                    <a:gd name="T88" fmla="*/ 51 w 69"/>
                    <a:gd name="T89" fmla="*/ 47 h 76"/>
                    <a:gd name="T90" fmla="*/ 8 w 69"/>
                    <a:gd name="T91" fmla="*/ 36 h 76"/>
                    <a:gd name="T92" fmla="*/ 42 w 69"/>
                    <a:gd name="T93" fmla="*/ 33 h 76"/>
                    <a:gd name="T94" fmla="*/ 43 w 69"/>
                    <a:gd name="T95" fmla="*/ 47 h 76"/>
                    <a:gd name="T96" fmla="*/ 43 w 69"/>
                    <a:gd name="T97" fmla="*/ 4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76">
                      <a:moveTo>
                        <a:pt x="22" y="7"/>
                      </a:moveTo>
                      <a:cubicBezTo>
                        <a:pt x="26" y="10"/>
                        <a:pt x="25" y="6"/>
                        <a:pt x="28" y="6"/>
                      </a:cubicBezTo>
                      <a:cubicBezTo>
                        <a:pt x="30" y="7"/>
                        <a:pt x="28" y="4"/>
                        <a:pt x="33" y="6"/>
                      </a:cubicBezTo>
                      <a:cubicBezTo>
                        <a:pt x="36" y="6"/>
                        <a:pt x="37" y="3"/>
                        <a:pt x="39" y="4"/>
                      </a:cubicBezTo>
                      <a:cubicBezTo>
                        <a:pt x="40" y="4"/>
                        <a:pt x="39" y="1"/>
                        <a:pt x="42" y="4"/>
                      </a:cubicBezTo>
                      <a:cubicBezTo>
                        <a:pt x="43" y="7"/>
                        <a:pt x="43" y="3"/>
                        <a:pt x="45" y="6"/>
                      </a:cubicBezTo>
                      <a:cubicBezTo>
                        <a:pt x="46" y="9"/>
                        <a:pt x="48" y="6"/>
                        <a:pt x="51" y="6"/>
                      </a:cubicBezTo>
                      <a:cubicBezTo>
                        <a:pt x="56" y="6"/>
                        <a:pt x="49" y="0"/>
                        <a:pt x="54" y="1"/>
                      </a:cubicBezTo>
                      <a:cubicBezTo>
                        <a:pt x="57" y="4"/>
                        <a:pt x="57" y="6"/>
                        <a:pt x="56" y="7"/>
                      </a:cubicBezTo>
                      <a:cubicBezTo>
                        <a:pt x="54" y="7"/>
                        <a:pt x="56" y="10"/>
                        <a:pt x="52" y="12"/>
                      </a:cubicBezTo>
                      <a:cubicBezTo>
                        <a:pt x="52" y="10"/>
                        <a:pt x="49" y="12"/>
                        <a:pt x="46" y="10"/>
                      </a:cubicBezTo>
                      <a:cubicBezTo>
                        <a:pt x="43" y="9"/>
                        <a:pt x="45" y="12"/>
                        <a:pt x="42" y="10"/>
                      </a:cubicBezTo>
                      <a:cubicBezTo>
                        <a:pt x="39" y="9"/>
                        <a:pt x="39" y="12"/>
                        <a:pt x="36" y="14"/>
                      </a:cubicBezTo>
                      <a:cubicBezTo>
                        <a:pt x="33" y="14"/>
                        <a:pt x="36" y="14"/>
                        <a:pt x="34" y="15"/>
                      </a:cubicBezTo>
                      <a:cubicBezTo>
                        <a:pt x="34" y="17"/>
                        <a:pt x="36" y="15"/>
                        <a:pt x="37" y="18"/>
                      </a:cubicBezTo>
                      <a:cubicBezTo>
                        <a:pt x="40" y="20"/>
                        <a:pt x="39" y="20"/>
                        <a:pt x="37" y="18"/>
                      </a:cubicBezTo>
                      <a:cubicBezTo>
                        <a:pt x="34" y="17"/>
                        <a:pt x="33" y="17"/>
                        <a:pt x="36" y="18"/>
                      </a:cubicBezTo>
                      <a:cubicBezTo>
                        <a:pt x="37" y="21"/>
                        <a:pt x="36" y="21"/>
                        <a:pt x="33" y="20"/>
                      </a:cubicBezTo>
                      <a:cubicBezTo>
                        <a:pt x="31" y="17"/>
                        <a:pt x="31" y="18"/>
                        <a:pt x="33" y="20"/>
                      </a:cubicBezTo>
                      <a:cubicBezTo>
                        <a:pt x="34" y="23"/>
                        <a:pt x="31" y="23"/>
                        <a:pt x="30" y="20"/>
                      </a:cubicBezTo>
                      <a:cubicBezTo>
                        <a:pt x="30" y="15"/>
                        <a:pt x="26" y="18"/>
                        <a:pt x="26" y="15"/>
                      </a:cubicBezTo>
                      <a:cubicBezTo>
                        <a:pt x="28" y="12"/>
                        <a:pt x="25" y="15"/>
                        <a:pt x="25" y="17"/>
                      </a:cubicBezTo>
                      <a:cubicBezTo>
                        <a:pt x="22" y="21"/>
                        <a:pt x="33" y="27"/>
                        <a:pt x="30" y="30"/>
                      </a:cubicBezTo>
                      <a:cubicBezTo>
                        <a:pt x="28" y="32"/>
                        <a:pt x="30" y="27"/>
                        <a:pt x="28" y="27"/>
                      </a:cubicBezTo>
                      <a:cubicBezTo>
                        <a:pt x="25" y="27"/>
                        <a:pt x="31" y="32"/>
                        <a:pt x="25" y="32"/>
                      </a:cubicBezTo>
                      <a:cubicBezTo>
                        <a:pt x="22" y="33"/>
                        <a:pt x="30" y="33"/>
                        <a:pt x="30" y="35"/>
                      </a:cubicBezTo>
                      <a:cubicBezTo>
                        <a:pt x="31" y="38"/>
                        <a:pt x="31" y="36"/>
                        <a:pt x="33" y="38"/>
                      </a:cubicBezTo>
                      <a:cubicBezTo>
                        <a:pt x="33" y="40"/>
                        <a:pt x="37" y="40"/>
                        <a:pt x="36" y="41"/>
                      </a:cubicBezTo>
                      <a:cubicBezTo>
                        <a:pt x="36" y="43"/>
                        <a:pt x="37" y="46"/>
                        <a:pt x="36" y="46"/>
                      </a:cubicBezTo>
                      <a:cubicBezTo>
                        <a:pt x="36" y="46"/>
                        <a:pt x="34" y="44"/>
                        <a:pt x="33" y="43"/>
                      </a:cubicBezTo>
                      <a:cubicBezTo>
                        <a:pt x="31" y="41"/>
                        <a:pt x="28" y="43"/>
                        <a:pt x="28" y="44"/>
                      </a:cubicBezTo>
                      <a:cubicBezTo>
                        <a:pt x="30" y="46"/>
                        <a:pt x="28" y="46"/>
                        <a:pt x="30" y="46"/>
                      </a:cubicBezTo>
                      <a:cubicBezTo>
                        <a:pt x="31" y="47"/>
                        <a:pt x="33" y="49"/>
                        <a:pt x="31" y="49"/>
                      </a:cubicBezTo>
                      <a:cubicBezTo>
                        <a:pt x="30" y="49"/>
                        <a:pt x="30" y="50"/>
                        <a:pt x="28" y="49"/>
                      </a:cubicBezTo>
                      <a:cubicBezTo>
                        <a:pt x="28" y="47"/>
                        <a:pt x="28" y="47"/>
                        <a:pt x="26" y="47"/>
                      </a:cubicBezTo>
                      <a:cubicBezTo>
                        <a:pt x="23" y="47"/>
                        <a:pt x="31" y="58"/>
                        <a:pt x="30" y="59"/>
                      </a:cubicBezTo>
                      <a:cubicBezTo>
                        <a:pt x="26" y="59"/>
                        <a:pt x="25" y="52"/>
                        <a:pt x="25" y="56"/>
                      </a:cubicBezTo>
                      <a:cubicBezTo>
                        <a:pt x="23" y="59"/>
                        <a:pt x="22" y="61"/>
                        <a:pt x="22" y="58"/>
                      </a:cubicBezTo>
                      <a:cubicBezTo>
                        <a:pt x="22" y="55"/>
                        <a:pt x="20" y="50"/>
                        <a:pt x="20" y="55"/>
                      </a:cubicBezTo>
                      <a:cubicBezTo>
                        <a:pt x="19" y="58"/>
                        <a:pt x="16" y="52"/>
                        <a:pt x="16" y="50"/>
                      </a:cubicBezTo>
                      <a:cubicBezTo>
                        <a:pt x="17" y="49"/>
                        <a:pt x="17" y="47"/>
                        <a:pt x="16" y="47"/>
                      </a:cubicBezTo>
                      <a:cubicBezTo>
                        <a:pt x="13" y="47"/>
                        <a:pt x="14" y="46"/>
                        <a:pt x="13" y="44"/>
                      </a:cubicBezTo>
                      <a:cubicBezTo>
                        <a:pt x="11" y="43"/>
                        <a:pt x="14" y="44"/>
                        <a:pt x="14" y="41"/>
                      </a:cubicBezTo>
                      <a:cubicBezTo>
                        <a:pt x="14" y="40"/>
                        <a:pt x="16" y="41"/>
                        <a:pt x="17" y="40"/>
                      </a:cubicBezTo>
                      <a:cubicBezTo>
                        <a:pt x="19" y="38"/>
                        <a:pt x="19" y="38"/>
                        <a:pt x="22" y="40"/>
                      </a:cubicBezTo>
                      <a:cubicBezTo>
                        <a:pt x="25" y="41"/>
                        <a:pt x="25" y="43"/>
                        <a:pt x="28" y="41"/>
                      </a:cubicBezTo>
                      <a:cubicBezTo>
                        <a:pt x="31" y="41"/>
                        <a:pt x="30" y="40"/>
                        <a:pt x="28" y="40"/>
                      </a:cubicBezTo>
                      <a:cubicBezTo>
                        <a:pt x="26" y="40"/>
                        <a:pt x="25" y="38"/>
                        <a:pt x="23" y="38"/>
                      </a:cubicBezTo>
                      <a:cubicBezTo>
                        <a:pt x="20" y="40"/>
                        <a:pt x="22" y="38"/>
                        <a:pt x="19" y="38"/>
                      </a:cubicBezTo>
                      <a:cubicBezTo>
                        <a:pt x="14" y="40"/>
                        <a:pt x="16" y="36"/>
                        <a:pt x="14" y="38"/>
                      </a:cubicBezTo>
                      <a:cubicBezTo>
                        <a:pt x="13" y="41"/>
                        <a:pt x="13" y="36"/>
                        <a:pt x="10" y="35"/>
                      </a:cubicBezTo>
                      <a:cubicBezTo>
                        <a:pt x="8" y="32"/>
                        <a:pt x="14" y="33"/>
                        <a:pt x="13" y="32"/>
                      </a:cubicBezTo>
                      <a:cubicBezTo>
                        <a:pt x="10" y="29"/>
                        <a:pt x="11" y="33"/>
                        <a:pt x="10" y="30"/>
                      </a:cubicBezTo>
                      <a:cubicBezTo>
                        <a:pt x="8" y="29"/>
                        <a:pt x="7" y="30"/>
                        <a:pt x="5" y="24"/>
                      </a:cubicBezTo>
                      <a:cubicBezTo>
                        <a:pt x="5" y="24"/>
                        <a:pt x="7" y="24"/>
                        <a:pt x="7" y="23"/>
                      </a:cubicBezTo>
                      <a:cubicBezTo>
                        <a:pt x="7" y="21"/>
                        <a:pt x="7" y="21"/>
                        <a:pt x="7" y="21"/>
                      </a:cubicBezTo>
                      <a:cubicBezTo>
                        <a:pt x="7" y="20"/>
                        <a:pt x="10" y="21"/>
                        <a:pt x="10" y="18"/>
                      </a:cubicBezTo>
                      <a:cubicBezTo>
                        <a:pt x="10" y="14"/>
                        <a:pt x="11" y="17"/>
                        <a:pt x="13" y="15"/>
                      </a:cubicBezTo>
                      <a:cubicBezTo>
                        <a:pt x="13" y="12"/>
                        <a:pt x="11" y="12"/>
                        <a:pt x="11" y="12"/>
                      </a:cubicBezTo>
                      <a:cubicBezTo>
                        <a:pt x="23" y="10"/>
                        <a:pt x="17" y="6"/>
                        <a:pt x="22" y="7"/>
                      </a:cubicBezTo>
                      <a:close/>
                      <a:moveTo>
                        <a:pt x="8" y="43"/>
                      </a:moveTo>
                      <a:cubicBezTo>
                        <a:pt x="10" y="43"/>
                        <a:pt x="13" y="46"/>
                        <a:pt x="11" y="46"/>
                      </a:cubicBezTo>
                      <a:cubicBezTo>
                        <a:pt x="10" y="46"/>
                        <a:pt x="8" y="44"/>
                        <a:pt x="8" y="43"/>
                      </a:cubicBezTo>
                      <a:close/>
                      <a:moveTo>
                        <a:pt x="10" y="41"/>
                      </a:moveTo>
                      <a:cubicBezTo>
                        <a:pt x="11" y="43"/>
                        <a:pt x="11" y="41"/>
                        <a:pt x="10" y="40"/>
                      </a:cubicBezTo>
                      <a:cubicBezTo>
                        <a:pt x="8" y="40"/>
                        <a:pt x="8" y="36"/>
                        <a:pt x="8" y="38"/>
                      </a:cubicBezTo>
                      <a:cubicBezTo>
                        <a:pt x="8" y="40"/>
                        <a:pt x="7" y="38"/>
                        <a:pt x="7" y="40"/>
                      </a:cubicBezTo>
                      <a:cubicBezTo>
                        <a:pt x="7" y="41"/>
                        <a:pt x="8" y="41"/>
                        <a:pt x="10" y="41"/>
                      </a:cubicBezTo>
                      <a:close/>
                      <a:moveTo>
                        <a:pt x="28" y="59"/>
                      </a:moveTo>
                      <a:cubicBezTo>
                        <a:pt x="30" y="61"/>
                        <a:pt x="28" y="64"/>
                        <a:pt x="28" y="63"/>
                      </a:cubicBezTo>
                      <a:cubicBezTo>
                        <a:pt x="26" y="61"/>
                        <a:pt x="26" y="59"/>
                        <a:pt x="28" y="59"/>
                      </a:cubicBezTo>
                      <a:close/>
                      <a:moveTo>
                        <a:pt x="42" y="73"/>
                      </a:moveTo>
                      <a:cubicBezTo>
                        <a:pt x="43" y="76"/>
                        <a:pt x="46" y="75"/>
                        <a:pt x="51" y="75"/>
                      </a:cubicBezTo>
                      <a:cubicBezTo>
                        <a:pt x="56" y="75"/>
                        <a:pt x="56" y="70"/>
                        <a:pt x="51" y="72"/>
                      </a:cubicBezTo>
                      <a:cubicBezTo>
                        <a:pt x="48" y="75"/>
                        <a:pt x="51" y="70"/>
                        <a:pt x="48" y="72"/>
                      </a:cubicBezTo>
                      <a:cubicBezTo>
                        <a:pt x="45" y="72"/>
                        <a:pt x="45" y="69"/>
                        <a:pt x="40" y="70"/>
                      </a:cubicBezTo>
                      <a:cubicBezTo>
                        <a:pt x="37" y="72"/>
                        <a:pt x="37" y="67"/>
                        <a:pt x="36" y="69"/>
                      </a:cubicBezTo>
                      <a:cubicBezTo>
                        <a:pt x="34" y="69"/>
                        <a:pt x="34" y="67"/>
                        <a:pt x="34" y="67"/>
                      </a:cubicBezTo>
                      <a:cubicBezTo>
                        <a:pt x="33" y="69"/>
                        <a:pt x="33" y="69"/>
                        <a:pt x="33" y="70"/>
                      </a:cubicBezTo>
                      <a:cubicBezTo>
                        <a:pt x="33" y="73"/>
                        <a:pt x="37" y="70"/>
                        <a:pt x="42" y="73"/>
                      </a:cubicBezTo>
                      <a:close/>
                      <a:moveTo>
                        <a:pt x="69" y="59"/>
                      </a:moveTo>
                      <a:cubicBezTo>
                        <a:pt x="69" y="58"/>
                        <a:pt x="65" y="61"/>
                        <a:pt x="65" y="63"/>
                      </a:cubicBezTo>
                      <a:cubicBezTo>
                        <a:pt x="66" y="63"/>
                        <a:pt x="65" y="64"/>
                        <a:pt x="66" y="66"/>
                      </a:cubicBezTo>
                      <a:cubicBezTo>
                        <a:pt x="68" y="66"/>
                        <a:pt x="69" y="59"/>
                        <a:pt x="69" y="59"/>
                      </a:cubicBezTo>
                      <a:close/>
                      <a:moveTo>
                        <a:pt x="51" y="36"/>
                      </a:moveTo>
                      <a:cubicBezTo>
                        <a:pt x="52" y="35"/>
                        <a:pt x="54" y="40"/>
                        <a:pt x="51" y="41"/>
                      </a:cubicBezTo>
                      <a:cubicBezTo>
                        <a:pt x="49" y="41"/>
                        <a:pt x="52" y="38"/>
                        <a:pt x="51" y="38"/>
                      </a:cubicBezTo>
                      <a:cubicBezTo>
                        <a:pt x="51" y="36"/>
                        <a:pt x="49" y="36"/>
                        <a:pt x="51" y="36"/>
                      </a:cubicBezTo>
                      <a:close/>
                      <a:moveTo>
                        <a:pt x="56" y="30"/>
                      </a:moveTo>
                      <a:cubicBezTo>
                        <a:pt x="54" y="27"/>
                        <a:pt x="56" y="29"/>
                        <a:pt x="54" y="27"/>
                      </a:cubicBezTo>
                      <a:cubicBezTo>
                        <a:pt x="54" y="27"/>
                        <a:pt x="52" y="27"/>
                        <a:pt x="51" y="29"/>
                      </a:cubicBezTo>
                      <a:cubicBezTo>
                        <a:pt x="49" y="29"/>
                        <a:pt x="51" y="30"/>
                        <a:pt x="54" y="32"/>
                      </a:cubicBezTo>
                      <a:cubicBezTo>
                        <a:pt x="56" y="32"/>
                        <a:pt x="57" y="32"/>
                        <a:pt x="56" y="30"/>
                      </a:cubicBezTo>
                      <a:close/>
                      <a:moveTo>
                        <a:pt x="42" y="12"/>
                      </a:moveTo>
                      <a:cubicBezTo>
                        <a:pt x="42" y="12"/>
                        <a:pt x="42" y="15"/>
                        <a:pt x="40" y="14"/>
                      </a:cubicBezTo>
                      <a:cubicBezTo>
                        <a:pt x="39" y="14"/>
                        <a:pt x="40" y="12"/>
                        <a:pt x="42" y="12"/>
                      </a:cubicBezTo>
                      <a:close/>
                      <a:moveTo>
                        <a:pt x="31" y="35"/>
                      </a:moveTo>
                      <a:cubicBezTo>
                        <a:pt x="34" y="36"/>
                        <a:pt x="33" y="38"/>
                        <a:pt x="34" y="38"/>
                      </a:cubicBezTo>
                      <a:cubicBezTo>
                        <a:pt x="37" y="38"/>
                        <a:pt x="37" y="43"/>
                        <a:pt x="39" y="43"/>
                      </a:cubicBezTo>
                      <a:cubicBezTo>
                        <a:pt x="40" y="44"/>
                        <a:pt x="40" y="41"/>
                        <a:pt x="39" y="41"/>
                      </a:cubicBezTo>
                      <a:cubicBezTo>
                        <a:pt x="37" y="40"/>
                        <a:pt x="37" y="38"/>
                        <a:pt x="37" y="36"/>
                      </a:cubicBezTo>
                      <a:cubicBezTo>
                        <a:pt x="37" y="33"/>
                        <a:pt x="36" y="36"/>
                        <a:pt x="31" y="32"/>
                      </a:cubicBezTo>
                      <a:cubicBezTo>
                        <a:pt x="30" y="30"/>
                        <a:pt x="26" y="32"/>
                        <a:pt x="26" y="33"/>
                      </a:cubicBezTo>
                      <a:cubicBezTo>
                        <a:pt x="28" y="33"/>
                        <a:pt x="30" y="33"/>
                        <a:pt x="31" y="35"/>
                      </a:cubicBezTo>
                      <a:close/>
                      <a:moveTo>
                        <a:pt x="48" y="52"/>
                      </a:moveTo>
                      <a:cubicBezTo>
                        <a:pt x="49" y="50"/>
                        <a:pt x="49" y="55"/>
                        <a:pt x="48" y="53"/>
                      </a:cubicBezTo>
                      <a:cubicBezTo>
                        <a:pt x="46" y="53"/>
                        <a:pt x="46" y="52"/>
                        <a:pt x="48" y="52"/>
                      </a:cubicBezTo>
                      <a:close/>
                      <a:moveTo>
                        <a:pt x="62" y="70"/>
                      </a:moveTo>
                      <a:cubicBezTo>
                        <a:pt x="60" y="70"/>
                        <a:pt x="60" y="66"/>
                        <a:pt x="62" y="67"/>
                      </a:cubicBezTo>
                      <a:cubicBezTo>
                        <a:pt x="62" y="69"/>
                        <a:pt x="62" y="70"/>
                        <a:pt x="62" y="70"/>
                      </a:cubicBezTo>
                      <a:close/>
                      <a:moveTo>
                        <a:pt x="5" y="27"/>
                      </a:moveTo>
                      <a:cubicBezTo>
                        <a:pt x="2" y="24"/>
                        <a:pt x="2" y="24"/>
                        <a:pt x="2" y="24"/>
                      </a:cubicBezTo>
                      <a:cubicBezTo>
                        <a:pt x="3" y="23"/>
                        <a:pt x="2" y="23"/>
                        <a:pt x="0" y="23"/>
                      </a:cubicBezTo>
                      <a:cubicBezTo>
                        <a:pt x="0" y="24"/>
                        <a:pt x="2" y="27"/>
                        <a:pt x="5" y="27"/>
                      </a:cubicBezTo>
                      <a:close/>
                      <a:moveTo>
                        <a:pt x="45" y="23"/>
                      </a:moveTo>
                      <a:cubicBezTo>
                        <a:pt x="46" y="21"/>
                        <a:pt x="46" y="24"/>
                        <a:pt x="46" y="23"/>
                      </a:cubicBezTo>
                      <a:cubicBezTo>
                        <a:pt x="46" y="21"/>
                        <a:pt x="48" y="20"/>
                        <a:pt x="46" y="21"/>
                      </a:cubicBezTo>
                      <a:cubicBezTo>
                        <a:pt x="46" y="21"/>
                        <a:pt x="43" y="20"/>
                        <a:pt x="43" y="21"/>
                      </a:cubicBezTo>
                      <a:cubicBezTo>
                        <a:pt x="43" y="23"/>
                        <a:pt x="45" y="23"/>
                        <a:pt x="45" y="23"/>
                      </a:cubicBezTo>
                      <a:close/>
                      <a:moveTo>
                        <a:pt x="49" y="20"/>
                      </a:moveTo>
                      <a:cubicBezTo>
                        <a:pt x="49" y="17"/>
                        <a:pt x="52" y="18"/>
                        <a:pt x="51" y="20"/>
                      </a:cubicBezTo>
                      <a:cubicBezTo>
                        <a:pt x="49" y="20"/>
                        <a:pt x="49" y="20"/>
                        <a:pt x="49" y="20"/>
                      </a:cubicBezTo>
                      <a:close/>
                      <a:moveTo>
                        <a:pt x="45" y="53"/>
                      </a:moveTo>
                      <a:cubicBezTo>
                        <a:pt x="43" y="52"/>
                        <a:pt x="45" y="50"/>
                        <a:pt x="46" y="52"/>
                      </a:cubicBezTo>
                      <a:cubicBezTo>
                        <a:pt x="45" y="53"/>
                        <a:pt x="45" y="53"/>
                        <a:pt x="45" y="53"/>
                      </a:cubicBezTo>
                      <a:close/>
                      <a:moveTo>
                        <a:pt x="39" y="56"/>
                      </a:moveTo>
                      <a:cubicBezTo>
                        <a:pt x="37" y="56"/>
                        <a:pt x="39" y="58"/>
                        <a:pt x="40" y="56"/>
                      </a:cubicBezTo>
                      <a:cubicBezTo>
                        <a:pt x="40" y="55"/>
                        <a:pt x="40" y="55"/>
                        <a:pt x="39" y="56"/>
                      </a:cubicBezTo>
                      <a:close/>
                      <a:moveTo>
                        <a:pt x="39" y="47"/>
                      </a:moveTo>
                      <a:cubicBezTo>
                        <a:pt x="37" y="47"/>
                        <a:pt x="39" y="46"/>
                        <a:pt x="39" y="46"/>
                      </a:cubicBezTo>
                      <a:cubicBezTo>
                        <a:pt x="39" y="47"/>
                        <a:pt x="39" y="47"/>
                        <a:pt x="39" y="47"/>
                      </a:cubicBezTo>
                      <a:close/>
                      <a:moveTo>
                        <a:pt x="39" y="50"/>
                      </a:moveTo>
                      <a:cubicBezTo>
                        <a:pt x="37" y="50"/>
                        <a:pt x="39" y="47"/>
                        <a:pt x="39" y="49"/>
                      </a:cubicBezTo>
                      <a:cubicBezTo>
                        <a:pt x="40" y="49"/>
                        <a:pt x="40" y="50"/>
                        <a:pt x="39" y="50"/>
                      </a:cubicBezTo>
                      <a:close/>
                      <a:moveTo>
                        <a:pt x="51" y="47"/>
                      </a:moveTo>
                      <a:cubicBezTo>
                        <a:pt x="51" y="46"/>
                        <a:pt x="54" y="46"/>
                        <a:pt x="54" y="46"/>
                      </a:cubicBezTo>
                      <a:cubicBezTo>
                        <a:pt x="54" y="46"/>
                        <a:pt x="51" y="49"/>
                        <a:pt x="51" y="47"/>
                      </a:cubicBezTo>
                      <a:close/>
                      <a:moveTo>
                        <a:pt x="8" y="36"/>
                      </a:moveTo>
                      <a:cubicBezTo>
                        <a:pt x="7" y="36"/>
                        <a:pt x="8" y="33"/>
                        <a:pt x="10" y="33"/>
                      </a:cubicBezTo>
                      <a:cubicBezTo>
                        <a:pt x="10" y="35"/>
                        <a:pt x="10" y="36"/>
                        <a:pt x="8" y="36"/>
                      </a:cubicBezTo>
                      <a:close/>
                      <a:moveTo>
                        <a:pt x="42" y="33"/>
                      </a:moveTo>
                      <a:cubicBezTo>
                        <a:pt x="40" y="33"/>
                        <a:pt x="40" y="32"/>
                        <a:pt x="40" y="32"/>
                      </a:cubicBezTo>
                      <a:cubicBezTo>
                        <a:pt x="40" y="30"/>
                        <a:pt x="42" y="33"/>
                        <a:pt x="42" y="33"/>
                      </a:cubicBezTo>
                      <a:close/>
                      <a:moveTo>
                        <a:pt x="43" y="47"/>
                      </a:moveTo>
                      <a:cubicBezTo>
                        <a:pt x="45" y="49"/>
                        <a:pt x="46" y="47"/>
                        <a:pt x="45" y="46"/>
                      </a:cubicBezTo>
                      <a:cubicBezTo>
                        <a:pt x="43" y="46"/>
                        <a:pt x="42" y="41"/>
                        <a:pt x="42" y="43"/>
                      </a:cubicBezTo>
                      <a:cubicBezTo>
                        <a:pt x="40" y="44"/>
                        <a:pt x="43" y="44"/>
                        <a:pt x="43" y="47"/>
                      </a:cubicBezTo>
                      <a:close/>
                    </a:path>
                  </a:pathLst>
                </a:custGeom>
                <a:solidFill>
                  <a:srgbClr val="1E3246">
                    <a:lumMod val="50000"/>
                    <a:lumOff val="50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7" name="Freeform 974">
                  <a:extLst>
                    <a:ext uri="{FF2B5EF4-FFF2-40B4-BE49-F238E27FC236}">
                      <a16:creationId xmlns:a16="http://schemas.microsoft.com/office/drawing/2014/main" id="{9AE13B20-13E3-6E1C-62B6-03E522666226}"/>
                    </a:ext>
                  </a:extLst>
                </p:cNvPr>
                <p:cNvSpPr>
                  <a:spLocks/>
                </p:cNvSpPr>
                <p:nvPr/>
              </p:nvSpPr>
              <p:spPr bwMode="gray">
                <a:xfrm>
                  <a:off x="3175236" y="4625640"/>
                  <a:ext cx="41472" cy="16973"/>
                </a:xfrm>
                <a:custGeom>
                  <a:avLst/>
                  <a:gdLst>
                    <a:gd name="T0" fmla="*/ 3 w 6"/>
                    <a:gd name="T1" fmla="*/ 3 h 3"/>
                    <a:gd name="T2" fmla="*/ 0 w 6"/>
                    <a:gd name="T3" fmla="*/ 0 h 3"/>
                    <a:gd name="T4" fmla="*/ 3 w 6"/>
                    <a:gd name="T5" fmla="*/ 2 h 3"/>
                    <a:gd name="T6" fmla="*/ 4 w 6"/>
                    <a:gd name="T7" fmla="*/ 2 h 3"/>
                    <a:gd name="T8" fmla="*/ 3 w 6"/>
                    <a:gd name="T9" fmla="*/ 3 h 3"/>
                  </a:gdLst>
                  <a:ahLst/>
                  <a:cxnLst>
                    <a:cxn ang="0">
                      <a:pos x="T0" y="T1"/>
                    </a:cxn>
                    <a:cxn ang="0">
                      <a:pos x="T2" y="T3"/>
                    </a:cxn>
                    <a:cxn ang="0">
                      <a:pos x="T4" y="T5"/>
                    </a:cxn>
                    <a:cxn ang="0">
                      <a:pos x="T6" y="T7"/>
                    </a:cxn>
                    <a:cxn ang="0">
                      <a:pos x="T8" y="T9"/>
                    </a:cxn>
                  </a:cxnLst>
                  <a:rect l="0" t="0" r="r" b="b"/>
                  <a:pathLst>
                    <a:path w="6" h="3">
                      <a:moveTo>
                        <a:pt x="3" y="3"/>
                      </a:moveTo>
                      <a:cubicBezTo>
                        <a:pt x="0" y="2"/>
                        <a:pt x="0" y="2"/>
                        <a:pt x="0" y="0"/>
                      </a:cubicBezTo>
                      <a:cubicBezTo>
                        <a:pt x="1" y="0"/>
                        <a:pt x="1" y="2"/>
                        <a:pt x="3" y="2"/>
                      </a:cubicBezTo>
                      <a:cubicBezTo>
                        <a:pt x="3" y="2"/>
                        <a:pt x="6" y="2"/>
                        <a:pt x="4" y="2"/>
                      </a:cubicBezTo>
                      <a:cubicBezTo>
                        <a:pt x="3" y="3"/>
                        <a:pt x="3" y="3"/>
                        <a:pt x="3" y="3"/>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8" name="Freeform 984">
                  <a:extLst>
                    <a:ext uri="{FF2B5EF4-FFF2-40B4-BE49-F238E27FC236}">
                      <a16:creationId xmlns:a16="http://schemas.microsoft.com/office/drawing/2014/main" id="{93140CA1-A313-EFCD-9B20-AD1E4B6B63EA}"/>
                    </a:ext>
                  </a:extLst>
                </p:cNvPr>
                <p:cNvSpPr>
                  <a:spLocks/>
                </p:cNvSpPr>
                <p:nvPr/>
              </p:nvSpPr>
              <p:spPr bwMode="gray">
                <a:xfrm>
                  <a:off x="4996227" y="3936510"/>
                  <a:ext cx="56552" cy="13580"/>
                </a:xfrm>
                <a:custGeom>
                  <a:avLst/>
                  <a:gdLst>
                    <a:gd name="T0" fmla="*/ 6 w 8"/>
                    <a:gd name="T1" fmla="*/ 2 h 2"/>
                    <a:gd name="T2" fmla="*/ 3 w 8"/>
                    <a:gd name="T3" fmla="*/ 2 h 2"/>
                    <a:gd name="T4" fmla="*/ 2 w 8"/>
                    <a:gd name="T5" fmla="*/ 2 h 2"/>
                    <a:gd name="T6" fmla="*/ 6 w 8"/>
                    <a:gd name="T7" fmla="*/ 2 h 2"/>
                  </a:gdLst>
                  <a:ahLst/>
                  <a:cxnLst>
                    <a:cxn ang="0">
                      <a:pos x="T0" y="T1"/>
                    </a:cxn>
                    <a:cxn ang="0">
                      <a:pos x="T2" y="T3"/>
                    </a:cxn>
                    <a:cxn ang="0">
                      <a:pos x="T4" y="T5"/>
                    </a:cxn>
                    <a:cxn ang="0">
                      <a:pos x="T6" y="T7"/>
                    </a:cxn>
                  </a:cxnLst>
                  <a:rect l="0" t="0" r="r" b="b"/>
                  <a:pathLst>
                    <a:path w="8" h="2">
                      <a:moveTo>
                        <a:pt x="6" y="2"/>
                      </a:moveTo>
                      <a:cubicBezTo>
                        <a:pt x="8" y="2"/>
                        <a:pt x="5" y="2"/>
                        <a:pt x="3" y="2"/>
                      </a:cubicBezTo>
                      <a:cubicBezTo>
                        <a:pt x="0" y="2"/>
                        <a:pt x="0" y="2"/>
                        <a:pt x="2" y="2"/>
                      </a:cubicBezTo>
                      <a:cubicBezTo>
                        <a:pt x="3" y="0"/>
                        <a:pt x="5" y="2"/>
                        <a:pt x="6" y="2"/>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89" name="Freeform 985">
                  <a:extLst>
                    <a:ext uri="{FF2B5EF4-FFF2-40B4-BE49-F238E27FC236}">
                      <a16:creationId xmlns:a16="http://schemas.microsoft.com/office/drawing/2014/main" id="{B23AC63B-97D9-CBC7-C154-642927EFD642}"/>
                    </a:ext>
                  </a:extLst>
                </p:cNvPr>
                <p:cNvSpPr>
                  <a:spLocks/>
                </p:cNvSpPr>
                <p:nvPr/>
              </p:nvSpPr>
              <p:spPr bwMode="gray">
                <a:xfrm>
                  <a:off x="4996227" y="3929722"/>
                  <a:ext cx="41472" cy="6790"/>
                </a:xfrm>
                <a:custGeom>
                  <a:avLst/>
                  <a:gdLst>
                    <a:gd name="T0" fmla="*/ 2 w 6"/>
                    <a:gd name="T1" fmla="*/ 1 h 1"/>
                    <a:gd name="T2" fmla="*/ 5 w 6"/>
                    <a:gd name="T3" fmla="*/ 1 h 1"/>
                    <a:gd name="T4" fmla="*/ 2 w 6"/>
                    <a:gd name="T5" fmla="*/ 1 h 1"/>
                  </a:gdLst>
                  <a:ahLst/>
                  <a:cxnLst>
                    <a:cxn ang="0">
                      <a:pos x="T0" y="T1"/>
                    </a:cxn>
                    <a:cxn ang="0">
                      <a:pos x="T2" y="T3"/>
                    </a:cxn>
                    <a:cxn ang="0">
                      <a:pos x="T4" y="T5"/>
                    </a:cxn>
                  </a:cxnLst>
                  <a:rect l="0" t="0" r="r" b="b"/>
                  <a:pathLst>
                    <a:path w="6" h="1">
                      <a:moveTo>
                        <a:pt x="2" y="1"/>
                      </a:moveTo>
                      <a:cubicBezTo>
                        <a:pt x="0" y="0"/>
                        <a:pt x="6" y="1"/>
                        <a:pt x="5" y="1"/>
                      </a:cubicBezTo>
                      <a:cubicBezTo>
                        <a:pt x="3" y="1"/>
                        <a:pt x="2" y="1"/>
                        <a:pt x="2"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90" name="Freeform 986">
                  <a:extLst>
                    <a:ext uri="{FF2B5EF4-FFF2-40B4-BE49-F238E27FC236}">
                      <a16:creationId xmlns:a16="http://schemas.microsoft.com/office/drawing/2014/main" id="{9161E24E-3698-57F5-5343-74BC80F63650}"/>
                    </a:ext>
                  </a:extLst>
                </p:cNvPr>
                <p:cNvSpPr>
                  <a:spLocks/>
                </p:cNvSpPr>
                <p:nvPr/>
              </p:nvSpPr>
              <p:spPr bwMode="gray">
                <a:xfrm>
                  <a:off x="5011306" y="3960273"/>
                  <a:ext cx="26390" cy="6790"/>
                </a:xfrm>
                <a:custGeom>
                  <a:avLst/>
                  <a:gdLst>
                    <a:gd name="T0" fmla="*/ 1 w 4"/>
                    <a:gd name="T1" fmla="*/ 1 h 1"/>
                    <a:gd name="T2" fmla="*/ 4 w 4"/>
                    <a:gd name="T3" fmla="*/ 1 h 1"/>
                    <a:gd name="T4" fmla="*/ 3 w 4"/>
                    <a:gd name="T5" fmla="*/ 1 h 1"/>
                    <a:gd name="T6" fmla="*/ 1 w 4"/>
                    <a:gd name="T7" fmla="*/ 1 h 1"/>
                  </a:gdLst>
                  <a:ahLst/>
                  <a:cxnLst>
                    <a:cxn ang="0">
                      <a:pos x="T0" y="T1"/>
                    </a:cxn>
                    <a:cxn ang="0">
                      <a:pos x="T2" y="T3"/>
                    </a:cxn>
                    <a:cxn ang="0">
                      <a:pos x="T4" y="T5"/>
                    </a:cxn>
                    <a:cxn ang="0">
                      <a:pos x="T6" y="T7"/>
                    </a:cxn>
                  </a:cxnLst>
                  <a:rect l="0" t="0" r="r" b="b"/>
                  <a:pathLst>
                    <a:path w="4" h="1">
                      <a:moveTo>
                        <a:pt x="1" y="1"/>
                      </a:moveTo>
                      <a:cubicBezTo>
                        <a:pt x="0" y="0"/>
                        <a:pt x="4" y="0"/>
                        <a:pt x="4" y="1"/>
                      </a:cubicBezTo>
                      <a:cubicBezTo>
                        <a:pt x="4" y="1"/>
                        <a:pt x="4" y="1"/>
                        <a:pt x="3" y="1"/>
                      </a:cubicBezTo>
                      <a:cubicBezTo>
                        <a:pt x="1" y="1"/>
                        <a:pt x="1" y="1"/>
                        <a:pt x="1"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91" name="Freeform 987">
                  <a:extLst>
                    <a:ext uri="{FF2B5EF4-FFF2-40B4-BE49-F238E27FC236}">
                      <a16:creationId xmlns:a16="http://schemas.microsoft.com/office/drawing/2014/main" id="{0281F09F-4B15-60F7-FA9F-84F69236440C}"/>
                    </a:ext>
                  </a:extLst>
                </p:cNvPr>
                <p:cNvSpPr>
                  <a:spLocks/>
                </p:cNvSpPr>
                <p:nvPr/>
              </p:nvSpPr>
              <p:spPr bwMode="gray">
                <a:xfrm>
                  <a:off x="4894432" y="3807510"/>
                  <a:ext cx="22622" cy="20369"/>
                </a:xfrm>
                <a:custGeom>
                  <a:avLst/>
                  <a:gdLst>
                    <a:gd name="T0" fmla="*/ 3 w 3"/>
                    <a:gd name="T1" fmla="*/ 3 h 3"/>
                    <a:gd name="T2" fmla="*/ 0 w 3"/>
                    <a:gd name="T3" fmla="*/ 2 h 3"/>
                    <a:gd name="T4" fmla="*/ 1 w 3"/>
                    <a:gd name="T5" fmla="*/ 0 h 3"/>
                    <a:gd name="T6" fmla="*/ 3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1" y="3"/>
                        <a:pt x="0" y="2"/>
                        <a:pt x="0" y="2"/>
                      </a:cubicBezTo>
                      <a:cubicBezTo>
                        <a:pt x="1" y="0"/>
                        <a:pt x="0" y="0"/>
                        <a:pt x="1" y="0"/>
                      </a:cubicBezTo>
                      <a:cubicBezTo>
                        <a:pt x="1" y="0"/>
                        <a:pt x="1" y="0"/>
                        <a:pt x="3" y="2"/>
                      </a:cubicBezTo>
                      <a:cubicBezTo>
                        <a:pt x="3" y="3"/>
                        <a:pt x="3" y="3"/>
                        <a:pt x="3" y="3"/>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92" name="Freeform 988">
                  <a:extLst>
                    <a:ext uri="{FF2B5EF4-FFF2-40B4-BE49-F238E27FC236}">
                      <a16:creationId xmlns:a16="http://schemas.microsoft.com/office/drawing/2014/main" id="{37120C7E-1CB8-4181-F787-82AFA01841E0}"/>
                    </a:ext>
                  </a:extLst>
                </p:cNvPr>
                <p:cNvSpPr>
                  <a:spLocks/>
                </p:cNvSpPr>
                <p:nvPr/>
              </p:nvSpPr>
              <p:spPr bwMode="gray">
                <a:xfrm>
                  <a:off x="4883121" y="3807510"/>
                  <a:ext cx="18851" cy="50920"/>
                </a:xfrm>
                <a:custGeom>
                  <a:avLst/>
                  <a:gdLst>
                    <a:gd name="T0" fmla="*/ 3 w 3"/>
                    <a:gd name="T1" fmla="*/ 6 h 8"/>
                    <a:gd name="T2" fmla="*/ 2 w 3"/>
                    <a:gd name="T3" fmla="*/ 3 h 8"/>
                    <a:gd name="T4" fmla="*/ 2 w 3"/>
                    <a:gd name="T5" fmla="*/ 2 h 8"/>
                    <a:gd name="T6" fmla="*/ 2 w 3"/>
                    <a:gd name="T7" fmla="*/ 0 h 8"/>
                    <a:gd name="T8" fmla="*/ 3 w 3"/>
                    <a:gd name="T9" fmla="*/ 6 h 8"/>
                  </a:gdLst>
                  <a:ahLst/>
                  <a:cxnLst>
                    <a:cxn ang="0">
                      <a:pos x="T0" y="T1"/>
                    </a:cxn>
                    <a:cxn ang="0">
                      <a:pos x="T2" y="T3"/>
                    </a:cxn>
                    <a:cxn ang="0">
                      <a:pos x="T4" y="T5"/>
                    </a:cxn>
                    <a:cxn ang="0">
                      <a:pos x="T6" y="T7"/>
                    </a:cxn>
                    <a:cxn ang="0">
                      <a:pos x="T8" y="T9"/>
                    </a:cxn>
                  </a:cxnLst>
                  <a:rect l="0" t="0" r="r" b="b"/>
                  <a:pathLst>
                    <a:path w="3" h="8">
                      <a:moveTo>
                        <a:pt x="3" y="6"/>
                      </a:moveTo>
                      <a:cubicBezTo>
                        <a:pt x="2" y="5"/>
                        <a:pt x="0" y="3"/>
                        <a:pt x="2" y="3"/>
                      </a:cubicBezTo>
                      <a:cubicBezTo>
                        <a:pt x="2" y="3"/>
                        <a:pt x="2" y="5"/>
                        <a:pt x="2" y="2"/>
                      </a:cubicBezTo>
                      <a:cubicBezTo>
                        <a:pt x="0" y="0"/>
                        <a:pt x="2" y="0"/>
                        <a:pt x="2" y="0"/>
                      </a:cubicBezTo>
                      <a:cubicBezTo>
                        <a:pt x="2" y="2"/>
                        <a:pt x="3" y="8"/>
                        <a:pt x="3" y="6"/>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93" name="Freeform 989">
                  <a:extLst>
                    <a:ext uri="{FF2B5EF4-FFF2-40B4-BE49-F238E27FC236}">
                      <a16:creationId xmlns:a16="http://schemas.microsoft.com/office/drawing/2014/main" id="{E8CDE48F-9100-A52F-CA1D-505C8D2F3B2B}"/>
                    </a:ext>
                  </a:extLst>
                </p:cNvPr>
                <p:cNvSpPr>
                  <a:spLocks/>
                </p:cNvSpPr>
                <p:nvPr/>
              </p:nvSpPr>
              <p:spPr bwMode="gray">
                <a:xfrm>
                  <a:off x="4901972" y="3838063"/>
                  <a:ext cx="33932" cy="37343"/>
                </a:xfrm>
                <a:custGeom>
                  <a:avLst/>
                  <a:gdLst>
                    <a:gd name="T0" fmla="*/ 5 w 5"/>
                    <a:gd name="T1" fmla="*/ 4 h 6"/>
                    <a:gd name="T2" fmla="*/ 2 w 5"/>
                    <a:gd name="T3" fmla="*/ 1 h 6"/>
                    <a:gd name="T4" fmla="*/ 2 w 5"/>
                    <a:gd name="T5" fmla="*/ 3 h 6"/>
                    <a:gd name="T6" fmla="*/ 5 w 5"/>
                    <a:gd name="T7" fmla="*/ 4 h 6"/>
                  </a:gdLst>
                  <a:ahLst/>
                  <a:cxnLst>
                    <a:cxn ang="0">
                      <a:pos x="T0" y="T1"/>
                    </a:cxn>
                    <a:cxn ang="0">
                      <a:pos x="T2" y="T3"/>
                    </a:cxn>
                    <a:cxn ang="0">
                      <a:pos x="T4" y="T5"/>
                    </a:cxn>
                    <a:cxn ang="0">
                      <a:pos x="T6" y="T7"/>
                    </a:cxn>
                  </a:cxnLst>
                  <a:rect l="0" t="0" r="r" b="b"/>
                  <a:pathLst>
                    <a:path w="5" h="6">
                      <a:moveTo>
                        <a:pt x="5" y="4"/>
                      </a:moveTo>
                      <a:cubicBezTo>
                        <a:pt x="2" y="3"/>
                        <a:pt x="2" y="3"/>
                        <a:pt x="2" y="1"/>
                      </a:cubicBezTo>
                      <a:cubicBezTo>
                        <a:pt x="0" y="0"/>
                        <a:pt x="2" y="1"/>
                        <a:pt x="2" y="3"/>
                      </a:cubicBezTo>
                      <a:cubicBezTo>
                        <a:pt x="3" y="3"/>
                        <a:pt x="5" y="6"/>
                        <a:pt x="5" y="4"/>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94" name="Freeform 1002">
                  <a:extLst>
                    <a:ext uri="{FF2B5EF4-FFF2-40B4-BE49-F238E27FC236}">
                      <a16:creationId xmlns:a16="http://schemas.microsoft.com/office/drawing/2014/main" id="{E05BE62C-FD80-26D6-47C5-5F53D074502A}"/>
                    </a:ext>
                  </a:extLst>
                </p:cNvPr>
                <p:cNvSpPr>
                  <a:spLocks/>
                </p:cNvSpPr>
                <p:nvPr/>
              </p:nvSpPr>
              <p:spPr bwMode="gray">
                <a:xfrm>
                  <a:off x="4200721" y="3980643"/>
                  <a:ext cx="7540" cy="16973"/>
                </a:xfrm>
                <a:custGeom>
                  <a:avLst/>
                  <a:gdLst>
                    <a:gd name="T0" fmla="*/ 0 w 1"/>
                    <a:gd name="T1" fmla="*/ 1 h 3"/>
                    <a:gd name="T2" fmla="*/ 1 w 1"/>
                    <a:gd name="T3" fmla="*/ 3 h 3"/>
                    <a:gd name="T4" fmla="*/ 0 w 1"/>
                    <a:gd name="T5" fmla="*/ 1 h 3"/>
                  </a:gdLst>
                  <a:ahLst/>
                  <a:cxnLst>
                    <a:cxn ang="0">
                      <a:pos x="T0" y="T1"/>
                    </a:cxn>
                    <a:cxn ang="0">
                      <a:pos x="T2" y="T3"/>
                    </a:cxn>
                    <a:cxn ang="0">
                      <a:pos x="T4" y="T5"/>
                    </a:cxn>
                  </a:cxnLst>
                  <a:rect l="0" t="0" r="r" b="b"/>
                  <a:pathLst>
                    <a:path w="1" h="3">
                      <a:moveTo>
                        <a:pt x="0" y="1"/>
                      </a:moveTo>
                      <a:cubicBezTo>
                        <a:pt x="0" y="3"/>
                        <a:pt x="1" y="3"/>
                        <a:pt x="1" y="3"/>
                      </a:cubicBezTo>
                      <a:cubicBezTo>
                        <a:pt x="1" y="1"/>
                        <a:pt x="1" y="0"/>
                        <a:pt x="0" y="1"/>
                      </a:cubicBezTo>
                    </a:path>
                  </a:pathLst>
                </a:custGeom>
                <a:solidFill>
                  <a:srgbClr val="1E3246">
                    <a:lumMod val="25000"/>
                    <a:lumOff val="75000"/>
                  </a:srgbClr>
                </a:solidFill>
                <a:ln w="6350" cap="rnd">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lstom" panose="02000503020000020004" pitchFamily="2" charset="0"/>
                  </a:endParaRPr>
                </a:p>
              </p:txBody>
            </p:sp>
            <p:sp>
              <p:nvSpPr>
                <p:cNvPr id="295" name="Est égal à 103">
                  <a:extLst>
                    <a:ext uri="{FF2B5EF4-FFF2-40B4-BE49-F238E27FC236}">
                      <a16:creationId xmlns:a16="http://schemas.microsoft.com/office/drawing/2014/main" id="{B931BF23-4844-093B-8670-33C9B1C1B280}"/>
                    </a:ext>
                  </a:extLst>
                </p:cNvPr>
                <p:cNvSpPr/>
                <p:nvPr/>
              </p:nvSpPr>
              <p:spPr>
                <a:xfrm rot="18590259">
                  <a:off x="4291617" y="3411298"/>
                  <a:ext cx="100178" cy="100178"/>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pic>
              <p:nvPicPr>
                <p:cNvPr id="296" name="Image 104">
                  <a:extLst>
                    <a:ext uri="{FF2B5EF4-FFF2-40B4-BE49-F238E27FC236}">
                      <a16:creationId xmlns:a16="http://schemas.microsoft.com/office/drawing/2014/main" id="{4ACB60B0-8EAA-F707-7DD6-575328ED618E}"/>
                    </a:ext>
                  </a:extLst>
                </p:cNvPr>
                <p:cNvPicPr>
                  <a:picLocks noChangeAspect="1"/>
                </p:cNvPicPr>
                <p:nvPr/>
              </p:nvPicPr>
              <p:blipFill rotWithShape="1">
                <a:blip r:embed="rId2"/>
                <a:srcRect t="22879" r="84085"/>
                <a:stretch/>
              </p:blipFill>
              <p:spPr>
                <a:xfrm>
                  <a:off x="5169857" y="1505501"/>
                  <a:ext cx="1477701" cy="2581258"/>
                </a:xfrm>
                <a:prstGeom prst="rect">
                  <a:avLst/>
                </a:prstGeom>
              </p:spPr>
            </p:pic>
            <p:sp>
              <p:nvSpPr>
                <p:cNvPr id="297" name="Est égal à 110">
                  <a:extLst>
                    <a:ext uri="{FF2B5EF4-FFF2-40B4-BE49-F238E27FC236}">
                      <a16:creationId xmlns:a16="http://schemas.microsoft.com/office/drawing/2014/main" id="{10009D7B-E873-8E01-8277-3941720A3466}"/>
                    </a:ext>
                  </a:extLst>
                </p:cNvPr>
                <p:cNvSpPr/>
                <p:nvPr/>
              </p:nvSpPr>
              <p:spPr>
                <a:xfrm rot="3079936">
                  <a:off x="4113316" y="3365402"/>
                  <a:ext cx="133338" cy="100178"/>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98" name="Est égal à 111">
                  <a:extLst>
                    <a:ext uri="{FF2B5EF4-FFF2-40B4-BE49-F238E27FC236}">
                      <a16:creationId xmlns:a16="http://schemas.microsoft.com/office/drawing/2014/main" id="{FF079EB4-7A04-2CE8-4EB9-27ADCFD62D32}"/>
                    </a:ext>
                  </a:extLst>
                </p:cNvPr>
                <p:cNvSpPr/>
                <p:nvPr/>
              </p:nvSpPr>
              <p:spPr>
                <a:xfrm rot="6526570">
                  <a:off x="4156518" y="3937045"/>
                  <a:ext cx="121216" cy="100178"/>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99" name="Est égal à 120">
                  <a:extLst>
                    <a:ext uri="{FF2B5EF4-FFF2-40B4-BE49-F238E27FC236}">
                      <a16:creationId xmlns:a16="http://schemas.microsoft.com/office/drawing/2014/main" id="{BF798103-B542-C63C-9741-A6157AC75D25}"/>
                    </a:ext>
                  </a:extLst>
                </p:cNvPr>
                <p:cNvSpPr/>
                <p:nvPr/>
              </p:nvSpPr>
              <p:spPr>
                <a:xfrm rot="17265476">
                  <a:off x="4347218" y="3313999"/>
                  <a:ext cx="100178" cy="100179"/>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300" name="Est égal à 122">
                  <a:extLst>
                    <a:ext uri="{FF2B5EF4-FFF2-40B4-BE49-F238E27FC236}">
                      <a16:creationId xmlns:a16="http://schemas.microsoft.com/office/drawing/2014/main" id="{1D9255F4-3628-6047-0F97-9C8FEE9FF78F}"/>
                    </a:ext>
                  </a:extLst>
                </p:cNvPr>
                <p:cNvSpPr/>
                <p:nvPr/>
              </p:nvSpPr>
              <p:spPr>
                <a:xfrm rot="18590259">
                  <a:off x="4393339" y="3459034"/>
                  <a:ext cx="68423" cy="100178"/>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grpSp>
          <p:sp>
            <p:nvSpPr>
              <p:cNvPr id="210" name="Rectangle 209">
                <a:extLst>
                  <a:ext uri="{FF2B5EF4-FFF2-40B4-BE49-F238E27FC236}">
                    <a16:creationId xmlns:a16="http://schemas.microsoft.com/office/drawing/2014/main" id="{9779BE46-9496-2044-5BD2-7A7930D4DAF3}"/>
                  </a:ext>
                </a:extLst>
              </p:cNvPr>
              <p:cNvSpPr/>
              <p:nvPr/>
            </p:nvSpPr>
            <p:spPr>
              <a:xfrm>
                <a:off x="7845881" y="175077"/>
                <a:ext cx="3618156" cy="952059"/>
              </a:xfrm>
              <a:prstGeom prst="rect">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211" name="Rectangle 210">
                <a:extLst>
                  <a:ext uri="{FF2B5EF4-FFF2-40B4-BE49-F238E27FC236}">
                    <a16:creationId xmlns:a16="http://schemas.microsoft.com/office/drawing/2014/main" id="{E424751D-92E3-2150-DB04-7EEE3D7ECF3D}"/>
                  </a:ext>
                </a:extLst>
              </p:cNvPr>
              <p:cNvSpPr/>
              <p:nvPr/>
            </p:nvSpPr>
            <p:spPr>
              <a:xfrm>
                <a:off x="6637373" y="5617416"/>
                <a:ext cx="4913710" cy="823684"/>
              </a:xfrm>
              <a:prstGeom prst="rect">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sp>
          <p:nvSpPr>
            <p:cNvPr id="5" name="Est égal à 112">
              <a:extLst>
                <a:ext uri="{FF2B5EF4-FFF2-40B4-BE49-F238E27FC236}">
                  <a16:creationId xmlns:a16="http://schemas.microsoft.com/office/drawing/2014/main" id="{FF616BB8-E267-B318-8CB0-409558FC2B15}"/>
                </a:ext>
              </a:extLst>
            </p:cNvPr>
            <p:cNvSpPr/>
            <p:nvPr/>
          </p:nvSpPr>
          <p:spPr>
            <a:xfrm rot="11026954">
              <a:off x="8536853" y="3994345"/>
              <a:ext cx="148761"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6" name="Est égal à 113">
              <a:extLst>
                <a:ext uri="{FF2B5EF4-FFF2-40B4-BE49-F238E27FC236}">
                  <a16:creationId xmlns:a16="http://schemas.microsoft.com/office/drawing/2014/main" id="{54915877-211F-DDEB-A8DC-7CBB55358C91}"/>
                </a:ext>
              </a:extLst>
            </p:cNvPr>
            <p:cNvSpPr/>
            <p:nvPr/>
          </p:nvSpPr>
          <p:spPr>
            <a:xfrm rot="11918910">
              <a:off x="8527463" y="3807738"/>
              <a:ext cx="148761"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9" name="Est égal à 114">
              <a:extLst>
                <a:ext uri="{FF2B5EF4-FFF2-40B4-BE49-F238E27FC236}">
                  <a16:creationId xmlns:a16="http://schemas.microsoft.com/office/drawing/2014/main" id="{352B7C7B-147A-8ED4-E321-BF22F3ABB7C5}"/>
                </a:ext>
              </a:extLst>
            </p:cNvPr>
            <p:cNvSpPr/>
            <p:nvPr/>
          </p:nvSpPr>
          <p:spPr>
            <a:xfrm rot="16942899">
              <a:off x="8678604" y="3728437"/>
              <a:ext cx="135237"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10" name="Est égal à 115">
              <a:extLst>
                <a:ext uri="{FF2B5EF4-FFF2-40B4-BE49-F238E27FC236}">
                  <a16:creationId xmlns:a16="http://schemas.microsoft.com/office/drawing/2014/main" id="{CE3347CA-167E-E82C-EC5B-049A952EE65C}"/>
                </a:ext>
              </a:extLst>
            </p:cNvPr>
            <p:cNvSpPr/>
            <p:nvPr/>
          </p:nvSpPr>
          <p:spPr>
            <a:xfrm rot="14811700">
              <a:off x="8681438" y="3880741"/>
              <a:ext cx="148761"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196" name="Est égal à 117">
              <a:extLst>
                <a:ext uri="{FF2B5EF4-FFF2-40B4-BE49-F238E27FC236}">
                  <a16:creationId xmlns:a16="http://schemas.microsoft.com/office/drawing/2014/main" id="{76050D44-BA1B-9F45-42E0-8A0C4E0B5C01}"/>
                </a:ext>
              </a:extLst>
            </p:cNvPr>
            <p:cNvSpPr/>
            <p:nvPr/>
          </p:nvSpPr>
          <p:spPr>
            <a:xfrm rot="178651">
              <a:off x="9022660" y="3883866"/>
              <a:ext cx="148761"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197" name="Est égal à 118">
              <a:extLst>
                <a:ext uri="{FF2B5EF4-FFF2-40B4-BE49-F238E27FC236}">
                  <a16:creationId xmlns:a16="http://schemas.microsoft.com/office/drawing/2014/main" id="{E41CED57-85BC-08E2-FFF1-37A51809D977}"/>
                </a:ext>
              </a:extLst>
            </p:cNvPr>
            <p:cNvSpPr/>
            <p:nvPr/>
          </p:nvSpPr>
          <p:spPr>
            <a:xfrm rot="21303880">
              <a:off x="9099677" y="3278066"/>
              <a:ext cx="163637"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199" name="Est égal à 119">
              <a:extLst>
                <a:ext uri="{FF2B5EF4-FFF2-40B4-BE49-F238E27FC236}">
                  <a16:creationId xmlns:a16="http://schemas.microsoft.com/office/drawing/2014/main" id="{781196F5-E81A-FFE5-ADE6-6584AAACEE56}"/>
                </a:ext>
              </a:extLst>
            </p:cNvPr>
            <p:cNvSpPr/>
            <p:nvPr/>
          </p:nvSpPr>
          <p:spPr>
            <a:xfrm rot="20718159">
              <a:off x="8588614" y="3613181"/>
              <a:ext cx="180001"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0" name="Est égal à 121">
              <a:extLst>
                <a:ext uri="{FF2B5EF4-FFF2-40B4-BE49-F238E27FC236}">
                  <a16:creationId xmlns:a16="http://schemas.microsoft.com/office/drawing/2014/main" id="{A8CF38FB-3C1A-2DB5-6E55-BBD4438E207B}"/>
                </a:ext>
              </a:extLst>
            </p:cNvPr>
            <p:cNvSpPr/>
            <p:nvPr/>
          </p:nvSpPr>
          <p:spPr>
            <a:xfrm rot="19511342">
              <a:off x="8826457" y="2720619"/>
              <a:ext cx="180001"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1" name="Est égal à 123">
              <a:extLst>
                <a:ext uri="{FF2B5EF4-FFF2-40B4-BE49-F238E27FC236}">
                  <a16:creationId xmlns:a16="http://schemas.microsoft.com/office/drawing/2014/main" id="{19957678-421F-F4B4-5019-763798B89E6F}"/>
                </a:ext>
              </a:extLst>
            </p:cNvPr>
            <p:cNvSpPr/>
            <p:nvPr/>
          </p:nvSpPr>
          <p:spPr>
            <a:xfrm rot="12175271">
              <a:off x="8948965" y="2470373"/>
              <a:ext cx="135236"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2" name="Est égal à 124">
              <a:extLst>
                <a:ext uri="{FF2B5EF4-FFF2-40B4-BE49-F238E27FC236}">
                  <a16:creationId xmlns:a16="http://schemas.microsoft.com/office/drawing/2014/main" id="{D14CDCDA-3339-70D8-8103-2DACEC08BFFB}"/>
                </a:ext>
              </a:extLst>
            </p:cNvPr>
            <p:cNvSpPr/>
            <p:nvPr/>
          </p:nvSpPr>
          <p:spPr>
            <a:xfrm rot="13398891">
              <a:off x="10266344" y="2275328"/>
              <a:ext cx="135236"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3" name="Est égal à 125">
              <a:extLst>
                <a:ext uri="{FF2B5EF4-FFF2-40B4-BE49-F238E27FC236}">
                  <a16:creationId xmlns:a16="http://schemas.microsoft.com/office/drawing/2014/main" id="{ADD42FCE-F7C8-25CD-DAAD-FD6DDAA63E3D}"/>
                </a:ext>
              </a:extLst>
            </p:cNvPr>
            <p:cNvSpPr/>
            <p:nvPr/>
          </p:nvSpPr>
          <p:spPr>
            <a:xfrm rot="18328654">
              <a:off x="9261249" y="3466443"/>
              <a:ext cx="135237"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4" name="Est égal à 126">
              <a:extLst>
                <a:ext uri="{FF2B5EF4-FFF2-40B4-BE49-F238E27FC236}">
                  <a16:creationId xmlns:a16="http://schemas.microsoft.com/office/drawing/2014/main" id="{F1AEC3B0-85BA-6C84-8AD8-B45B75AAE6F9}"/>
                </a:ext>
              </a:extLst>
            </p:cNvPr>
            <p:cNvSpPr/>
            <p:nvPr/>
          </p:nvSpPr>
          <p:spPr>
            <a:xfrm rot="12891570">
              <a:off x="8988345" y="3468009"/>
              <a:ext cx="148761"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5" name="Est égal à 127">
              <a:extLst>
                <a:ext uri="{FF2B5EF4-FFF2-40B4-BE49-F238E27FC236}">
                  <a16:creationId xmlns:a16="http://schemas.microsoft.com/office/drawing/2014/main" id="{A076A78F-301B-4A2F-FA61-B0267A173216}"/>
                </a:ext>
              </a:extLst>
            </p:cNvPr>
            <p:cNvSpPr/>
            <p:nvPr/>
          </p:nvSpPr>
          <p:spPr>
            <a:xfrm rot="12891570">
              <a:off x="9355320" y="3599705"/>
              <a:ext cx="148761"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6" name="Est égal à 128">
              <a:extLst>
                <a:ext uri="{FF2B5EF4-FFF2-40B4-BE49-F238E27FC236}">
                  <a16:creationId xmlns:a16="http://schemas.microsoft.com/office/drawing/2014/main" id="{14DDDA45-436E-5C64-BD8B-4BB817CECC10}"/>
                </a:ext>
              </a:extLst>
            </p:cNvPr>
            <p:cNvSpPr/>
            <p:nvPr/>
          </p:nvSpPr>
          <p:spPr>
            <a:xfrm rot="16200000">
              <a:off x="9167715" y="3619637"/>
              <a:ext cx="135237"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7" name="Est égal à 129">
              <a:extLst>
                <a:ext uri="{FF2B5EF4-FFF2-40B4-BE49-F238E27FC236}">
                  <a16:creationId xmlns:a16="http://schemas.microsoft.com/office/drawing/2014/main" id="{3A0EE7BF-F9DB-D949-0CCF-145DF00A24D2}"/>
                </a:ext>
              </a:extLst>
            </p:cNvPr>
            <p:cNvSpPr/>
            <p:nvPr/>
          </p:nvSpPr>
          <p:spPr>
            <a:xfrm rot="1925676">
              <a:off x="8553136" y="3295117"/>
              <a:ext cx="135236"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208" name="Est égal à 130">
              <a:extLst>
                <a:ext uri="{FF2B5EF4-FFF2-40B4-BE49-F238E27FC236}">
                  <a16:creationId xmlns:a16="http://schemas.microsoft.com/office/drawing/2014/main" id="{87C29A2C-983B-4624-E3E1-DC79F7C60D73}"/>
                </a:ext>
              </a:extLst>
            </p:cNvPr>
            <p:cNvSpPr/>
            <p:nvPr/>
          </p:nvSpPr>
          <p:spPr>
            <a:xfrm rot="801355">
              <a:off x="8515475" y="3474824"/>
              <a:ext cx="135236" cy="135237"/>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grpSp>
      <p:sp>
        <p:nvSpPr>
          <p:cNvPr id="4" name="TextBox 3">
            <a:extLst>
              <a:ext uri="{FF2B5EF4-FFF2-40B4-BE49-F238E27FC236}">
                <a16:creationId xmlns:a16="http://schemas.microsoft.com/office/drawing/2014/main" id="{CF37B826-5EB4-B3D1-DEB6-B568C72C5B42}"/>
              </a:ext>
            </a:extLst>
          </p:cNvPr>
          <p:cNvSpPr txBox="1"/>
          <p:nvPr/>
        </p:nvSpPr>
        <p:spPr>
          <a:xfrm>
            <a:off x="0" y="6492875"/>
            <a:ext cx="238125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2060"/>
                </a:solidFill>
                <a:effectLst/>
                <a:uLnTx/>
                <a:uFillTx/>
                <a:latin typeface="Alstom" panose="02000503020000020004" pitchFamily="2" charset="0"/>
                <a:ea typeface="+mn-ea"/>
                <a:cs typeface="+mn-cs"/>
              </a:rPr>
              <a:t>Odborné setkání Železnice Pardubice</a:t>
            </a:r>
          </a:p>
        </p:txBody>
      </p:sp>
      <p:sp>
        <p:nvSpPr>
          <p:cNvPr id="7" name="Title 7">
            <a:extLst>
              <a:ext uri="{FF2B5EF4-FFF2-40B4-BE49-F238E27FC236}">
                <a16:creationId xmlns:a16="http://schemas.microsoft.com/office/drawing/2014/main" id="{33A849CB-7086-7FED-498C-52898E8D4699}"/>
              </a:ext>
            </a:extLst>
          </p:cNvPr>
          <p:cNvSpPr txBox="1">
            <a:spLocks/>
          </p:cNvSpPr>
          <p:nvPr/>
        </p:nvSpPr>
        <p:spPr bwMode="gray">
          <a:xfrm>
            <a:off x="792000" y="557645"/>
            <a:ext cx="10605600" cy="385330"/>
          </a:xfrm>
          <a:prstGeom prst="rect">
            <a:avLst/>
          </a:prstGeom>
        </p:spPr>
        <p:txBody>
          <a:bodyPr vert="horz" lIns="0" tIns="0" rIns="0" bIns="0" rtlCol="0" anchor="t" anchorCtr="0">
            <a:normAutofit lnSpcReduction="10000"/>
          </a:bodyPr>
          <a:lstStyle>
            <a:lvl1pPr algn="l" defTabSz="914400" rtl="0" eaLnBrk="1" latinLnBrk="0" hangingPunct="1">
              <a:lnSpc>
                <a:spcPct val="75000"/>
              </a:lnSpc>
              <a:spcBef>
                <a:spcPct val="0"/>
              </a:spcBef>
              <a:buNone/>
              <a:defRPr sz="2400" b="0" kern="1200">
                <a:solidFill>
                  <a:schemeClr val="accent3"/>
                </a:solidFill>
                <a:latin typeface="+mj-lt"/>
                <a:ea typeface="+mj-ea"/>
                <a:cs typeface="+mj-cs"/>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kumimoji="0" lang="en-CA" sz="3200" b="0" i="0" u="none" strike="noStrike" kern="1200" cap="none" spc="0" normalizeH="0" baseline="0" noProof="0" dirty="0" err="1">
                <a:ln>
                  <a:noFill/>
                </a:ln>
                <a:solidFill>
                  <a:srgbClr val="002060"/>
                </a:solidFill>
                <a:effectLst/>
                <a:uLnTx/>
                <a:uFillTx/>
                <a:latin typeface="Alstom" panose="02000503020000020004" pitchFamily="2" charset="0"/>
                <a:ea typeface="+mj-ea"/>
                <a:cs typeface="+mj-cs"/>
              </a:rPr>
              <a:t>Avelia</a:t>
            </a:r>
            <a:r>
              <a:rPr kumimoji="0" lang="en-CA" sz="3200" b="0" i="0" u="none" strike="noStrike" kern="1200" cap="none" spc="0" normalizeH="0" baseline="0" noProof="0" dirty="0">
                <a:ln>
                  <a:noFill/>
                </a:ln>
                <a:solidFill>
                  <a:srgbClr val="002060"/>
                </a:solidFill>
                <a:effectLst/>
                <a:uLnTx/>
                <a:uFillTx/>
                <a:latin typeface="Alstom" panose="02000503020000020004" pitchFamily="2" charset="0"/>
                <a:ea typeface="+mj-ea"/>
                <a:cs typeface="+mj-cs"/>
              </a:rPr>
              <a:t>™ </a:t>
            </a:r>
            <a:endParaRPr kumimoji="0" lang="en-DE" sz="3200" b="0" i="0" u="none" strike="noStrike" kern="1200" cap="none" spc="0" normalizeH="0" baseline="0" noProof="0" dirty="0">
              <a:ln>
                <a:noFill/>
              </a:ln>
              <a:solidFill>
                <a:srgbClr val="002060"/>
              </a:solidFill>
              <a:effectLst/>
              <a:uLnTx/>
              <a:uFillTx/>
              <a:latin typeface="Alstom" panose="02000503020000020004" pitchFamily="2" charset="0"/>
              <a:ea typeface="+mj-ea"/>
              <a:cs typeface="+mj-cs"/>
            </a:endParaRPr>
          </a:p>
        </p:txBody>
      </p:sp>
      <p:sp>
        <p:nvSpPr>
          <p:cNvPr id="8" name="Text Placeholder 5">
            <a:extLst>
              <a:ext uri="{FF2B5EF4-FFF2-40B4-BE49-F238E27FC236}">
                <a16:creationId xmlns:a16="http://schemas.microsoft.com/office/drawing/2014/main" id="{CECC4520-8099-2B3B-FBD8-2A188B54CC3F}"/>
              </a:ext>
            </a:extLst>
          </p:cNvPr>
          <p:cNvSpPr txBox="1">
            <a:spLocks/>
          </p:cNvSpPr>
          <p:nvPr/>
        </p:nvSpPr>
        <p:spPr bwMode="gray">
          <a:xfrm>
            <a:off x="2143024" y="456446"/>
            <a:ext cx="7734095" cy="360000"/>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0"/>
              </a:spcBef>
              <a:spcAft>
                <a:spcPts val="0"/>
              </a:spcAft>
              <a:buClr>
                <a:schemeClr val="accent1"/>
              </a:buClr>
              <a:buSzPct val="80000"/>
              <a:buFont typeface="Arial" pitchFamily="34" charset="0"/>
              <a:buNone/>
              <a:tabLst/>
              <a:defRPr sz="2200" kern="1200">
                <a:solidFill>
                  <a:schemeClr val="accent1"/>
                </a:solidFill>
                <a:latin typeface="+mn-lt"/>
                <a:ea typeface="+mn-ea"/>
                <a:cs typeface="+mn-cs"/>
              </a:defRPr>
            </a:lvl1pPr>
            <a:lvl2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2pPr>
            <a:lvl3pPr marL="0" indent="0" algn="l" defTabSz="914400" rtl="0" eaLnBrk="1" latinLnBrk="0" hangingPunct="1">
              <a:lnSpc>
                <a:spcPct val="95000"/>
              </a:lnSpc>
              <a:spcBef>
                <a:spcPts val="0"/>
              </a:spcBef>
              <a:buClr>
                <a:schemeClr val="accent1"/>
              </a:buClr>
              <a:buSzPct val="100000"/>
              <a:buFont typeface="Wingdings 2" pitchFamily="18" charset="2"/>
              <a:buNone/>
              <a:tabLst/>
              <a:defRPr sz="1200" kern="1200">
                <a:solidFill>
                  <a:schemeClr val="accent3"/>
                </a:solidFill>
                <a:latin typeface="+mn-lt"/>
                <a:ea typeface="+mn-ea"/>
                <a:cs typeface="+mn-cs"/>
              </a:defRPr>
            </a:lvl3pPr>
            <a:lvl4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4pPr>
            <a:lvl5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r>
              <a:rPr lang="cs-CZ" sz="3200" dirty="0">
                <a:solidFill>
                  <a:srgbClr val="002060"/>
                </a:solidFill>
                <a:latin typeface="Alstom" panose="02000503020000020004" pitchFamily="2" charset="0"/>
              </a:rPr>
              <a:t>Plně operabilní pro přeshraniční provoz</a:t>
            </a:r>
            <a:endParaRPr lang="en-US" sz="3200" dirty="0">
              <a:solidFill>
                <a:srgbClr val="002060"/>
              </a:solidFill>
              <a:latin typeface="Alstom" panose="02000503020000020004" pitchFamily="2" charset="0"/>
            </a:endParaRPr>
          </a:p>
        </p:txBody>
      </p:sp>
      <p:sp>
        <p:nvSpPr>
          <p:cNvPr id="301" name="TextBox 118">
            <a:extLst>
              <a:ext uri="{FF2B5EF4-FFF2-40B4-BE49-F238E27FC236}">
                <a16:creationId xmlns:a16="http://schemas.microsoft.com/office/drawing/2014/main" id="{DD247538-1C2A-1372-FC46-534669C744BD}"/>
              </a:ext>
            </a:extLst>
          </p:cNvPr>
          <p:cNvSpPr txBox="1"/>
          <p:nvPr/>
        </p:nvSpPr>
        <p:spPr>
          <a:xfrm>
            <a:off x="7609876" y="5846340"/>
            <a:ext cx="4594129" cy="508645"/>
          </a:xfrm>
          <a:prstGeom prst="rect">
            <a:avLst/>
          </a:prstGeom>
          <a:noFill/>
        </p:spPr>
        <p:txBody>
          <a:bodyPr wrap="square" lIns="0" tIns="0" rIns="0" bIns="0" rtlCol="0">
            <a:noAutofit/>
          </a:bodyPr>
          <a:lstStyle/>
          <a:p>
            <a:r>
              <a:rPr lang="cs-CZ" sz="1400" b="1" dirty="0">
                <a:solidFill>
                  <a:srgbClr val="002060"/>
                </a:solidFill>
                <a:latin typeface="Alstom" panose="02000503020000020004" pitchFamily="2" charset="0"/>
              </a:rPr>
              <a:t>Jedineč</a:t>
            </a:r>
            <a:r>
              <a:rPr lang="en-US" sz="1400" b="1" dirty="0">
                <a:solidFill>
                  <a:srgbClr val="002060"/>
                </a:solidFill>
                <a:latin typeface="Alstom" panose="02000503020000020004" pitchFamily="2" charset="0"/>
              </a:rPr>
              <a:t>né </a:t>
            </a:r>
            <a:r>
              <a:rPr lang="en-US" sz="1400" b="1" dirty="0" err="1">
                <a:solidFill>
                  <a:srgbClr val="002060"/>
                </a:solidFill>
                <a:latin typeface="Alstom" panose="02000503020000020004" pitchFamily="2" charset="0"/>
              </a:rPr>
              <a:t>zkušenosti</a:t>
            </a:r>
            <a:r>
              <a:rPr lang="en-US" sz="1400" b="1" dirty="0">
                <a:solidFill>
                  <a:srgbClr val="002060"/>
                </a:solidFill>
                <a:latin typeface="Alstom" panose="02000503020000020004" pitchFamily="2" charset="0"/>
              </a:rPr>
              <a:t> s </a:t>
            </a:r>
            <a:r>
              <a:rPr lang="en-US" sz="1400" b="1" dirty="0" err="1">
                <a:solidFill>
                  <a:srgbClr val="002060"/>
                </a:solidFill>
                <a:latin typeface="Alstom" panose="02000503020000020004" pitchFamily="2" charset="0"/>
              </a:rPr>
              <a:t>interoperabilitou</a:t>
            </a:r>
            <a:r>
              <a:rPr lang="en-US" sz="1400" b="1" dirty="0">
                <a:solidFill>
                  <a:srgbClr val="002060"/>
                </a:solidFill>
                <a:latin typeface="Alstom" panose="02000503020000020004" pitchFamily="2" charset="0"/>
              </a:rPr>
              <a:t> </a:t>
            </a:r>
            <a:endParaRPr lang="cs-CZ" sz="1400" b="1" dirty="0">
              <a:solidFill>
                <a:srgbClr val="002060"/>
              </a:solidFill>
              <a:latin typeface="Alstom" panose="02000503020000020004" pitchFamily="2" charset="0"/>
            </a:endParaRPr>
          </a:p>
          <a:p>
            <a:r>
              <a:rPr lang="en-US" sz="1400" b="1" dirty="0" err="1">
                <a:solidFill>
                  <a:srgbClr val="002060"/>
                </a:solidFill>
                <a:latin typeface="Alstom" panose="02000503020000020004" pitchFamily="2" charset="0"/>
              </a:rPr>
              <a:t>Pře</a:t>
            </a:r>
            <a:r>
              <a:rPr lang="cs-CZ" sz="1400" b="1" dirty="0">
                <a:solidFill>
                  <a:srgbClr val="002060"/>
                </a:solidFill>
                <a:latin typeface="Alstom" panose="02000503020000020004" pitchFamily="2" charset="0"/>
              </a:rPr>
              <a:t>shraniční provoz</a:t>
            </a:r>
            <a:r>
              <a:rPr lang="en-US" sz="1400" b="1" dirty="0">
                <a:solidFill>
                  <a:srgbClr val="002060"/>
                </a:solidFill>
                <a:latin typeface="Alstom" panose="02000503020000020004" pitchFamily="2" charset="0"/>
              </a:rPr>
              <a:t> 21</a:t>
            </a:r>
            <a:r>
              <a:rPr lang="cs-CZ" sz="1400" b="1" dirty="0">
                <a:solidFill>
                  <a:srgbClr val="002060"/>
                </a:solidFill>
                <a:latin typeface="Alstom" panose="02000503020000020004" pitchFamily="2" charset="0"/>
              </a:rPr>
              <a:t> států</a:t>
            </a:r>
            <a:endParaRPr lang="en-US" sz="1400" b="1" dirty="0">
              <a:solidFill>
                <a:srgbClr val="002060"/>
              </a:solidFill>
              <a:latin typeface="Alstom" panose="02000503020000020004" pitchFamily="2" charset="0"/>
            </a:endParaRPr>
          </a:p>
        </p:txBody>
      </p:sp>
      <p:grpSp>
        <p:nvGrpSpPr>
          <p:cNvPr id="302" name="Group 3">
            <a:extLst>
              <a:ext uri="{FF2B5EF4-FFF2-40B4-BE49-F238E27FC236}">
                <a16:creationId xmlns:a16="http://schemas.microsoft.com/office/drawing/2014/main" id="{D5BDEEC3-34CA-4FD9-039A-77713EBE3034}"/>
              </a:ext>
            </a:extLst>
          </p:cNvPr>
          <p:cNvGrpSpPr/>
          <p:nvPr/>
        </p:nvGrpSpPr>
        <p:grpSpPr>
          <a:xfrm>
            <a:off x="7267988" y="1478747"/>
            <a:ext cx="2113813" cy="614580"/>
            <a:chOff x="6426729" y="1010908"/>
            <a:chExt cx="2113813" cy="614580"/>
          </a:xfrm>
        </p:grpSpPr>
        <p:sp>
          <p:nvSpPr>
            <p:cNvPr id="303" name="Est égal à 132">
              <a:extLst>
                <a:ext uri="{FF2B5EF4-FFF2-40B4-BE49-F238E27FC236}">
                  <a16:creationId xmlns:a16="http://schemas.microsoft.com/office/drawing/2014/main" id="{83E81C31-9C60-2FB6-A413-C22D57A147C4}"/>
                </a:ext>
              </a:extLst>
            </p:cNvPr>
            <p:cNvSpPr/>
            <p:nvPr/>
          </p:nvSpPr>
          <p:spPr>
            <a:xfrm>
              <a:off x="6426729" y="1444588"/>
              <a:ext cx="161188" cy="128188"/>
            </a:xfrm>
            <a:prstGeom prst="mathEqual">
              <a:avLst/>
            </a:prstGeom>
            <a:solidFill>
              <a:srgbClr val="1E3246"/>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lstom" panose="02000503020000020004" pitchFamily="2" charset="0"/>
                <a:ea typeface="+mn-ea"/>
                <a:cs typeface="+mn-cs"/>
              </a:endParaRPr>
            </a:p>
          </p:txBody>
        </p:sp>
        <p:sp>
          <p:nvSpPr>
            <p:cNvPr id="304" name="ZoneTexte 133">
              <a:extLst>
                <a:ext uri="{FF2B5EF4-FFF2-40B4-BE49-F238E27FC236}">
                  <a16:creationId xmlns:a16="http://schemas.microsoft.com/office/drawing/2014/main" id="{5274469C-2DBD-196D-92D6-E7492D426CFD}"/>
                </a:ext>
              </a:extLst>
            </p:cNvPr>
            <p:cNvSpPr txBox="1"/>
            <p:nvPr/>
          </p:nvSpPr>
          <p:spPr>
            <a:xfrm>
              <a:off x="6650238" y="1398897"/>
              <a:ext cx="1048932" cy="226591"/>
            </a:xfrm>
            <a:prstGeom prst="rect">
              <a:avLst/>
            </a:prstGeom>
            <a:noFill/>
          </p:spPr>
          <p:txBody>
            <a:bodyPr wrap="non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000" b="0"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Přeshraniční provoz</a:t>
              </a:r>
              <a:endParaRPr kumimoji="0" lang="en-US" sz="1000" b="0" i="0" u="none" strike="noStrike" kern="0" cap="none" spc="0" normalizeH="0" baseline="0" noProof="0" dirty="0">
                <a:ln>
                  <a:noFill/>
                </a:ln>
                <a:solidFill>
                  <a:srgbClr val="1E3246"/>
                </a:solidFill>
                <a:effectLst/>
                <a:uLnTx/>
                <a:uFillTx/>
                <a:latin typeface="Alstom" panose="02000503020000020004" pitchFamily="2" charset="0"/>
                <a:cs typeface="Arial" pitchFamily="34" charset="0"/>
              </a:endParaRPr>
            </a:p>
          </p:txBody>
        </p:sp>
        <p:sp>
          <p:nvSpPr>
            <p:cNvPr id="305" name="ZoneTexte 134">
              <a:extLst>
                <a:ext uri="{FF2B5EF4-FFF2-40B4-BE49-F238E27FC236}">
                  <a16:creationId xmlns:a16="http://schemas.microsoft.com/office/drawing/2014/main" id="{B2781945-DBBE-0C7C-D715-AF587F576946}"/>
                </a:ext>
              </a:extLst>
            </p:cNvPr>
            <p:cNvSpPr txBox="1"/>
            <p:nvPr/>
          </p:nvSpPr>
          <p:spPr>
            <a:xfrm>
              <a:off x="6645224" y="1010908"/>
              <a:ext cx="1895318" cy="226591"/>
            </a:xfrm>
            <a:prstGeom prst="rect">
              <a:avLst/>
            </a:prstGeom>
            <a:noFill/>
          </p:spPr>
          <p:txBody>
            <a:bodyPr wrap="non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Alstom </a:t>
              </a:r>
              <a:r>
                <a:rPr kumimoji="0" lang="en-US" sz="1000" b="0"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Avelia</a:t>
              </a:r>
              <a:r>
                <a:rPr kumimoji="0" lang="cs-CZ" sz="1000" b="0"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 vysokorychlostní vlaky </a:t>
              </a:r>
              <a:endParaRPr kumimoji="0" lang="en-US" sz="1000" b="0" i="0" u="none" strike="noStrike" kern="0" cap="none" spc="0" normalizeH="0" baseline="0" noProof="0" dirty="0">
                <a:ln>
                  <a:noFill/>
                </a:ln>
                <a:solidFill>
                  <a:srgbClr val="1E3246"/>
                </a:solidFill>
                <a:effectLst/>
                <a:uLnTx/>
                <a:uFillTx/>
                <a:latin typeface="Alstom" panose="02000503020000020004" pitchFamily="2" charset="0"/>
                <a:cs typeface="Arial" pitchFamily="34" charset="0"/>
              </a:endParaRPr>
            </a:p>
          </p:txBody>
        </p:sp>
        <p:sp>
          <p:nvSpPr>
            <p:cNvPr id="306" name="Rectangle 305">
              <a:extLst>
                <a:ext uri="{FF2B5EF4-FFF2-40B4-BE49-F238E27FC236}">
                  <a16:creationId xmlns:a16="http://schemas.microsoft.com/office/drawing/2014/main" id="{9D070A75-357E-6FAC-EEB1-63E78D6A2315}"/>
                </a:ext>
              </a:extLst>
            </p:cNvPr>
            <p:cNvSpPr/>
            <p:nvPr/>
          </p:nvSpPr>
          <p:spPr>
            <a:xfrm>
              <a:off x="6426729" y="1043488"/>
              <a:ext cx="161188" cy="161188"/>
            </a:xfrm>
            <a:prstGeom prst="rect">
              <a:avLst/>
            </a:prstGeom>
            <a:solidFill>
              <a:srgbClr val="1E3246">
                <a:lumMod val="50000"/>
                <a:lumOff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DE"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pic>
        <p:nvPicPr>
          <p:cNvPr id="307" name="Picture 306">
            <a:extLst>
              <a:ext uri="{FF2B5EF4-FFF2-40B4-BE49-F238E27FC236}">
                <a16:creationId xmlns:a16="http://schemas.microsoft.com/office/drawing/2014/main" id="{0DD0287B-C65C-FF2F-EFFC-D0E455E6BD2E}"/>
              </a:ext>
            </a:extLst>
          </p:cNvPr>
          <p:cNvPicPr>
            <a:picLocks noChangeAspect="1"/>
          </p:cNvPicPr>
          <p:nvPr/>
        </p:nvPicPr>
        <p:blipFill>
          <a:blip r:embed="rId3"/>
          <a:stretch>
            <a:fillRect/>
          </a:stretch>
        </p:blipFill>
        <p:spPr>
          <a:xfrm>
            <a:off x="476078" y="3572814"/>
            <a:ext cx="5828559" cy="2066224"/>
          </a:xfrm>
          <a:prstGeom prst="rect">
            <a:avLst/>
          </a:prstGeom>
        </p:spPr>
      </p:pic>
      <p:sp>
        <p:nvSpPr>
          <p:cNvPr id="308" name="Espace réservé du contenu 11">
            <a:extLst>
              <a:ext uri="{FF2B5EF4-FFF2-40B4-BE49-F238E27FC236}">
                <a16:creationId xmlns:a16="http://schemas.microsoft.com/office/drawing/2014/main" id="{557DB4D9-E683-F63C-DA5F-69B26DD3A6E4}"/>
              </a:ext>
            </a:extLst>
          </p:cNvPr>
          <p:cNvSpPr txBox="1">
            <a:spLocks/>
          </p:cNvSpPr>
          <p:nvPr/>
        </p:nvSpPr>
        <p:spPr bwMode="gray">
          <a:xfrm>
            <a:off x="735511" y="1469340"/>
            <a:ext cx="6837796" cy="4183200"/>
          </a:xfrm>
          <a:prstGeom prst="rect">
            <a:avLst/>
          </a:prstGeom>
        </p:spPr>
        <p:txBody>
          <a:bodyPr vert="horz" lIns="0" tIns="0" rIns="0" bIns="0" rtlCol="0" anchor="t" anchorCtr="0">
            <a:normAutofit/>
          </a:bodyPr>
          <a:lstStyle>
            <a:lvl1pPr marL="268288" indent="-268288" algn="l" defTabSz="914400" rtl="0" eaLnBrk="1" latinLnBrk="0" hangingPunct="1">
              <a:lnSpc>
                <a:spcPct val="95000"/>
              </a:lnSpc>
              <a:spcBef>
                <a:spcPts val="1200"/>
              </a:spcBef>
              <a:spcAft>
                <a:spcPts val="0"/>
              </a:spcAft>
              <a:buClr>
                <a:schemeClr val="accent1"/>
              </a:buClr>
              <a:buSzPct val="80000"/>
              <a:buFont typeface="Arial" pitchFamily="34" charset="0"/>
              <a:buChar char="●"/>
              <a:tabLst/>
              <a:defRPr sz="2000" kern="1200">
                <a:solidFill>
                  <a:schemeClr val="accent3"/>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a:spcBef>
                <a:spcPts val="600"/>
              </a:spcBef>
            </a:pPr>
            <a:r>
              <a:rPr lang="cs-CZ" altLang="fr-FR" dirty="0">
                <a:solidFill>
                  <a:srgbClr val="002060"/>
                </a:solidFill>
                <a:latin typeface="Alstom" panose="02000503020000020004" pitchFamily="2" charset="0"/>
              </a:rPr>
              <a:t>Globálně adaptabilní</a:t>
            </a:r>
          </a:p>
          <a:p>
            <a:pPr>
              <a:spcBef>
                <a:spcPts val="600"/>
              </a:spcBef>
            </a:pPr>
            <a:r>
              <a:rPr lang="cs-CZ" altLang="fr-FR" dirty="0">
                <a:solidFill>
                  <a:srgbClr val="002060"/>
                </a:solidFill>
                <a:latin typeface="Alstom" panose="02000503020000020004" pitchFamily="2" charset="0"/>
              </a:rPr>
              <a:t>Nejnovější technologie</a:t>
            </a:r>
          </a:p>
          <a:p>
            <a:pPr>
              <a:spcBef>
                <a:spcPts val="600"/>
              </a:spcBef>
            </a:pPr>
            <a:r>
              <a:rPr lang="cs-CZ" altLang="fr-FR" dirty="0">
                <a:solidFill>
                  <a:srgbClr val="002060"/>
                </a:solidFill>
                <a:latin typeface="Alstom" panose="02000503020000020004" pitchFamily="2" charset="0"/>
              </a:rPr>
              <a:t>Posouvání standardů vysokorychlostní dopravy</a:t>
            </a:r>
          </a:p>
          <a:p>
            <a:pPr>
              <a:spcBef>
                <a:spcPts val="600"/>
              </a:spcBef>
            </a:pPr>
            <a:r>
              <a:rPr lang="cs-CZ" altLang="fr-FR" dirty="0">
                <a:solidFill>
                  <a:srgbClr val="002060"/>
                </a:solidFill>
                <a:latin typeface="Alstom" panose="02000503020000020004" pitchFamily="2" charset="0"/>
              </a:rPr>
              <a:t>Přeprava</a:t>
            </a:r>
            <a:r>
              <a:rPr lang="en-US" altLang="fr-FR" dirty="0">
                <a:solidFill>
                  <a:srgbClr val="002060"/>
                </a:solidFill>
                <a:latin typeface="Alstom" panose="02000503020000020004" pitchFamily="2" charset="0"/>
              </a:rPr>
              <a:t> </a:t>
            </a:r>
            <a:r>
              <a:rPr lang="en-US" altLang="fr-FR" dirty="0" err="1">
                <a:solidFill>
                  <a:srgbClr val="002060"/>
                </a:solidFill>
                <a:latin typeface="Alstom" panose="02000503020000020004" pitchFamily="2" charset="0"/>
              </a:rPr>
              <a:t>cestující</a:t>
            </a:r>
            <a:r>
              <a:rPr lang="cs-CZ" altLang="fr-FR" dirty="0">
                <a:solidFill>
                  <a:srgbClr val="002060"/>
                </a:solidFill>
                <a:latin typeface="Alstom" panose="02000503020000020004" pitchFamily="2" charset="0"/>
              </a:rPr>
              <a:t>ch</a:t>
            </a:r>
            <a:r>
              <a:rPr lang="en-US" altLang="fr-FR" dirty="0">
                <a:solidFill>
                  <a:srgbClr val="002060"/>
                </a:solidFill>
                <a:latin typeface="Alstom" panose="02000503020000020004" pitchFamily="2" charset="0"/>
              </a:rPr>
              <a:t> do </a:t>
            </a:r>
            <a:r>
              <a:rPr lang="en-US" altLang="fr-FR" dirty="0" err="1">
                <a:solidFill>
                  <a:srgbClr val="002060"/>
                </a:solidFill>
                <a:latin typeface="Alstom" panose="02000503020000020004" pitchFamily="2" charset="0"/>
              </a:rPr>
              <a:t>cíle</a:t>
            </a:r>
            <a:r>
              <a:rPr lang="en-US" altLang="fr-FR" dirty="0">
                <a:solidFill>
                  <a:srgbClr val="002060"/>
                </a:solidFill>
                <a:latin typeface="Alstom" panose="02000503020000020004" pitchFamily="2" charset="0"/>
              </a:rPr>
              <a:t> v </a:t>
            </a:r>
            <a:r>
              <a:rPr lang="en-US" altLang="fr-FR" dirty="0" err="1">
                <a:solidFill>
                  <a:srgbClr val="002060"/>
                </a:solidFill>
                <a:latin typeface="Alstom" panose="02000503020000020004" pitchFamily="2" charset="0"/>
              </a:rPr>
              <a:t>rekordní</a:t>
            </a:r>
            <a:r>
              <a:rPr lang="cs-CZ" altLang="fr-FR" dirty="0">
                <a:solidFill>
                  <a:srgbClr val="002060"/>
                </a:solidFill>
                <a:latin typeface="Alstom" panose="02000503020000020004" pitchFamily="2" charset="0"/>
              </a:rPr>
              <a:t>ch</a:t>
            </a:r>
            <a:r>
              <a:rPr lang="en-US" altLang="fr-FR" dirty="0">
                <a:solidFill>
                  <a:srgbClr val="002060"/>
                </a:solidFill>
                <a:latin typeface="Alstom" panose="02000503020000020004" pitchFamily="2" charset="0"/>
              </a:rPr>
              <a:t> </a:t>
            </a:r>
            <a:r>
              <a:rPr lang="en-US" altLang="fr-FR" dirty="0" err="1">
                <a:solidFill>
                  <a:srgbClr val="002060"/>
                </a:solidFill>
                <a:latin typeface="Alstom" panose="02000503020000020004" pitchFamily="2" charset="0"/>
              </a:rPr>
              <a:t>čase</a:t>
            </a:r>
            <a:r>
              <a:rPr lang="cs-CZ" altLang="fr-FR" dirty="0">
                <a:solidFill>
                  <a:srgbClr val="002060"/>
                </a:solidFill>
                <a:latin typeface="Alstom" panose="02000503020000020004" pitchFamily="2" charset="0"/>
              </a:rPr>
              <a:t>ch</a:t>
            </a:r>
          </a:p>
          <a:p>
            <a:pPr>
              <a:spcBef>
                <a:spcPts val="600"/>
              </a:spcBef>
            </a:pPr>
            <a:r>
              <a:rPr lang="en-US" altLang="fr-FR" dirty="0" err="1">
                <a:solidFill>
                  <a:srgbClr val="002060"/>
                </a:solidFill>
                <a:latin typeface="Alstom" panose="02000503020000020004" pitchFamily="2" charset="0"/>
              </a:rPr>
              <a:t>Provoz</a:t>
            </a:r>
            <a:r>
              <a:rPr lang="en-US" altLang="fr-FR" dirty="0">
                <a:solidFill>
                  <a:srgbClr val="002060"/>
                </a:solidFill>
                <a:latin typeface="Alstom" panose="02000503020000020004" pitchFamily="2" charset="0"/>
              </a:rPr>
              <a:t> </a:t>
            </a:r>
            <a:r>
              <a:rPr lang="en-US" altLang="fr-FR" dirty="0" err="1">
                <a:solidFill>
                  <a:srgbClr val="002060"/>
                </a:solidFill>
                <a:latin typeface="Alstom" panose="02000503020000020004" pitchFamily="2" charset="0"/>
              </a:rPr>
              <a:t>na</a:t>
            </a:r>
            <a:r>
              <a:rPr lang="en-US" altLang="fr-FR" dirty="0">
                <a:solidFill>
                  <a:srgbClr val="002060"/>
                </a:solidFill>
                <a:latin typeface="Alstom" panose="02000503020000020004" pitchFamily="2" charset="0"/>
              </a:rPr>
              <a:t> </a:t>
            </a:r>
            <a:r>
              <a:rPr lang="en-US" altLang="fr-FR" dirty="0" err="1">
                <a:solidFill>
                  <a:srgbClr val="002060"/>
                </a:solidFill>
                <a:latin typeface="Alstom" panose="02000503020000020004" pitchFamily="2" charset="0"/>
              </a:rPr>
              <a:t>vyhrazených</a:t>
            </a:r>
            <a:r>
              <a:rPr lang="en-US" altLang="fr-FR" dirty="0">
                <a:solidFill>
                  <a:srgbClr val="002060"/>
                </a:solidFill>
                <a:latin typeface="Alstom" panose="02000503020000020004" pitchFamily="2" charset="0"/>
              </a:rPr>
              <a:t> </a:t>
            </a:r>
            <a:r>
              <a:rPr lang="cs-CZ" altLang="fr-FR" dirty="0">
                <a:solidFill>
                  <a:srgbClr val="002060"/>
                </a:solidFill>
                <a:latin typeface="Alstom" panose="02000503020000020004" pitchFamily="2" charset="0"/>
              </a:rPr>
              <a:t>vysokorychlostních</a:t>
            </a:r>
            <a:r>
              <a:rPr lang="en-US" altLang="fr-FR" dirty="0">
                <a:solidFill>
                  <a:srgbClr val="002060"/>
                </a:solidFill>
                <a:latin typeface="Alstom" panose="02000503020000020004" pitchFamily="2" charset="0"/>
              </a:rPr>
              <a:t> </a:t>
            </a:r>
            <a:r>
              <a:rPr lang="en-US" altLang="fr-FR" dirty="0" err="1">
                <a:solidFill>
                  <a:srgbClr val="002060"/>
                </a:solidFill>
                <a:latin typeface="Alstom" panose="02000503020000020004" pitchFamily="2" charset="0"/>
              </a:rPr>
              <a:t>i</a:t>
            </a:r>
            <a:r>
              <a:rPr lang="en-US" altLang="fr-FR" dirty="0">
                <a:solidFill>
                  <a:srgbClr val="002060"/>
                </a:solidFill>
                <a:latin typeface="Alstom" panose="02000503020000020004" pitchFamily="2" charset="0"/>
              </a:rPr>
              <a:t> </a:t>
            </a:r>
            <a:r>
              <a:rPr lang="cs-CZ" altLang="fr-FR" dirty="0">
                <a:solidFill>
                  <a:srgbClr val="002060"/>
                </a:solidFill>
                <a:latin typeface="Alstom" panose="02000503020000020004" pitchFamily="2" charset="0"/>
              </a:rPr>
              <a:t>konvenčních tratích</a:t>
            </a:r>
            <a:endParaRPr lang="fr-FR" dirty="0">
              <a:solidFill>
                <a:srgbClr val="002060"/>
              </a:solidFill>
              <a:latin typeface="Alstom" panose="02000503020000020004" pitchFamily="2" charset="0"/>
            </a:endParaRPr>
          </a:p>
        </p:txBody>
      </p:sp>
      <p:sp>
        <p:nvSpPr>
          <p:cNvPr id="309" name="Espace réservé du texte 12">
            <a:extLst>
              <a:ext uri="{FF2B5EF4-FFF2-40B4-BE49-F238E27FC236}">
                <a16:creationId xmlns:a16="http://schemas.microsoft.com/office/drawing/2014/main" id="{EA01314A-37FA-336E-7C41-77F8AFED72DF}"/>
              </a:ext>
            </a:extLst>
          </p:cNvPr>
          <p:cNvSpPr txBox="1">
            <a:spLocks/>
          </p:cNvSpPr>
          <p:nvPr/>
        </p:nvSpPr>
        <p:spPr bwMode="gray">
          <a:xfrm>
            <a:off x="792000" y="1052101"/>
            <a:ext cx="10605600" cy="360000"/>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0"/>
              </a:spcBef>
              <a:spcAft>
                <a:spcPts val="0"/>
              </a:spcAft>
              <a:buClr>
                <a:schemeClr val="accent1"/>
              </a:buClr>
              <a:buSzPct val="80000"/>
              <a:buFont typeface="Arial" pitchFamily="34" charset="0"/>
              <a:buNone/>
              <a:tabLst/>
              <a:defRPr sz="2200" kern="1200">
                <a:solidFill>
                  <a:schemeClr val="accent1"/>
                </a:solidFill>
                <a:latin typeface="+mn-lt"/>
                <a:ea typeface="+mn-ea"/>
                <a:cs typeface="+mn-cs"/>
              </a:defRPr>
            </a:lvl1pPr>
            <a:lvl2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2pPr>
            <a:lvl3pPr marL="0" indent="0" algn="l" defTabSz="914400" rtl="0" eaLnBrk="1" latinLnBrk="0" hangingPunct="1">
              <a:lnSpc>
                <a:spcPct val="95000"/>
              </a:lnSpc>
              <a:spcBef>
                <a:spcPts val="0"/>
              </a:spcBef>
              <a:buClr>
                <a:schemeClr val="accent1"/>
              </a:buClr>
              <a:buSzPct val="100000"/>
              <a:buFont typeface="Wingdings 2" pitchFamily="18" charset="2"/>
              <a:buNone/>
              <a:tabLst/>
              <a:defRPr sz="1200" kern="1200">
                <a:solidFill>
                  <a:schemeClr val="accent3"/>
                </a:solidFill>
                <a:latin typeface="+mn-lt"/>
                <a:ea typeface="+mn-ea"/>
                <a:cs typeface="+mn-cs"/>
              </a:defRPr>
            </a:lvl3pPr>
            <a:lvl4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4pPr>
            <a:lvl5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r>
              <a:rPr lang="cs-CZ" dirty="0">
                <a:latin typeface="Alstom" panose="02000503020000020004" pitchFamily="2" charset="0"/>
              </a:rPr>
              <a:t>Rozsáhlé zkušenosti a znalosti</a:t>
            </a:r>
            <a:r>
              <a:rPr lang="en-GB" dirty="0">
                <a:latin typeface="Alstom" panose="02000503020000020004" pitchFamily="2" charset="0"/>
              </a:rPr>
              <a:t>:</a:t>
            </a:r>
          </a:p>
        </p:txBody>
      </p:sp>
      <p:sp>
        <p:nvSpPr>
          <p:cNvPr id="310" name="TextBox 309">
            <a:extLst>
              <a:ext uri="{FF2B5EF4-FFF2-40B4-BE49-F238E27FC236}">
                <a16:creationId xmlns:a16="http://schemas.microsoft.com/office/drawing/2014/main" id="{031AB4BB-9929-C754-05D2-12FB2DAAFAD3}"/>
              </a:ext>
            </a:extLst>
          </p:cNvPr>
          <p:cNvSpPr txBox="1"/>
          <p:nvPr/>
        </p:nvSpPr>
        <p:spPr bwMode="gray">
          <a:xfrm>
            <a:off x="485553" y="5728785"/>
            <a:ext cx="1551546" cy="743596"/>
          </a:xfrm>
          <a:prstGeom prst="rect">
            <a:avLst/>
          </a:prstGeom>
          <a:noFill/>
          <a:ln>
            <a:solidFill>
              <a:srgbClr val="FFFFFF"/>
            </a:solidFill>
          </a:ln>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noProof="0" dirty="0">
                <a:ln>
                  <a:noFill/>
                </a:ln>
                <a:solidFill>
                  <a:srgbClr val="002060"/>
                </a:solidFill>
                <a:effectLst/>
                <a:uLnTx/>
                <a:uFillTx/>
                <a:latin typeface="Alstom" panose="02000503020000020004" pitchFamily="2" charset="0"/>
              </a:rPr>
              <a:t>40+</a:t>
            </a:r>
            <a:r>
              <a:rPr kumimoji="0" lang="cs-CZ" sz="2400" b="0" i="0" u="none" strike="noStrike" kern="0" cap="none" spc="0" normalizeH="0" baseline="0" noProof="0" dirty="0">
                <a:ln>
                  <a:noFill/>
                </a:ln>
                <a:solidFill>
                  <a:srgbClr val="002060"/>
                </a:solidFill>
                <a:effectLst/>
                <a:uLnTx/>
                <a:uFillTx/>
                <a:latin typeface="Alstom" panose="02000503020000020004" pitchFamily="2"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000" b="0" i="0" u="none" strike="noStrike" kern="0" cap="none" spc="0" normalizeH="0" baseline="0" noProof="0" dirty="0">
                <a:ln>
                  <a:noFill/>
                </a:ln>
                <a:solidFill>
                  <a:srgbClr val="002060"/>
                </a:solidFill>
                <a:effectLst/>
                <a:uLnTx/>
                <a:uFillTx/>
                <a:latin typeface="Alstom" panose="02000503020000020004" pitchFamily="2" charset="0"/>
              </a:rPr>
              <a:t>let zkušeností</a:t>
            </a:r>
          </a:p>
        </p:txBody>
      </p:sp>
      <p:sp>
        <p:nvSpPr>
          <p:cNvPr id="311" name="TextBox 310">
            <a:extLst>
              <a:ext uri="{FF2B5EF4-FFF2-40B4-BE49-F238E27FC236}">
                <a16:creationId xmlns:a16="http://schemas.microsoft.com/office/drawing/2014/main" id="{5C1688AB-E400-9129-E84F-83117D90E809}"/>
              </a:ext>
            </a:extLst>
          </p:cNvPr>
          <p:cNvSpPr txBox="1"/>
          <p:nvPr/>
        </p:nvSpPr>
        <p:spPr bwMode="gray">
          <a:xfrm>
            <a:off x="2174005" y="5601115"/>
            <a:ext cx="1947334" cy="998935"/>
          </a:xfrm>
          <a:prstGeom prst="rect">
            <a:avLst/>
          </a:prstGeom>
          <a:noFill/>
          <a:ln>
            <a:noFill/>
          </a:ln>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400" b="1" i="0" u="none" strike="noStrike" kern="0" cap="none" spc="0" normalizeH="0" baseline="0" noProof="0" dirty="0">
                <a:ln>
                  <a:noFill/>
                </a:ln>
                <a:solidFill>
                  <a:srgbClr val="002060"/>
                </a:solidFill>
                <a:effectLst/>
                <a:uLnTx/>
                <a:uFillTx/>
                <a:latin typeface="Alstom" panose="02000503020000020004" pitchFamily="2" charset="0"/>
              </a:rPr>
              <a:t>&gt;2900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000" b="0" i="0" u="none" strike="noStrike" kern="0" cap="none" spc="0" normalizeH="0" baseline="0" noProof="0" dirty="0">
                <a:ln>
                  <a:noFill/>
                </a:ln>
                <a:solidFill>
                  <a:srgbClr val="002060"/>
                </a:solidFill>
                <a:effectLst/>
                <a:uLnTx/>
                <a:uFillTx/>
                <a:latin typeface="Alstom" panose="02000503020000020004" pitchFamily="2" charset="0"/>
              </a:rPr>
              <a:t>vlaků v 25 zemích</a:t>
            </a:r>
          </a:p>
        </p:txBody>
      </p:sp>
      <p:sp>
        <p:nvSpPr>
          <p:cNvPr id="312" name="TextBox 311">
            <a:extLst>
              <a:ext uri="{FF2B5EF4-FFF2-40B4-BE49-F238E27FC236}">
                <a16:creationId xmlns:a16="http://schemas.microsoft.com/office/drawing/2014/main" id="{8EE2970E-3A75-E68D-B631-73703DD5DA4C}"/>
              </a:ext>
            </a:extLst>
          </p:cNvPr>
          <p:cNvSpPr txBox="1"/>
          <p:nvPr/>
        </p:nvSpPr>
        <p:spPr bwMode="gray">
          <a:xfrm>
            <a:off x="4212700" y="5639038"/>
            <a:ext cx="2720170" cy="934488"/>
          </a:xfrm>
          <a:prstGeom prst="rect">
            <a:avLst/>
          </a:prstGeom>
          <a:noFill/>
          <a:ln>
            <a:noFill/>
          </a:ln>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2000" kern="0" dirty="0">
                <a:solidFill>
                  <a:srgbClr val="002060"/>
                </a:solidFill>
                <a:latin typeface="Alstom" panose="02000503020000020004" pitchFamily="2" charset="0"/>
              </a:rPr>
              <a:t>H</a:t>
            </a:r>
            <a:r>
              <a:rPr kumimoji="0" lang="cs-CZ" sz="2000" b="0" i="0" u="none" strike="noStrike" kern="0" cap="none" spc="0" normalizeH="0" baseline="0" noProof="0" dirty="0">
                <a:ln>
                  <a:noFill/>
                </a:ln>
                <a:solidFill>
                  <a:srgbClr val="002060"/>
                </a:solidFill>
                <a:effectLst/>
                <a:uLnTx/>
                <a:uFillTx/>
                <a:latin typeface="Alstom" panose="02000503020000020004" pitchFamily="2" charset="0"/>
              </a:rPr>
              <a:t>omologace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000" b="0" i="0" u="none" strike="noStrike" kern="0" cap="none" spc="0" normalizeH="0" baseline="0" noProof="0" dirty="0">
                <a:ln>
                  <a:noFill/>
                </a:ln>
                <a:solidFill>
                  <a:srgbClr val="002060"/>
                </a:solidFill>
                <a:effectLst/>
                <a:uLnTx/>
                <a:uFillTx/>
                <a:latin typeface="Alstom" panose="02000503020000020004" pitchFamily="2" charset="0"/>
              </a:rPr>
              <a:t>v </a:t>
            </a:r>
            <a:r>
              <a:rPr kumimoji="0" lang="cs-CZ" sz="2000" b="1" i="0" u="none" strike="noStrike" kern="0" cap="none" spc="0" normalizeH="0" baseline="0" noProof="0" dirty="0">
                <a:ln>
                  <a:noFill/>
                </a:ln>
                <a:solidFill>
                  <a:srgbClr val="002060"/>
                </a:solidFill>
                <a:effectLst/>
                <a:uLnTx/>
                <a:uFillTx/>
                <a:latin typeface="Alstom" panose="02000503020000020004" pitchFamily="2" charset="0"/>
              </a:rPr>
              <a:t>25</a:t>
            </a:r>
            <a:r>
              <a:rPr kumimoji="0" lang="cs-CZ" sz="2000" b="0" i="0" u="none" strike="noStrike" kern="0" cap="none" spc="0" normalizeH="0" baseline="0" noProof="0" dirty="0">
                <a:ln>
                  <a:noFill/>
                </a:ln>
                <a:solidFill>
                  <a:srgbClr val="002060"/>
                </a:solidFill>
                <a:effectLst/>
                <a:uLnTx/>
                <a:uFillTx/>
                <a:latin typeface="Alstom" panose="02000503020000020004" pitchFamily="2" charset="0"/>
              </a:rPr>
              <a:t> státech</a:t>
            </a:r>
          </a:p>
        </p:txBody>
      </p:sp>
    </p:spTree>
    <p:extLst>
      <p:ext uri="{BB962C8B-B14F-4D97-AF65-F5344CB8AC3E}">
        <p14:creationId xmlns:p14="http://schemas.microsoft.com/office/powerpoint/2010/main" val="280928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2E313F-BF85-188F-4A8E-0C543EADCEEE}"/>
              </a:ext>
            </a:extLst>
          </p:cNvPr>
          <p:cNvSpPr txBox="1"/>
          <p:nvPr/>
        </p:nvSpPr>
        <p:spPr>
          <a:xfrm>
            <a:off x="0" y="6492875"/>
            <a:ext cx="238125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2060"/>
                </a:solidFill>
                <a:effectLst/>
                <a:uLnTx/>
                <a:uFillTx/>
                <a:latin typeface="Alstom" panose="02000503020000020004" pitchFamily="2" charset="0"/>
                <a:ea typeface="+mn-ea"/>
                <a:cs typeface="+mn-cs"/>
              </a:rPr>
              <a:t>Odborné setkání Železnice Pardubice</a:t>
            </a:r>
          </a:p>
        </p:txBody>
      </p:sp>
      <p:sp>
        <p:nvSpPr>
          <p:cNvPr id="7" name="Title 7">
            <a:extLst>
              <a:ext uri="{FF2B5EF4-FFF2-40B4-BE49-F238E27FC236}">
                <a16:creationId xmlns:a16="http://schemas.microsoft.com/office/drawing/2014/main" id="{6BFD534B-D560-03C9-15AF-D77F27FBA36F}"/>
              </a:ext>
            </a:extLst>
          </p:cNvPr>
          <p:cNvSpPr txBox="1">
            <a:spLocks/>
          </p:cNvSpPr>
          <p:nvPr/>
        </p:nvSpPr>
        <p:spPr bwMode="gray">
          <a:xfrm>
            <a:off x="792000" y="557645"/>
            <a:ext cx="10605600" cy="385330"/>
          </a:xfrm>
          <a:prstGeom prst="rect">
            <a:avLst/>
          </a:prstGeom>
        </p:spPr>
        <p:txBody>
          <a:bodyPr vert="horz" lIns="0" tIns="0" rIns="0" bIns="0" rtlCol="0" anchor="t" anchorCtr="0">
            <a:normAutofit lnSpcReduction="10000"/>
          </a:bodyPr>
          <a:lstStyle>
            <a:lvl1pPr algn="l" defTabSz="914400" rtl="0" eaLnBrk="1" latinLnBrk="0" hangingPunct="1">
              <a:lnSpc>
                <a:spcPct val="75000"/>
              </a:lnSpc>
              <a:spcBef>
                <a:spcPct val="0"/>
              </a:spcBef>
              <a:buNone/>
              <a:defRPr sz="2400" b="0" kern="1200">
                <a:solidFill>
                  <a:schemeClr val="accent3"/>
                </a:solidFill>
                <a:latin typeface="+mj-lt"/>
                <a:ea typeface="+mj-ea"/>
                <a:cs typeface="+mj-cs"/>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kumimoji="0" lang="en-CA" sz="3200" b="0" i="0" u="none" strike="noStrike" kern="1200" cap="none" spc="0" normalizeH="0" baseline="0" noProof="0" dirty="0" err="1">
                <a:ln>
                  <a:noFill/>
                </a:ln>
                <a:solidFill>
                  <a:srgbClr val="002060"/>
                </a:solidFill>
                <a:effectLst/>
                <a:uLnTx/>
                <a:uFillTx/>
                <a:latin typeface="Alstom" panose="02000503020000020004" pitchFamily="2" charset="0"/>
                <a:ea typeface="+mj-ea"/>
                <a:cs typeface="+mj-cs"/>
              </a:rPr>
              <a:t>Avelia</a:t>
            </a:r>
            <a:r>
              <a:rPr kumimoji="0" lang="en-CA" sz="3200" b="0" i="0" u="none" strike="noStrike" kern="1200" cap="none" spc="0" normalizeH="0" baseline="0" noProof="0" dirty="0">
                <a:ln>
                  <a:noFill/>
                </a:ln>
                <a:solidFill>
                  <a:srgbClr val="002060"/>
                </a:solidFill>
                <a:effectLst/>
                <a:uLnTx/>
                <a:uFillTx/>
                <a:latin typeface="Alstom" panose="02000503020000020004" pitchFamily="2" charset="0"/>
                <a:ea typeface="+mj-ea"/>
                <a:cs typeface="+mj-cs"/>
              </a:rPr>
              <a:t>™ </a:t>
            </a:r>
            <a:endParaRPr kumimoji="0" lang="en-DE" sz="3200" b="0" i="0" u="none" strike="noStrike" kern="1200" cap="none" spc="0" normalizeH="0" baseline="0" noProof="0" dirty="0">
              <a:ln>
                <a:noFill/>
              </a:ln>
              <a:solidFill>
                <a:srgbClr val="002060"/>
              </a:solidFill>
              <a:effectLst/>
              <a:uLnTx/>
              <a:uFillTx/>
              <a:latin typeface="Alstom" panose="02000503020000020004" pitchFamily="2" charset="0"/>
              <a:ea typeface="+mj-ea"/>
              <a:cs typeface="+mj-cs"/>
            </a:endParaRPr>
          </a:p>
        </p:txBody>
      </p:sp>
      <p:sp>
        <p:nvSpPr>
          <p:cNvPr id="8" name="Text Placeholder 5">
            <a:extLst>
              <a:ext uri="{FF2B5EF4-FFF2-40B4-BE49-F238E27FC236}">
                <a16:creationId xmlns:a16="http://schemas.microsoft.com/office/drawing/2014/main" id="{DF7B8433-E1A7-8373-7E71-A273AECC1FB0}"/>
              </a:ext>
            </a:extLst>
          </p:cNvPr>
          <p:cNvSpPr txBox="1">
            <a:spLocks/>
          </p:cNvSpPr>
          <p:nvPr/>
        </p:nvSpPr>
        <p:spPr bwMode="gray">
          <a:xfrm>
            <a:off x="748200" y="982394"/>
            <a:ext cx="10605600" cy="360000"/>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0"/>
              </a:spcBef>
              <a:spcAft>
                <a:spcPts val="0"/>
              </a:spcAft>
              <a:buClr>
                <a:schemeClr val="accent1"/>
              </a:buClr>
              <a:buSzPct val="80000"/>
              <a:buFont typeface="Arial" pitchFamily="34" charset="0"/>
              <a:buNone/>
              <a:tabLst/>
              <a:defRPr sz="2200" kern="1200">
                <a:solidFill>
                  <a:schemeClr val="accent1"/>
                </a:solidFill>
                <a:latin typeface="+mn-lt"/>
                <a:ea typeface="+mn-ea"/>
                <a:cs typeface="+mn-cs"/>
              </a:defRPr>
            </a:lvl1pPr>
            <a:lvl2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2pPr>
            <a:lvl3pPr marL="0" indent="0" algn="l" defTabSz="914400" rtl="0" eaLnBrk="1" latinLnBrk="0" hangingPunct="1">
              <a:lnSpc>
                <a:spcPct val="95000"/>
              </a:lnSpc>
              <a:spcBef>
                <a:spcPts val="0"/>
              </a:spcBef>
              <a:buClr>
                <a:schemeClr val="accent1"/>
              </a:buClr>
              <a:buSzPct val="100000"/>
              <a:buFont typeface="Wingdings 2" pitchFamily="18" charset="2"/>
              <a:buNone/>
              <a:tabLst/>
              <a:defRPr sz="1200" kern="1200">
                <a:solidFill>
                  <a:schemeClr val="accent3"/>
                </a:solidFill>
                <a:latin typeface="+mn-lt"/>
                <a:ea typeface="+mn-ea"/>
                <a:cs typeface="+mn-cs"/>
              </a:defRPr>
            </a:lvl3pPr>
            <a:lvl4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4pPr>
            <a:lvl5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r>
              <a:rPr lang="cs-CZ" dirty="0">
                <a:latin typeface="Alstom" panose="02000503020000020004" pitchFamily="2" charset="0"/>
              </a:rPr>
              <a:t>Široké portfolio pro uspokojení všech potřeb </a:t>
            </a:r>
            <a:endParaRPr lang="en-US" dirty="0">
              <a:latin typeface="Alstom" panose="02000503020000020004" pitchFamily="2" charset="0"/>
            </a:endParaRPr>
          </a:p>
        </p:txBody>
      </p:sp>
      <p:sp>
        <p:nvSpPr>
          <p:cNvPr id="11" name="Rectangle 10">
            <a:extLst>
              <a:ext uri="{FF2B5EF4-FFF2-40B4-BE49-F238E27FC236}">
                <a16:creationId xmlns:a16="http://schemas.microsoft.com/office/drawing/2014/main" id="{2CAF2C3B-E51B-0303-1B61-5F044139004E}"/>
              </a:ext>
            </a:extLst>
          </p:cNvPr>
          <p:cNvSpPr/>
          <p:nvPr/>
        </p:nvSpPr>
        <p:spPr>
          <a:xfrm>
            <a:off x="792001" y="1741807"/>
            <a:ext cx="3193939" cy="1636688"/>
          </a:xfrm>
          <a:prstGeom prst="rect">
            <a:avLst/>
          </a:prstGeom>
          <a:solidFill>
            <a:schemeClr val="accent1">
              <a:lumMod val="20000"/>
              <a:lumOff val="80000"/>
            </a:schemeClr>
          </a:solidFill>
          <a:ln w="25400" cap="flat" cmpd="sng" algn="ctr">
            <a:noFill/>
            <a:prstDash val="solid"/>
          </a:ln>
          <a:effectLst/>
        </p:spPr>
        <p:txBody>
          <a:bodyPr rIns="169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400" b="1" i="0" u="none" strike="noStrike" kern="0" cap="none" spc="0" normalizeH="0" baseline="0" noProof="0" dirty="0">
              <a:ln>
                <a:noFill/>
              </a:ln>
              <a:solidFill>
                <a:srgbClr val="1E3246"/>
              </a:solidFill>
              <a:effectLst/>
              <a:uLnTx/>
              <a:uFillTx/>
              <a:latin typeface="Alstom" panose="02000503020000020004" pitchFamily="2"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E3246"/>
                </a:solidFill>
                <a:effectLst/>
                <a:uLnTx/>
                <a:uFillTx/>
                <a:latin typeface="Alstom" panose="02000503020000020004" pitchFamily="2" charset="0"/>
                <a:ea typeface="+mn-ea"/>
                <a:cs typeface="+mn-cs"/>
              </a:rPr>
              <a:t>Avelia Stream™</a:t>
            </a:r>
          </a:p>
        </p:txBody>
      </p:sp>
      <p:sp>
        <p:nvSpPr>
          <p:cNvPr id="12" name="Rectangle 11">
            <a:extLst>
              <a:ext uri="{FF2B5EF4-FFF2-40B4-BE49-F238E27FC236}">
                <a16:creationId xmlns:a16="http://schemas.microsoft.com/office/drawing/2014/main" id="{DAE2A001-4C1D-5AC3-4F8D-51067390DE44}"/>
              </a:ext>
            </a:extLst>
          </p:cNvPr>
          <p:cNvSpPr/>
          <p:nvPr/>
        </p:nvSpPr>
        <p:spPr>
          <a:xfrm>
            <a:off x="792001" y="3566701"/>
            <a:ext cx="3193939" cy="1728000"/>
          </a:xfrm>
          <a:prstGeom prst="rect">
            <a:avLst/>
          </a:prstGeom>
          <a:solidFill>
            <a:schemeClr val="accent1">
              <a:lumMod val="20000"/>
              <a:lumOff val="80000"/>
            </a:schemeClr>
          </a:solidFill>
          <a:ln w="25400" cap="flat" cmpd="sng" algn="ctr">
            <a:noFill/>
            <a:prstDash val="solid"/>
          </a:ln>
          <a:effectLst/>
        </p:spPr>
        <p:txBody>
          <a:bodyPr rIns="169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E3246"/>
                </a:solidFill>
                <a:effectLst/>
                <a:uLnTx/>
                <a:uFillTx/>
                <a:latin typeface="Alstom" panose="02000503020000020004" pitchFamily="2" charset="0"/>
                <a:ea typeface="+mn-ea"/>
                <a:cs typeface="+mn-cs"/>
              </a:rPr>
              <a:t>Avelia Liberty™</a:t>
            </a:r>
            <a:endParaRPr kumimoji="0" lang="en-GB" sz="1400" b="0" i="0" u="none" strike="noStrike" kern="0" cap="none" spc="0" normalizeH="0" baseline="0" noProof="0" dirty="0">
              <a:ln>
                <a:noFill/>
              </a:ln>
              <a:solidFill>
                <a:srgbClr val="1E3246"/>
              </a:solidFill>
              <a:effectLst/>
              <a:uLnTx/>
              <a:uFillTx/>
              <a:latin typeface="Alstom" panose="02000503020000020004" pitchFamily="2"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1E3246"/>
              </a:solidFill>
              <a:effectLst/>
              <a:uLnTx/>
              <a:uFillTx/>
              <a:latin typeface="Alstom" panose="02000503020000020004" pitchFamily="2"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400" b="1" i="0" u="none" strike="noStrike" kern="0" cap="none" spc="0" normalizeH="0" baseline="0" noProof="0" dirty="0">
              <a:ln>
                <a:noFill/>
              </a:ln>
              <a:solidFill>
                <a:srgbClr val="1E3246"/>
              </a:solidFill>
              <a:effectLst/>
              <a:uLnTx/>
              <a:uFillTx/>
              <a:latin typeface="Alstom" panose="02000503020000020004" pitchFamily="2"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cs-CZ" sz="1400" b="1" kern="0" dirty="0">
              <a:solidFill>
                <a:srgbClr val="1E3246"/>
              </a:solidFill>
              <a:latin typeface="Alstom" panose="02000503020000020004"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1E3246"/>
                </a:solidFill>
                <a:effectLst/>
                <a:uLnTx/>
                <a:uFillTx/>
                <a:latin typeface="Alstom" panose="02000503020000020004" pitchFamily="2" charset="0"/>
                <a:ea typeface="+mn-ea"/>
                <a:cs typeface="+mn-cs"/>
              </a:rPr>
              <a:t>Avelia Horizon™</a:t>
            </a:r>
          </a:p>
        </p:txBody>
      </p:sp>
      <p:sp>
        <p:nvSpPr>
          <p:cNvPr id="13" name="Rectangle 12">
            <a:extLst>
              <a:ext uri="{FF2B5EF4-FFF2-40B4-BE49-F238E27FC236}">
                <a16:creationId xmlns:a16="http://schemas.microsoft.com/office/drawing/2014/main" id="{5B6D806D-A4A0-11A2-F8EB-40061380FE2C}"/>
              </a:ext>
            </a:extLst>
          </p:cNvPr>
          <p:cNvSpPr/>
          <p:nvPr/>
        </p:nvSpPr>
        <p:spPr>
          <a:xfrm>
            <a:off x="2476262" y="1805192"/>
            <a:ext cx="1398937" cy="720000"/>
          </a:xfrm>
          <a:prstGeom prst="rect">
            <a:avLst/>
          </a:prstGeom>
          <a:solidFill>
            <a:srgbClr val="75B82B"/>
          </a:solidFill>
          <a:ln w="19050"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Alstom" panose="02000503020000020004" pitchFamily="2" charset="0"/>
                <a:ea typeface="+mn-ea"/>
                <a:cs typeface="+mn-cs"/>
              </a:rPr>
              <a:t>200-250 km/h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Alstom" panose="02000503020000020004" pitchFamily="2" charset="0"/>
                <a:ea typeface="+mn-ea"/>
                <a:cs typeface="+mn-cs"/>
              </a:rPr>
              <a:t>Nordic</a:t>
            </a:r>
          </a:p>
        </p:txBody>
      </p:sp>
      <p:sp>
        <p:nvSpPr>
          <p:cNvPr id="14" name="Rectangle 13">
            <a:extLst>
              <a:ext uri="{FF2B5EF4-FFF2-40B4-BE49-F238E27FC236}">
                <a16:creationId xmlns:a16="http://schemas.microsoft.com/office/drawing/2014/main" id="{791A6C10-D2FD-1A9A-D17D-78BFACA677D5}"/>
              </a:ext>
            </a:extLst>
          </p:cNvPr>
          <p:cNvSpPr/>
          <p:nvPr/>
        </p:nvSpPr>
        <p:spPr>
          <a:xfrm>
            <a:off x="2476261" y="4505273"/>
            <a:ext cx="1398937" cy="720000"/>
          </a:xfrm>
          <a:prstGeom prst="rect">
            <a:avLst/>
          </a:prstGeom>
          <a:solidFill>
            <a:srgbClr val="75B82B"/>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Alstom" panose="02000503020000020004" pitchFamily="2" charset="0"/>
                <a:ea typeface="+mn-ea"/>
                <a:cs typeface="+mn-cs"/>
              </a:rPr>
              <a:t>≥ 300 km/h</a:t>
            </a:r>
            <a:endParaRPr kumimoji="0" lang="fr-FR" sz="11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5" name="Rectangle 14">
            <a:extLst>
              <a:ext uri="{FF2B5EF4-FFF2-40B4-BE49-F238E27FC236}">
                <a16:creationId xmlns:a16="http://schemas.microsoft.com/office/drawing/2014/main" id="{40CA4573-87B2-31DD-DF06-D3F3B1C9FD8A}"/>
              </a:ext>
            </a:extLst>
          </p:cNvPr>
          <p:cNvSpPr/>
          <p:nvPr/>
        </p:nvSpPr>
        <p:spPr>
          <a:xfrm>
            <a:off x="2476262" y="3651969"/>
            <a:ext cx="1398937" cy="720000"/>
          </a:xfrm>
          <a:prstGeom prst="rect">
            <a:avLst/>
          </a:prstGeom>
          <a:solidFill>
            <a:srgbClr val="75B82B"/>
          </a:solidFill>
          <a:ln w="19050"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Alstom" panose="02000503020000020004" pitchFamily="2" charset="0"/>
                <a:ea typeface="+mn-ea"/>
                <a:cs typeface="+mn-cs"/>
              </a:rPr>
              <a:t>≥ 300 km/h</a:t>
            </a:r>
            <a:endParaRPr kumimoji="0" lang="fr-FR" sz="11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6" name="ZoneTexte 113">
            <a:extLst>
              <a:ext uri="{FF2B5EF4-FFF2-40B4-BE49-F238E27FC236}">
                <a16:creationId xmlns:a16="http://schemas.microsoft.com/office/drawing/2014/main" id="{737C8438-CDAD-90FE-D821-DF11449DF6AF}"/>
              </a:ext>
            </a:extLst>
          </p:cNvPr>
          <p:cNvSpPr txBox="1"/>
          <p:nvPr/>
        </p:nvSpPr>
        <p:spPr>
          <a:xfrm>
            <a:off x="7230237" y="1904875"/>
            <a:ext cx="2202847" cy="246221"/>
          </a:xfrm>
          <a:prstGeom prst="rect">
            <a:avLst/>
          </a:prstGeom>
          <a:noFill/>
        </p:spPr>
        <p:txBody>
          <a:bodyPr wrap="none" rtlCol="0">
            <a:spAutoFit/>
          </a:bodyPr>
          <a:lstStyle/>
          <a:p>
            <a:pPr>
              <a:defRPr/>
            </a:pPr>
            <a:r>
              <a:rPr lang="en-US" sz="1000" b="1" dirty="0" err="1">
                <a:solidFill>
                  <a:srgbClr val="1E3246"/>
                </a:solidFill>
                <a:latin typeface="Alstom" panose="02000503020000020004" pitchFamily="2" charset="0"/>
                <a:cs typeface="Arial" pitchFamily="34" charset="0"/>
              </a:rPr>
              <a:t>Distribuovaná</a:t>
            </a:r>
            <a:r>
              <a:rPr lang="en-US" sz="1000" b="1" dirty="0">
                <a:solidFill>
                  <a:srgbClr val="1E3246"/>
                </a:solidFill>
                <a:latin typeface="Alstom" panose="02000503020000020004" pitchFamily="2" charset="0"/>
                <a:cs typeface="Arial" pitchFamily="34" charset="0"/>
              </a:rPr>
              <a:t> </a:t>
            </a:r>
            <a:r>
              <a:rPr lang="en-US" sz="1000" b="1" dirty="0" err="1">
                <a:solidFill>
                  <a:srgbClr val="1E3246"/>
                </a:solidFill>
                <a:latin typeface="Alstom" panose="02000503020000020004" pitchFamily="2" charset="0"/>
                <a:cs typeface="Arial" pitchFamily="34" charset="0"/>
              </a:rPr>
              <a:t>trakce</a:t>
            </a:r>
            <a:r>
              <a:rPr lang="en-US" sz="1000" b="1" dirty="0">
                <a:solidFill>
                  <a:srgbClr val="1E3246"/>
                </a:solidFill>
                <a:latin typeface="Alstom" panose="02000503020000020004" pitchFamily="2" charset="0"/>
                <a:cs typeface="Arial" pitchFamily="34" charset="0"/>
              </a:rPr>
              <a:t> &amp; </a:t>
            </a:r>
            <a:r>
              <a:rPr lang="cs-CZ" sz="1000" b="1" dirty="0">
                <a:solidFill>
                  <a:srgbClr val="1E3246"/>
                </a:solidFill>
                <a:latin typeface="Alstom" panose="02000503020000020004" pitchFamily="2" charset="0"/>
                <a:cs typeface="Arial" pitchFamily="34" charset="0"/>
              </a:rPr>
              <a:t>B</a:t>
            </a:r>
            <a:r>
              <a:rPr lang="en-US" sz="1000" b="1" dirty="0" err="1">
                <a:solidFill>
                  <a:srgbClr val="1E3246"/>
                </a:solidFill>
                <a:latin typeface="Alstom" panose="02000503020000020004" pitchFamily="2" charset="0"/>
                <a:cs typeface="Arial" pitchFamily="34" charset="0"/>
              </a:rPr>
              <a:t>ěžné</a:t>
            </a:r>
            <a:r>
              <a:rPr lang="en-US" sz="1000" b="1" dirty="0">
                <a:solidFill>
                  <a:srgbClr val="1E3246"/>
                </a:solidFill>
                <a:latin typeface="Alstom" panose="02000503020000020004" pitchFamily="2" charset="0"/>
                <a:cs typeface="Arial" pitchFamily="34" charset="0"/>
              </a:rPr>
              <a:t> </a:t>
            </a:r>
            <a:r>
              <a:rPr lang="en-US" sz="1000" b="1" dirty="0" err="1">
                <a:solidFill>
                  <a:srgbClr val="1E3246"/>
                </a:solidFill>
                <a:latin typeface="Alstom" panose="02000503020000020004" pitchFamily="2" charset="0"/>
                <a:cs typeface="Arial" pitchFamily="34" charset="0"/>
              </a:rPr>
              <a:t>podvozky</a:t>
            </a:r>
            <a:endParaRPr lang="en-US" sz="1000" b="1" dirty="0">
              <a:solidFill>
                <a:srgbClr val="1E3246"/>
              </a:solidFill>
              <a:latin typeface="Alstom" panose="02000503020000020004" pitchFamily="2" charset="0"/>
              <a:cs typeface="Arial" pitchFamily="34" charset="0"/>
            </a:endParaRPr>
          </a:p>
        </p:txBody>
      </p:sp>
      <p:sp>
        <p:nvSpPr>
          <p:cNvPr id="17" name="Rectangle 16">
            <a:extLst>
              <a:ext uri="{FF2B5EF4-FFF2-40B4-BE49-F238E27FC236}">
                <a16:creationId xmlns:a16="http://schemas.microsoft.com/office/drawing/2014/main" id="{B946AF9E-F6D7-A26C-6D6F-DE9511C1855B}"/>
              </a:ext>
            </a:extLst>
          </p:cNvPr>
          <p:cNvSpPr/>
          <p:nvPr/>
        </p:nvSpPr>
        <p:spPr>
          <a:xfrm>
            <a:off x="2476262" y="2601345"/>
            <a:ext cx="1398937" cy="720000"/>
          </a:xfrm>
          <a:prstGeom prst="rect">
            <a:avLst/>
          </a:prstGeom>
          <a:solidFill>
            <a:srgbClr val="75B82B"/>
          </a:solidFill>
          <a:ln w="19050"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Alstom" panose="02000503020000020004" pitchFamily="2" charset="0"/>
                <a:ea typeface="+mn-ea"/>
                <a:cs typeface="+mn-cs"/>
              </a:rPr>
              <a:t>250-300 km/h</a:t>
            </a:r>
          </a:p>
        </p:txBody>
      </p:sp>
      <p:sp>
        <p:nvSpPr>
          <p:cNvPr id="18" name="ZoneTexte 234">
            <a:extLst>
              <a:ext uri="{FF2B5EF4-FFF2-40B4-BE49-F238E27FC236}">
                <a16:creationId xmlns:a16="http://schemas.microsoft.com/office/drawing/2014/main" id="{B3AAB300-7D07-2B15-64F9-00755CA3F9E6}"/>
              </a:ext>
            </a:extLst>
          </p:cNvPr>
          <p:cNvSpPr txBox="1"/>
          <p:nvPr/>
        </p:nvSpPr>
        <p:spPr>
          <a:xfrm>
            <a:off x="4123628" y="1828673"/>
            <a:ext cx="3345748" cy="646331"/>
          </a:xfrm>
          <a:prstGeom prst="rect">
            <a:avLst/>
          </a:prstGeom>
          <a:noFill/>
        </p:spPr>
        <p:txBody>
          <a:bodyPr wrap="square" rtlCol="0">
            <a:spAutoFit/>
          </a:bodyPr>
          <a:lstStyle>
            <a:defPPr>
              <a:defRPr lang="fr-FR"/>
            </a:defPPr>
            <a:lvl1pPr>
              <a:defRPr sz="1200" b="1">
                <a:cs typeface="Arial" pitchFamily="34" charset="0"/>
              </a:defRPr>
            </a:lvl1pPr>
          </a:lstStyle>
          <a:p>
            <a:pPr marL="171450" indent="-171450">
              <a:buFont typeface="Arial" panose="020B0604020202020204" pitchFamily="34" charset="0"/>
              <a:buChar char="•"/>
              <a:defRPr/>
            </a:pPr>
            <a:r>
              <a:rPr lang="cs-CZ" dirty="0">
                <a:solidFill>
                  <a:srgbClr val="1E3246"/>
                </a:solidFill>
                <a:latin typeface="Alstom" panose="02000503020000020004" pitchFamily="2" charset="0"/>
                <a:sym typeface="Wingdings" panose="05000000000000000000" pitchFamily="2" charset="2"/>
              </a:rPr>
              <a:t>Opce „winterization“</a:t>
            </a:r>
            <a:endParaRPr lang="en-GB" dirty="0">
              <a:solidFill>
                <a:srgbClr val="1E3246"/>
              </a:solidFill>
              <a:latin typeface="Alstom" panose="02000503020000020004" pitchFamily="2" charset="0"/>
              <a:sym typeface="Wingdings" panose="05000000000000000000" pitchFamily="2" charset="2"/>
            </a:endParaRPr>
          </a:p>
          <a:p>
            <a:pPr marL="171450" indent="-171450">
              <a:buFont typeface="Arial" panose="020B0604020202020204" pitchFamily="34" charset="0"/>
              <a:buChar char="•"/>
              <a:defRPr/>
            </a:pPr>
            <a:r>
              <a:rPr lang="cs-CZ" dirty="0">
                <a:solidFill>
                  <a:srgbClr val="1E3246"/>
                </a:solidFill>
                <a:latin typeface="Alstom" panose="02000503020000020004" pitchFamily="2" charset="0"/>
                <a:sym typeface="Wingdings" panose="05000000000000000000" pitchFamily="2" charset="2"/>
              </a:rPr>
              <a:t>Konfigurovatelnost pro krátké a dlouhé trasy </a:t>
            </a:r>
            <a:endParaRPr lang="en-GB" dirty="0">
              <a:solidFill>
                <a:srgbClr val="1E3246"/>
              </a:solidFill>
              <a:latin typeface="Alstom" panose="02000503020000020004" pitchFamily="2" charset="0"/>
              <a:sym typeface="Wingdings" panose="05000000000000000000" pitchFamily="2" charset="2"/>
            </a:endParaRPr>
          </a:p>
          <a:p>
            <a:pPr marL="171450" indent="-171450">
              <a:buFont typeface="Arial" panose="020B0604020202020204" pitchFamily="34" charset="0"/>
              <a:buChar char="•"/>
              <a:defRPr/>
            </a:pPr>
            <a:r>
              <a:rPr lang="cs-CZ" dirty="0">
                <a:solidFill>
                  <a:srgbClr val="1E3246"/>
                </a:solidFill>
                <a:latin typeface="Alstom" panose="02000503020000020004" pitchFamily="2" charset="0"/>
                <a:sym typeface="Wingdings" panose="05000000000000000000" pitchFamily="2" charset="2"/>
              </a:rPr>
              <a:t>Široké dveře</a:t>
            </a:r>
            <a:r>
              <a:rPr lang="en-GB" dirty="0">
                <a:solidFill>
                  <a:srgbClr val="1E3246"/>
                </a:solidFill>
                <a:latin typeface="Alstom" panose="02000503020000020004" pitchFamily="2" charset="0"/>
                <a:sym typeface="Wingdings" panose="05000000000000000000" pitchFamily="2" charset="2"/>
              </a:rPr>
              <a:t> &amp; </a:t>
            </a:r>
            <a:r>
              <a:rPr lang="cs-CZ" dirty="0">
                <a:solidFill>
                  <a:srgbClr val="1E3246"/>
                </a:solidFill>
                <a:latin typeface="Alstom" panose="02000503020000020004" pitchFamily="2" charset="0"/>
                <a:sym typeface="Wingdings" panose="05000000000000000000" pitchFamily="2" charset="2"/>
              </a:rPr>
              <a:t>nízká podlaha</a:t>
            </a:r>
            <a:endParaRPr lang="en-GB" dirty="0">
              <a:solidFill>
                <a:srgbClr val="1E3246"/>
              </a:solidFill>
              <a:latin typeface="Alstom" panose="02000503020000020004" pitchFamily="2" charset="0"/>
              <a:sym typeface="Wingdings" panose="05000000000000000000" pitchFamily="2" charset="2"/>
            </a:endParaRPr>
          </a:p>
        </p:txBody>
      </p:sp>
      <p:sp>
        <p:nvSpPr>
          <p:cNvPr id="19" name="ZoneTexte 236">
            <a:extLst>
              <a:ext uri="{FF2B5EF4-FFF2-40B4-BE49-F238E27FC236}">
                <a16:creationId xmlns:a16="http://schemas.microsoft.com/office/drawing/2014/main" id="{10E7F47D-25B4-6B08-8A38-3DE087E1CA8B}"/>
              </a:ext>
            </a:extLst>
          </p:cNvPr>
          <p:cNvSpPr txBox="1"/>
          <p:nvPr/>
        </p:nvSpPr>
        <p:spPr>
          <a:xfrm>
            <a:off x="4123628" y="3688803"/>
            <a:ext cx="3015053" cy="646331"/>
          </a:xfrm>
          <a:prstGeom prst="rect">
            <a:avLst/>
          </a:prstGeom>
          <a:noFill/>
        </p:spPr>
        <p:txBody>
          <a:bodyPr wrap="square" rtlCol="0">
            <a:spAutoFit/>
          </a:bodyPr>
          <a:lstStyle>
            <a:defPPr>
              <a:defRPr lang="fr-FR"/>
            </a:defPPr>
            <a:lvl1pPr>
              <a:defRPr sz="1200" b="1">
                <a:cs typeface="Arial" pitchFamily="34" charset="0"/>
              </a:defRPr>
            </a:lvl1pPr>
          </a:lstStyle>
          <a:p>
            <a:pPr marL="171450" indent="-171450">
              <a:buFont typeface="Arial" panose="020B0604020202020204" pitchFamily="34" charset="0"/>
              <a:buChar char="•"/>
              <a:defRPr/>
            </a:pPr>
            <a:r>
              <a:rPr lang="cs-CZ" dirty="0">
                <a:solidFill>
                  <a:srgbClr val="1E3246"/>
                </a:solidFill>
                <a:latin typeface="Alstom" panose="02000503020000020004" pitchFamily="2" charset="0"/>
              </a:rPr>
              <a:t>Opce naklápění</a:t>
            </a:r>
            <a:endParaRPr lang="en-GB" dirty="0">
              <a:solidFill>
                <a:srgbClr val="1E3246"/>
              </a:solidFill>
              <a:latin typeface="Alstom" panose="02000503020000020004" pitchFamily="2" charset="0"/>
            </a:endParaRPr>
          </a:p>
          <a:p>
            <a:pPr marL="171450" indent="-171450">
              <a:buFont typeface="Arial" panose="020B0604020202020204" pitchFamily="34" charset="0"/>
              <a:buChar char="•"/>
              <a:defRPr/>
            </a:pPr>
            <a:r>
              <a:rPr lang="cs-CZ" dirty="0">
                <a:solidFill>
                  <a:srgbClr val="1E3246"/>
                </a:solidFill>
                <a:latin typeface="Alstom" panose="02000503020000020004" pitchFamily="2" charset="0"/>
                <a:sym typeface="Wingdings" panose="05000000000000000000" pitchFamily="2" charset="2"/>
              </a:rPr>
              <a:t>Konfigurace pro dálkovou dopravu</a:t>
            </a:r>
            <a:endParaRPr lang="en-GB" dirty="0">
              <a:solidFill>
                <a:srgbClr val="1E3246"/>
              </a:solidFill>
              <a:latin typeface="Alstom" panose="02000503020000020004" pitchFamily="2" charset="0"/>
            </a:endParaRPr>
          </a:p>
          <a:p>
            <a:pPr marL="171450" indent="-171450">
              <a:buFont typeface="Arial" panose="020B0604020202020204" pitchFamily="34" charset="0"/>
              <a:buChar char="•"/>
              <a:defRPr/>
            </a:pPr>
            <a:r>
              <a:rPr lang="en-GB" dirty="0" err="1">
                <a:solidFill>
                  <a:srgbClr val="1E3246"/>
                </a:solidFill>
                <a:latin typeface="Alstom" panose="02000503020000020004" pitchFamily="2" charset="0"/>
              </a:rPr>
              <a:t>Optim</a:t>
            </a:r>
            <a:r>
              <a:rPr lang="cs-CZ" dirty="0">
                <a:solidFill>
                  <a:srgbClr val="1E3246"/>
                </a:solidFill>
                <a:latin typeface="Alstom" panose="02000503020000020004" pitchFamily="2" charset="0"/>
              </a:rPr>
              <a:t>al</a:t>
            </a:r>
            <a:r>
              <a:rPr lang="en-GB" dirty="0" err="1">
                <a:solidFill>
                  <a:srgbClr val="1E3246"/>
                </a:solidFill>
                <a:latin typeface="Alstom" panose="02000503020000020004" pitchFamily="2" charset="0"/>
              </a:rPr>
              <a:t>iz</a:t>
            </a:r>
            <a:r>
              <a:rPr lang="cs-CZ" dirty="0">
                <a:solidFill>
                  <a:srgbClr val="1E3246"/>
                </a:solidFill>
                <a:latin typeface="Alstom" panose="02000503020000020004" pitchFamily="2" charset="0"/>
              </a:rPr>
              <a:t>ováno</a:t>
            </a:r>
            <a:r>
              <a:rPr lang="en-GB" dirty="0">
                <a:solidFill>
                  <a:srgbClr val="1E3246"/>
                </a:solidFill>
                <a:latin typeface="Alstom" panose="02000503020000020004" pitchFamily="2" charset="0"/>
              </a:rPr>
              <a:t> </a:t>
            </a:r>
            <a:r>
              <a:rPr lang="cs-CZ" dirty="0">
                <a:solidFill>
                  <a:srgbClr val="1E3246"/>
                </a:solidFill>
                <a:latin typeface="Alstom" panose="02000503020000020004" pitchFamily="2" charset="0"/>
              </a:rPr>
              <a:t>pro</a:t>
            </a:r>
            <a:r>
              <a:rPr lang="en-GB" dirty="0">
                <a:solidFill>
                  <a:srgbClr val="1E3246"/>
                </a:solidFill>
                <a:latin typeface="Alstom" panose="02000503020000020004" pitchFamily="2" charset="0"/>
              </a:rPr>
              <a:t> </a:t>
            </a:r>
            <a:r>
              <a:rPr lang="cs-CZ" dirty="0">
                <a:solidFill>
                  <a:srgbClr val="1E3246"/>
                </a:solidFill>
                <a:latin typeface="Alstom" panose="02000503020000020004" pitchFamily="2" charset="0"/>
              </a:rPr>
              <a:t>Severní Ameriku</a:t>
            </a:r>
          </a:p>
        </p:txBody>
      </p:sp>
      <p:sp>
        <p:nvSpPr>
          <p:cNvPr id="20" name="ZoneTexte 237">
            <a:extLst>
              <a:ext uri="{FF2B5EF4-FFF2-40B4-BE49-F238E27FC236}">
                <a16:creationId xmlns:a16="http://schemas.microsoft.com/office/drawing/2014/main" id="{B82B5ED0-7C21-AC62-0EF5-B131C0DEDC7A}"/>
              </a:ext>
            </a:extLst>
          </p:cNvPr>
          <p:cNvSpPr txBox="1"/>
          <p:nvPr/>
        </p:nvSpPr>
        <p:spPr>
          <a:xfrm>
            <a:off x="4123628" y="4529790"/>
            <a:ext cx="3015053" cy="646331"/>
          </a:xfrm>
          <a:prstGeom prst="rect">
            <a:avLst/>
          </a:prstGeom>
          <a:noFill/>
        </p:spPr>
        <p:txBody>
          <a:bodyPr wrap="square" rtlCol="0">
            <a:spAutoFit/>
          </a:bodyPr>
          <a:lstStyle>
            <a:defPPr>
              <a:defRPr lang="fr-FR"/>
            </a:defPPr>
            <a:lvl1pPr>
              <a:defRPr sz="1200" b="1">
                <a:cs typeface="Arial" pitchFamily="34" charset="0"/>
              </a:defRPr>
            </a:lvl1pPr>
          </a:lstStyle>
          <a:p>
            <a:pPr marL="171450" indent="-171450">
              <a:buFont typeface="Arial" panose="020B0604020202020204" pitchFamily="34" charset="0"/>
              <a:buChar char="•"/>
              <a:defRPr/>
            </a:pPr>
            <a:r>
              <a:rPr lang="en-GB" dirty="0">
                <a:solidFill>
                  <a:srgbClr val="1E3246"/>
                </a:solidFill>
                <a:latin typeface="Alstom" panose="02000503020000020004" pitchFamily="2" charset="0"/>
                <a:sym typeface="Wingdings" panose="05000000000000000000" pitchFamily="2" charset="2"/>
              </a:rPr>
              <a:t>Konfigurace pro </a:t>
            </a:r>
            <a:r>
              <a:rPr lang="en-GB" dirty="0" err="1">
                <a:solidFill>
                  <a:srgbClr val="1E3246"/>
                </a:solidFill>
                <a:latin typeface="Alstom" panose="02000503020000020004" pitchFamily="2" charset="0"/>
                <a:sym typeface="Wingdings" panose="05000000000000000000" pitchFamily="2" charset="2"/>
              </a:rPr>
              <a:t>dálkovou</a:t>
            </a:r>
            <a:r>
              <a:rPr lang="en-GB" dirty="0">
                <a:solidFill>
                  <a:srgbClr val="1E3246"/>
                </a:solidFill>
                <a:latin typeface="Alstom" panose="02000503020000020004" pitchFamily="2" charset="0"/>
                <a:sym typeface="Wingdings" panose="05000000000000000000" pitchFamily="2" charset="2"/>
              </a:rPr>
              <a:t> </a:t>
            </a:r>
            <a:r>
              <a:rPr lang="en-GB" dirty="0" err="1">
                <a:solidFill>
                  <a:srgbClr val="1E3246"/>
                </a:solidFill>
                <a:latin typeface="Alstom" panose="02000503020000020004" pitchFamily="2" charset="0"/>
                <a:sym typeface="Wingdings" panose="05000000000000000000" pitchFamily="2" charset="2"/>
              </a:rPr>
              <a:t>dopravu</a:t>
            </a:r>
            <a:endParaRPr lang="en-GB" dirty="0">
              <a:solidFill>
                <a:srgbClr val="1E3246"/>
              </a:solidFill>
              <a:latin typeface="Alstom" panose="02000503020000020004" pitchFamily="2" charset="0"/>
              <a:sym typeface="Wingdings" panose="05000000000000000000" pitchFamily="2" charset="2"/>
            </a:endParaRPr>
          </a:p>
          <a:p>
            <a:pPr marL="171450" indent="-171450">
              <a:buFont typeface="Arial" panose="020B0604020202020204" pitchFamily="34" charset="0"/>
              <a:buChar char="•"/>
              <a:defRPr/>
            </a:pPr>
            <a:r>
              <a:rPr lang="cs-CZ" dirty="0">
                <a:solidFill>
                  <a:srgbClr val="1E3246"/>
                </a:solidFill>
                <a:latin typeface="Alstom" panose="02000503020000020004" pitchFamily="2" charset="0"/>
              </a:rPr>
              <a:t>Nejlepší</a:t>
            </a:r>
            <a:r>
              <a:rPr lang="en-GB" dirty="0">
                <a:solidFill>
                  <a:srgbClr val="1E3246"/>
                </a:solidFill>
                <a:latin typeface="Alstom" panose="02000503020000020004" pitchFamily="2" charset="0"/>
              </a:rPr>
              <a:t> TCO/se</a:t>
            </a:r>
            <a:r>
              <a:rPr lang="cs-CZ" dirty="0">
                <a:solidFill>
                  <a:srgbClr val="1E3246"/>
                </a:solidFill>
                <a:latin typeface="Alstom" panose="02000503020000020004" pitchFamily="2" charset="0"/>
              </a:rPr>
              <a:t>dačku</a:t>
            </a:r>
            <a:r>
              <a:rPr lang="en-GB" dirty="0">
                <a:solidFill>
                  <a:srgbClr val="1E3246"/>
                </a:solidFill>
                <a:latin typeface="Alstom" panose="02000503020000020004" pitchFamily="2" charset="0"/>
              </a:rPr>
              <a:t> </a:t>
            </a:r>
            <a:endParaRPr lang="cs-CZ" dirty="0">
              <a:solidFill>
                <a:srgbClr val="1E3246"/>
              </a:solidFill>
              <a:latin typeface="Alstom" panose="02000503020000020004" pitchFamily="2" charset="0"/>
            </a:endParaRPr>
          </a:p>
          <a:p>
            <a:pPr marL="171450" indent="-171450">
              <a:buFont typeface="Arial" panose="020B0604020202020204" pitchFamily="34" charset="0"/>
              <a:buChar char="•"/>
              <a:defRPr/>
            </a:pPr>
            <a:r>
              <a:rPr lang="cs-CZ" dirty="0">
                <a:solidFill>
                  <a:srgbClr val="1E3246"/>
                </a:solidFill>
                <a:latin typeface="Alstom" panose="02000503020000020004" pitchFamily="2" charset="0"/>
              </a:rPr>
              <a:t>Vysoká úroveň komfortu pro cestující</a:t>
            </a:r>
            <a:endParaRPr lang="en-GB" dirty="0">
              <a:solidFill>
                <a:srgbClr val="1E3246"/>
              </a:solidFill>
              <a:latin typeface="Alstom" panose="02000503020000020004" pitchFamily="2" charset="0"/>
            </a:endParaRPr>
          </a:p>
        </p:txBody>
      </p:sp>
      <p:sp>
        <p:nvSpPr>
          <p:cNvPr id="21" name="ZoneTexte 238">
            <a:extLst>
              <a:ext uri="{FF2B5EF4-FFF2-40B4-BE49-F238E27FC236}">
                <a16:creationId xmlns:a16="http://schemas.microsoft.com/office/drawing/2014/main" id="{F5E4F739-F0DF-A0ED-4B48-28C74F8204B2}"/>
              </a:ext>
            </a:extLst>
          </p:cNvPr>
          <p:cNvSpPr txBox="1"/>
          <p:nvPr/>
        </p:nvSpPr>
        <p:spPr>
          <a:xfrm>
            <a:off x="4123628" y="2744127"/>
            <a:ext cx="3068605" cy="646331"/>
          </a:xfrm>
          <a:prstGeom prst="rect">
            <a:avLst/>
          </a:prstGeom>
          <a:noFill/>
        </p:spPr>
        <p:txBody>
          <a:bodyPr wrap="square" rtlCol="0">
            <a:spAutoFit/>
          </a:bodyPr>
          <a:lstStyle>
            <a:defPPr>
              <a:defRPr lang="fr-FR"/>
            </a:defPPr>
            <a:lvl1pPr>
              <a:defRPr sz="1200" b="1">
                <a:cs typeface="Arial" pitchFamily="34" charset="0"/>
              </a:defRPr>
            </a:lvl1pPr>
          </a:lstStyle>
          <a:p>
            <a:pPr marL="171450" indent="-171450">
              <a:buFont typeface="Arial" panose="020B0604020202020204" pitchFamily="34" charset="0"/>
              <a:buChar char="•"/>
              <a:defRPr/>
            </a:pPr>
            <a:r>
              <a:rPr lang="cs-CZ" dirty="0">
                <a:solidFill>
                  <a:srgbClr val="1E3246"/>
                </a:solidFill>
                <a:latin typeface="Alstom" panose="02000503020000020004" pitchFamily="2" charset="0"/>
              </a:rPr>
              <a:t>Opce naklápění</a:t>
            </a:r>
            <a:endParaRPr lang="en-GB" dirty="0">
              <a:solidFill>
                <a:srgbClr val="1E3246"/>
              </a:solidFill>
              <a:latin typeface="Alstom" panose="02000503020000020004" pitchFamily="2" charset="0"/>
            </a:endParaRPr>
          </a:p>
          <a:p>
            <a:pPr marL="171450" indent="-171450">
              <a:buFont typeface="Arial" panose="020B0604020202020204" pitchFamily="34" charset="0"/>
              <a:buChar char="•"/>
              <a:defRPr/>
            </a:pPr>
            <a:r>
              <a:rPr lang="en-GB" dirty="0">
                <a:solidFill>
                  <a:srgbClr val="1E3246"/>
                </a:solidFill>
                <a:latin typeface="Alstom" panose="02000503020000020004" pitchFamily="2" charset="0"/>
                <a:sym typeface="Wingdings" panose="05000000000000000000" pitchFamily="2" charset="2"/>
              </a:rPr>
              <a:t>Konfigurace pro </a:t>
            </a:r>
            <a:r>
              <a:rPr lang="en-GB" dirty="0" err="1">
                <a:solidFill>
                  <a:srgbClr val="1E3246"/>
                </a:solidFill>
                <a:latin typeface="Alstom" panose="02000503020000020004" pitchFamily="2" charset="0"/>
                <a:sym typeface="Wingdings" panose="05000000000000000000" pitchFamily="2" charset="2"/>
              </a:rPr>
              <a:t>dálkovo</a:t>
            </a:r>
            <a:r>
              <a:rPr lang="cs-CZ" dirty="0">
                <a:solidFill>
                  <a:srgbClr val="1E3246"/>
                </a:solidFill>
                <a:latin typeface="Alstom" panose="02000503020000020004" pitchFamily="2" charset="0"/>
                <a:sym typeface="Wingdings" panose="05000000000000000000" pitchFamily="2" charset="2"/>
              </a:rPr>
              <a:t>u</a:t>
            </a:r>
            <a:r>
              <a:rPr lang="en-GB" dirty="0">
                <a:solidFill>
                  <a:srgbClr val="1E3246"/>
                </a:solidFill>
                <a:latin typeface="Alstom" panose="02000503020000020004" pitchFamily="2" charset="0"/>
                <a:sym typeface="Wingdings" panose="05000000000000000000" pitchFamily="2" charset="2"/>
              </a:rPr>
              <a:t> </a:t>
            </a:r>
            <a:r>
              <a:rPr lang="en-GB" dirty="0" err="1">
                <a:solidFill>
                  <a:srgbClr val="1E3246"/>
                </a:solidFill>
                <a:latin typeface="Alstom" panose="02000503020000020004" pitchFamily="2" charset="0"/>
                <a:sym typeface="Wingdings" panose="05000000000000000000" pitchFamily="2" charset="2"/>
              </a:rPr>
              <a:t>dopravu</a:t>
            </a:r>
            <a:endParaRPr lang="en-GB" dirty="0">
              <a:solidFill>
                <a:srgbClr val="1E3246"/>
              </a:solidFill>
              <a:latin typeface="Alstom" panose="02000503020000020004" pitchFamily="2" charset="0"/>
              <a:sym typeface="Wingdings" panose="05000000000000000000" pitchFamily="2" charset="2"/>
            </a:endParaRPr>
          </a:p>
          <a:p>
            <a:pPr marL="171450" indent="-171450">
              <a:buFont typeface="Arial" panose="020B0604020202020204" pitchFamily="34" charset="0"/>
              <a:buChar char="•"/>
              <a:defRPr/>
            </a:pPr>
            <a:endParaRPr lang="en-GB" dirty="0">
              <a:solidFill>
                <a:srgbClr val="1E3246"/>
              </a:solidFill>
              <a:latin typeface="Alstom" panose="02000503020000020004" pitchFamily="2" charset="0"/>
              <a:sym typeface="Wingdings" panose="05000000000000000000" pitchFamily="2" charset="2"/>
            </a:endParaRPr>
          </a:p>
        </p:txBody>
      </p:sp>
      <p:cxnSp>
        <p:nvCxnSpPr>
          <p:cNvPr id="22" name="Connecteur droit 240">
            <a:extLst>
              <a:ext uri="{FF2B5EF4-FFF2-40B4-BE49-F238E27FC236}">
                <a16:creationId xmlns:a16="http://schemas.microsoft.com/office/drawing/2014/main" id="{ADA485D9-5907-F27C-639D-5ECD6EC3052B}"/>
              </a:ext>
            </a:extLst>
          </p:cNvPr>
          <p:cNvCxnSpPr>
            <a:cxnSpLocks/>
          </p:cNvCxnSpPr>
          <p:nvPr/>
        </p:nvCxnSpPr>
        <p:spPr>
          <a:xfrm>
            <a:off x="3985940" y="3472599"/>
            <a:ext cx="7411660" cy="0"/>
          </a:xfrm>
          <a:prstGeom prst="line">
            <a:avLst/>
          </a:prstGeom>
          <a:noFill/>
          <a:ln w="28575" cap="flat" cmpd="sng" algn="ctr">
            <a:solidFill>
              <a:schemeClr val="accent1"/>
            </a:solidFill>
            <a:prstDash val="sysDash"/>
          </a:ln>
          <a:effectLst/>
        </p:spPr>
      </p:cxnSp>
      <p:cxnSp>
        <p:nvCxnSpPr>
          <p:cNvPr id="23" name="Connecteur droit 242">
            <a:extLst>
              <a:ext uri="{FF2B5EF4-FFF2-40B4-BE49-F238E27FC236}">
                <a16:creationId xmlns:a16="http://schemas.microsoft.com/office/drawing/2014/main" id="{8C6FF2A9-E1F3-1359-A0C9-0DB9846BCED0}"/>
              </a:ext>
            </a:extLst>
          </p:cNvPr>
          <p:cNvCxnSpPr>
            <a:cxnSpLocks/>
            <a:stCxn id="11" idx="3"/>
          </p:cNvCxnSpPr>
          <p:nvPr/>
        </p:nvCxnSpPr>
        <p:spPr>
          <a:xfrm>
            <a:off x="3985940" y="2560151"/>
            <a:ext cx="7411660" cy="0"/>
          </a:xfrm>
          <a:prstGeom prst="line">
            <a:avLst/>
          </a:prstGeom>
          <a:noFill/>
          <a:ln w="9525" cap="flat" cmpd="sng" algn="ctr">
            <a:solidFill>
              <a:schemeClr val="accent1"/>
            </a:solidFill>
            <a:prstDash val="solid"/>
          </a:ln>
          <a:effectLst/>
        </p:spPr>
      </p:cxnSp>
      <p:cxnSp>
        <p:nvCxnSpPr>
          <p:cNvPr id="24" name="Connecteur droit 244">
            <a:extLst>
              <a:ext uri="{FF2B5EF4-FFF2-40B4-BE49-F238E27FC236}">
                <a16:creationId xmlns:a16="http://schemas.microsoft.com/office/drawing/2014/main" id="{D24EF7A2-5688-60C0-4109-598FF5E5D293}"/>
              </a:ext>
            </a:extLst>
          </p:cNvPr>
          <p:cNvCxnSpPr>
            <a:cxnSpLocks/>
          </p:cNvCxnSpPr>
          <p:nvPr/>
        </p:nvCxnSpPr>
        <p:spPr>
          <a:xfrm>
            <a:off x="3985940" y="4438621"/>
            <a:ext cx="7411660" cy="0"/>
          </a:xfrm>
          <a:prstGeom prst="line">
            <a:avLst/>
          </a:prstGeom>
          <a:noFill/>
          <a:ln w="9525" cap="flat" cmpd="sng" algn="ctr">
            <a:solidFill>
              <a:schemeClr val="accent1"/>
            </a:solidFill>
            <a:prstDash val="solid"/>
          </a:ln>
          <a:effectLst/>
        </p:spPr>
      </p:cxnSp>
      <p:sp>
        <p:nvSpPr>
          <p:cNvPr id="25" name="ZoneTexte 455">
            <a:extLst>
              <a:ext uri="{FF2B5EF4-FFF2-40B4-BE49-F238E27FC236}">
                <a16:creationId xmlns:a16="http://schemas.microsoft.com/office/drawing/2014/main" id="{F16429E3-7FFD-C62B-8F80-644DF346F64E}"/>
              </a:ext>
            </a:extLst>
          </p:cNvPr>
          <p:cNvSpPr txBox="1"/>
          <p:nvPr/>
        </p:nvSpPr>
        <p:spPr>
          <a:xfrm>
            <a:off x="7230237" y="2781762"/>
            <a:ext cx="2202847" cy="246221"/>
          </a:xfrm>
          <a:prstGeom prst="rect">
            <a:avLst/>
          </a:prstGeom>
          <a:noFill/>
        </p:spPr>
        <p:txBody>
          <a:bodyPr wrap="none" rtlCol="0">
            <a:spAutoFit/>
          </a:bodyPr>
          <a:lstStyle/>
          <a:p>
            <a:pPr>
              <a:defRPr/>
            </a:pPr>
            <a:r>
              <a:rPr lang="en-US" sz="1000" b="1" dirty="0" err="1">
                <a:solidFill>
                  <a:srgbClr val="1E3246"/>
                </a:solidFill>
                <a:latin typeface="Alstom" panose="02000503020000020004" pitchFamily="2" charset="0"/>
                <a:cs typeface="Arial" pitchFamily="34" charset="0"/>
              </a:rPr>
              <a:t>Distribuovaná</a:t>
            </a:r>
            <a:r>
              <a:rPr lang="en-US" sz="1000" b="1" dirty="0">
                <a:solidFill>
                  <a:srgbClr val="1E3246"/>
                </a:solidFill>
                <a:latin typeface="Alstom" panose="02000503020000020004" pitchFamily="2" charset="0"/>
                <a:cs typeface="Arial" pitchFamily="34" charset="0"/>
              </a:rPr>
              <a:t> </a:t>
            </a:r>
            <a:r>
              <a:rPr lang="en-US" sz="1000" b="1" dirty="0" err="1">
                <a:solidFill>
                  <a:srgbClr val="1E3246"/>
                </a:solidFill>
                <a:latin typeface="Alstom" panose="02000503020000020004" pitchFamily="2" charset="0"/>
                <a:cs typeface="Arial" pitchFamily="34" charset="0"/>
              </a:rPr>
              <a:t>trakce</a:t>
            </a:r>
            <a:r>
              <a:rPr lang="en-US" sz="1000" b="1" dirty="0">
                <a:solidFill>
                  <a:srgbClr val="1E3246"/>
                </a:solidFill>
                <a:latin typeface="Alstom" panose="02000503020000020004" pitchFamily="2" charset="0"/>
                <a:cs typeface="Arial" pitchFamily="34" charset="0"/>
              </a:rPr>
              <a:t> &amp; </a:t>
            </a:r>
            <a:r>
              <a:rPr lang="cs-CZ" sz="1000" b="1" dirty="0">
                <a:solidFill>
                  <a:srgbClr val="1E3246"/>
                </a:solidFill>
                <a:latin typeface="Alstom" panose="02000503020000020004" pitchFamily="2" charset="0"/>
                <a:cs typeface="Arial" pitchFamily="34" charset="0"/>
              </a:rPr>
              <a:t>B</a:t>
            </a:r>
            <a:r>
              <a:rPr lang="en-US" sz="1000" b="1" dirty="0" err="1">
                <a:solidFill>
                  <a:srgbClr val="1E3246"/>
                </a:solidFill>
                <a:latin typeface="Alstom" panose="02000503020000020004" pitchFamily="2" charset="0"/>
                <a:cs typeface="Arial" pitchFamily="34" charset="0"/>
              </a:rPr>
              <a:t>ěžné</a:t>
            </a:r>
            <a:r>
              <a:rPr lang="en-US" sz="1000" b="1" dirty="0">
                <a:solidFill>
                  <a:srgbClr val="1E3246"/>
                </a:solidFill>
                <a:latin typeface="Alstom" panose="02000503020000020004" pitchFamily="2" charset="0"/>
                <a:cs typeface="Arial" pitchFamily="34" charset="0"/>
              </a:rPr>
              <a:t> </a:t>
            </a:r>
            <a:r>
              <a:rPr lang="en-US" sz="1000" b="1" dirty="0" err="1">
                <a:solidFill>
                  <a:srgbClr val="1E3246"/>
                </a:solidFill>
                <a:latin typeface="Alstom" panose="02000503020000020004" pitchFamily="2" charset="0"/>
                <a:cs typeface="Arial" pitchFamily="34" charset="0"/>
              </a:rPr>
              <a:t>podvozky</a:t>
            </a:r>
            <a:endParaRPr lang="en-US" sz="1000" b="1" dirty="0">
              <a:solidFill>
                <a:srgbClr val="1E3246"/>
              </a:solidFill>
              <a:latin typeface="Alstom" panose="02000503020000020004" pitchFamily="2" charset="0"/>
              <a:cs typeface="Arial" pitchFamily="34" charset="0"/>
            </a:endParaRPr>
          </a:p>
        </p:txBody>
      </p:sp>
      <p:pic>
        <p:nvPicPr>
          <p:cNvPr id="26" name="Picture 25" descr="A train on the tracks&#10;&#10;Description automatically generated with low confidence">
            <a:extLst>
              <a:ext uri="{FF2B5EF4-FFF2-40B4-BE49-F238E27FC236}">
                <a16:creationId xmlns:a16="http://schemas.microsoft.com/office/drawing/2014/main" id="{4EAC3082-6CC7-4251-BEC1-95ECF9F7689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83786" y="4511428"/>
            <a:ext cx="1296000" cy="721721"/>
          </a:xfrm>
          <a:prstGeom prst="rect">
            <a:avLst/>
          </a:prstGeom>
        </p:spPr>
      </p:pic>
      <p:pic>
        <p:nvPicPr>
          <p:cNvPr id="27" name="Picture 26" descr="A white train on the tracks&#10;&#10;Description automatically generated with medium confidence">
            <a:extLst>
              <a:ext uri="{FF2B5EF4-FFF2-40B4-BE49-F238E27FC236}">
                <a16:creationId xmlns:a16="http://schemas.microsoft.com/office/drawing/2014/main" id="{4149AC33-BF15-A822-90FD-9E9ACD3200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3786" y="3633796"/>
            <a:ext cx="1296000" cy="729000"/>
          </a:xfrm>
          <a:prstGeom prst="rect">
            <a:avLst/>
          </a:prstGeom>
        </p:spPr>
      </p:pic>
      <p:pic>
        <p:nvPicPr>
          <p:cNvPr id="28" name="Picture 27" descr="A train on the railway tracks&#10;&#10;Description automatically generated with medium confidence">
            <a:extLst>
              <a:ext uri="{FF2B5EF4-FFF2-40B4-BE49-F238E27FC236}">
                <a16:creationId xmlns:a16="http://schemas.microsoft.com/office/drawing/2014/main" id="{A0ADFF2F-EA55-7546-188E-4DEA36DABA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3786" y="2644196"/>
            <a:ext cx="1296000" cy="729000"/>
          </a:xfrm>
          <a:prstGeom prst="rect">
            <a:avLst/>
          </a:prstGeom>
        </p:spPr>
      </p:pic>
      <p:grpSp>
        <p:nvGrpSpPr>
          <p:cNvPr id="29" name="Groupe 44">
            <a:extLst>
              <a:ext uri="{FF2B5EF4-FFF2-40B4-BE49-F238E27FC236}">
                <a16:creationId xmlns:a16="http://schemas.microsoft.com/office/drawing/2014/main" id="{DA57575D-A809-022A-B960-B7CFFCEDDCD8}"/>
              </a:ext>
            </a:extLst>
          </p:cNvPr>
          <p:cNvGrpSpPr/>
          <p:nvPr/>
        </p:nvGrpSpPr>
        <p:grpSpPr>
          <a:xfrm>
            <a:off x="7230237" y="3736021"/>
            <a:ext cx="2383229" cy="481377"/>
            <a:chOff x="395536" y="1772885"/>
            <a:chExt cx="2883707" cy="582466"/>
          </a:xfrm>
        </p:grpSpPr>
        <p:sp>
          <p:nvSpPr>
            <p:cNvPr id="30" name="Rectangle 29">
              <a:extLst>
                <a:ext uri="{FF2B5EF4-FFF2-40B4-BE49-F238E27FC236}">
                  <a16:creationId xmlns:a16="http://schemas.microsoft.com/office/drawing/2014/main" id="{EF2B126F-9BD2-A3DC-5C70-C63C448FB3B0}"/>
                </a:ext>
              </a:extLst>
            </p:cNvPr>
            <p:cNvSpPr/>
            <p:nvPr/>
          </p:nvSpPr>
          <p:spPr>
            <a:xfrm>
              <a:off x="2338062" y="2068280"/>
              <a:ext cx="31227" cy="191686"/>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31" name="Rectangle 30">
              <a:extLst>
                <a:ext uri="{FF2B5EF4-FFF2-40B4-BE49-F238E27FC236}">
                  <a16:creationId xmlns:a16="http://schemas.microsoft.com/office/drawing/2014/main" id="{E95BE0E2-490A-37B6-C66A-09E3797A0E3C}"/>
                </a:ext>
              </a:extLst>
            </p:cNvPr>
            <p:cNvSpPr/>
            <p:nvPr/>
          </p:nvSpPr>
          <p:spPr>
            <a:xfrm>
              <a:off x="1360944" y="2081968"/>
              <a:ext cx="31227" cy="191686"/>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32" name="Forme libre : forme 47">
              <a:extLst>
                <a:ext uri="{FF2B5EF4-FFF2-40B4-BE49-F238E27FC236}">
                  <a16:creationId xmlns:a16="http://schemas.microsoft.com/office/drawing/2014/main" id="{C300393F-166D-4CAD-4C51-9C0FF7B2534F}"/>
                </a:ext>
              </a:extLst>
            </p:cNvPr>
            <p:cNvSpPr/>
            <p:nvPr/>
          </p:nvSpPr>
          <p:spPr>
            <a:xfrm>
              <a:off x="1387635" y="2060848"/>
              <a:ext cx="956310" cy="260985"/>
            </a:xfrm>
            <a:custGeom>
              <a:avLst/>
              <a:gdLst>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68605 w 956310"/>
                <a:gd name="connsiteY6" fmla="*/ 236220 h 268605"/>
                <a:gd name="connsiteX7" fmla="*/ 270510 w 956310"/>
                <a:gd name="connsiteY7" fmla="*/ 266700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68605 w 956310"/>
                <a:gd name="connsiteY6" fmla="*/ 23622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8100 w 956310"/>
                <a:gd name="connsiteY3" fmla="*/ 234315 h 268605"/>
                <a:gd name="connsiteX4" fmla="*/ 51435 w 956310"/>
                <a:gd name="connsiteY4" fmla="*/ 220980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5240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5240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0 w 956310"/>
                <a:gd name="connsiteY14" fmla="*/ 17145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110490 w 956310"/>
                <a:gd name="connsiteY13" fmla="*/ 3810 h 268605"/>
                <a:gd name="connsiteX14" fmla="*/ 0 w 956310"/>
                <a:gd name="connsiteY14" fmla="*/ 17145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110490 w 956310"/>
                <a:gd name="connsiteY13" fmla="*/ 3810 h 268605"/>
                <a:gd name="connsiteX14" fmla="*/ 0 w 956310"/>
                <a:gd name="connsiteY14" fmla="*/ 17145 h 26860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2865 w 956310"/>
                <a:gd name="connsiteY4" fmla="*/ 219075 h 264795"/>
                <a:gd name="connsiteX5" fmla="*/ 230505 w 956310"/>
                <a:gd name="connsiteY5" fmla="*/ 217170 h 264795"/>
                <a:gd name="connsiteX6" fmla="*/ 245745 w 956310"/>
                <a:gd name="connsiteY6" fmla="*/ 228600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0505 w 956310"/>
                <a:gd name="connsiteY5" fmla="*/ 217170 h 264795"/>
                <a:gd name="connsiteX6" fmla="*/ 245745 w 956310"/>
                <a:gd name="connsiteY6" fmla="*/ 228600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0505 w 956310"/>
                <a:gd name="connsiteY5" fmla="*/ 21717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4315 w 956310"/>
                <a:gd name="connsiteY5" fmla="*/ 226695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9160 w 956310"/>
                <a:gd name="connsiteY10" fmla="*/ 224790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916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9916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22885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22885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2965 w 956310"/>
                <a:gd name="connsiteY9" fmla="*/ 236220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1430 h 262890"/>
                <a:gd name="connsiteX1" fmla="*/ 0 w 956310"/>
                <a:gd name="connsiteY1" fmla="*/ 260985 h 262890"/>
                <a:gd name="connsiteX2" fmla="*/ 34290 w 956310"/>
                <a:gd name="connsiteY2" fmla="*/ 260985 h 262890"/>
                <a:gd name="connsiteX3" fmla="*/ 40005 w 956310"/>
                <a:gd name="connsiteY3" fmla="*/ 232410 h 262890"/>
                <a:gd name="connsiteX4" fmla="*/ 64770 w 956310"/>
                <a:gd name="connsiteY4" fmla="*/ 222885 h 262890"/>
                <a:gd name="connsiteX5" fmla="*/ 222885 w 956310"/>
                <a:gd name="connsiteY5" fmla="*/ 222885 h 262890"/>
                <a:gd name="connsiteX6" fmla="*/ 253365 w 956310"/>
                <a:gd name="connsiteY6" fmla="*/ 236220 h 262890"/>
                <a:gd name="connsiteX7" fmla="*/ 257175 w 956310"/>
                <a:gd name="connsiteY7" fmla="*/ 259080 h 262890"/>
                <a:gd name="connsiteX8" fmla="*/ 857250 w 956310"/>
                <a:gd name="connsiteY8" fmla="*/ 262890 h 262890"/>
                <a:gd name="connsiteX9" fmla="*/ 862965 w 956310"/>
                <a:gd name="connsiteY9" fmla="*/ 234315 h 262890"/>
                <a:gd name="connsiteX10" fmla="*/ 887730 w 956310"/>
                <a:gd name="connsiteY10" fmla="*/ 222885 h 262890"/>
                <a:gd name="connsiteX11" fmla="*/ 956310 w 956310"/>
                <a:gd name="connsiteY11" fmla="*/ 222885 h 262890"/>
                <a:gd name="connsiteX12" fmla="*/ 956310 w 956310"/>
                <a:gd name="connsiteY12" fmla="*/ 0 h 262890"/>
                <a:gd name="connsiteX13" fmla="*/ 129540 w 956310"/>
                <a:gd name="connsiteY13" fmla="*/ 1905 h 262890"/>
                <a:gd name="connsiteX14" fmla="*/ 0 w 956310"/>
                <a:gd name="connsiteY14" fmla="*/ 11430 h 262890"/>
                <a:gd name="connsiteX0" fmla="*/ 0 w 956310"/>
                <a:gd name="connsiteY0" fmla="*/ 9525 h 260985"/>
                <a:gd name="connsiteX1" fmla="*/ 0 w 956310"/>
                <a:gd name="connsiteY1" fmla="*/ 259080 h 260985"/>
                <a:gd name="connsiteX2" fmla="*/ 34290 w 956310"/>
                <a:gd name="connsiteY2" fmla="*/ 259080 h 260985"/>
                <a:gd name="connsiteX3" fmla="*/ 40005 w 956310"/>
                <a:gd name="connsiteY3" fmla="*/ 230505 h 260985"/>
                <a:gd name="connsiteX4" fmla="*/ 64770 w 956310"/>
                <a:gd name="connsiteY4" fmla="*/ 220980 h 260985"/>
                <a:gd name="connsiteX5" fmla="*/ 222885 w 956310"/>
                <a:gd name="connsiteY5" fmla="*/ 220980 h 260985"/>
                <a:gd name="connsiteX6" fmla="*/ 253365 w 956310"/>
                <a:gd name="connsiteY6" fmla="*/ 234315 h 260985"/>
                <a:gd name="connsiteX7" fmla="*/ 257175 w 956310"/>
                <a:gd name="connsiteY7" fmla="*/ 257175 h 260985"/>
                <a:gd name="connsiteX8" fmla="*/ 857250 w 956310"/>
                <a:gd name="connsiteY8" fmla="*/ 260985 h 260985"/>
                <a:gd name="connsiteX9" fmla="*/ 862965 w 956310"/>
                <a:gd name="connsiteY9" fmla="*/ 232410 h 260985"/>
                <a:gd name="connsiteX10" fmla="*/ 887730 w 956310"/>
                <a:gd name="connsiteY10" fmla="*/ 220980 h 260985"/>
                <a:gd name="connsiteX11" fmla="*/ 956310 w 956310"/>
                <a:gd name="connsiteY11" fmla="*/ 220980 h 260985"/>
                <a:gd name="connsiteX12" fmla="*/ 956310 w 956310"/>
                <a:gd name="connsiteY12" fmla="*/ 1905 h 260985"/>
                <a:gd name="connsiteX13" fmla="*/ 129540 w 956310"/>
                <a:gd name="connsiteY13" fmla="*/ 0 h 260985"/>
                <a:gd name="connsiteX14" fmla="*/ 0 w 956310"/>
                <a:gd name="connsiteY14" fmla="*/ 9525 h 2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310" h="260985">
                  <a:moveTo>
                    <a:pt x="0" y="9525"/>
                  </a:moveTo>
                  <a:lnTo>
                    <a:pt x="0" y="259080"/>
                  </a:lnTo>
                  <a:lnTo>
                    <a:pt x="34290" y="259080"/>
                  </a:lnTo>
                  <a:lnTo>
                    <a:pt x="40005" y="230505"/>
                  </a:lnTo>
                  <a:lnTo>
                    <a:pt x="64770" y="220980"/>
                  </a:lnTo>
                  <a:lnTo>
                    <a:pt x="222885" y="220980"/>
                  </a:lnTo>
                  <a:lnTo>
                    <a:pt x="253365" y="234315"/>
                  </a:lnTo>
                  <a:lnTo>
                    <a:pt x="257175" y="257175"/>
                  </a:lnTo>
                  <a:lnTo>
                    <a:pt x="857250" y="260985"/>
                  </a:lnTo>
                  <a:lnTo>
                    <a:pt x="862965" y="232410"/>
                  </a:lnTo>
                  <a:lnTo>
                    <a:pt x="887730" y="220980"/>
                  </a:lnTo>
                  <a:lnTo>
                    <a:pt x="956310" y="220980"/>
                  </a:lnTo>
                  <a:lnTo>
                    <a:pt x="956310" y="1905"/>
                  </a:lnTo>
                  <a:lnTo>
                    <a:pt x="129540" y="0"/>
                  </a:lnTo>
                  <a:lnTo>
                    <a:pt x="0" y="9525"/>
                  </a:lnTo>
                  <a:close/>
                </a:path>
              </a:pathLst>
            </a:cu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33" name="Forme libre : forme 48">
              <a:extLst>
                <a:ext uri="{FF2B5EF4-FFF2-40B4-BE49-F238E27FC236}">
                  <a16:creationId xmlns:a16="http://schemas.microsoft.com/office/drawing/2014/main" id="{C858DD40-DC9E-7D5B-94FF-63AB753EFE19}"/>
                </a:ext>
              </a:extLst>
            </p:cNvPr>
            <p:cNvSpPr/>
            <p:nvPr/>
          </p:nvSpPr>
          <p:spPr>
            <a:xfrm>
              <a:off x="2362601" y="2060848"/>
              <a:ext cx="802005" cy="262890"/>
            </a:xfrm>
            <a:custGeom>
              <a:avLst/>
              <a:gdLst>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68605 w 956310"/>
                <a:gd name="connsiteY6" fmla="*/ 236220 h 268605"/>
                <a:gd name="connsiteX7" fmla="*/ 270510 w 956310"/>
                <a:gd name="connsiteY7" fmla="*/ 266700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68605 w 956310"/>
                <a:gd name="connsiteY6" fmla="*/ 23622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8100 w 956310"/>
                <a:gd name="connsiteY3" fmla="*/ 234315 h 268605"/>
                <a:gd name="connsiteX4" fmla="*/ 51435 w 956310"/>
                <a:gd name="connsiteY4" fmla="*/ 220980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5240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5240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0 w 956310"/>
                <a:gd name="connsiteY14" fmla="*/ 17145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110490 w 956310"/>
                <a:gd name="connsiteY13" fmla="*/ 3810 h 268605"/>
                <a:gd name="connsiteX14" fmla="*/ 0 w 956310"/>
                <a:gd name="connsiteY14" fmla="*/ 17145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110490 w 956310"/>
                <a:gd name="connsiteY13" fmla="*/ 3810 h 268605"/>
                <a:gd name="connsiteX14" fmla="*/ 0 w 956310"/>
                <a:gd name="connsiteY14" fmla="*/ 17145 h 26860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2865 w 956310"/>
                <a:gd name="connsiteY4" fmla="*/ 219075 h 264795"/>
                <a:gd name="connsiteX5" fmla="*/ 230505 w 956310"/>
                <a:gd name="connsiteY5" fmla="*/ 217170 h 264795"/>
                <a:gd name="connsiteX6" fmla="*/ 245745 w 956310"/>
                <a:gd name="connsiteY6" fmla="*/ 228600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0505 w 956310"/>
                <a:gd name="connsiteY5" fmla="*/ 217170 h 264795"/>
                <a:gd name="connsiteX6" fmla="*/ 245745 w 956310"/>
                <a:gd name="connsiteY6" fmla="*/ 228600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0505 w 956310"/>
                <a:gd name="connsiteY5" fmla="*/ 21717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4315 w 956310"/>
                <a:gd name="connsiteY5" fmla="*/ 226695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9160 w 956310"/>
                <a:gd name="connsiteY10" fmla="*/ 224790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916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9916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22885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22885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2965 w 956310"/>
                <a:gd name="connsiteY9" fmla="*/ 236220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34290 w 956310"/>
                <a:gd name="connsiteY1" fmla="*/ 262890 h 264795"/>
                <a:gd name="connsiteX2" fmla="*/ 40005 w 956310"/>
                <a:gd name="connsiteY2" fmla="*/ 234315 h 264795"/>
                <a:gd name="connsiteX3" fmla="*/ 64770 w 956310"/>
                <a:gd name="connsiteY3" fmla="*/ 224790 h 264795"/>
                <a:gd name="connsiteX4" fmla="*/ 222885 w 956310"/>
                <a:gd name="connsiteY4" fmla="*/ 224790 h 264795"/>
                <a:gd name="connsiteX5" fmla="*/ 253365 w 956310"/>
                <a:gd name="connsiteY5" fmla="*/ 238125 h 264795"/>
                <a:gd name="connsiteX6" fmla="*/ 257175 w 956310"/>
                <a:gd name="connsiteY6" fmla="*/ 260985 h 264795"/>
                <a:gd name="connsiteX7" fmla="*/ 857250 w 956310"/>
                <a:gd name="connsiteY7" fmla="*/ 264795 h 264795"/>
                <a:gd name="connsiteX8" fmla="*/ 862965 w 956310"/>
                <a:gd name="connsiteY8" fmla="*/ 236220 h 264795"/>
                <a:gd name="connsiteX9" fmla="*/ 887730 w 956310"/>
                <a:gd name="connsiteY9" fmla="*/ 224790 h 264795"/>
                <a:gd name="connsiteX10" fmla="*/ 956310 w 956310"/>
                <a:gd name="connsiteY10" fmla="*/ 224790 h 264795"/>
                <a:gd name="connsiteX11" fmla="*/ 956310 w 956310"/>
                <a:gd name="connsiteY11" fmla="*/ 1905 h 264795"/>
                <a:gd name="connsiteX12" fmla="*/ 110490 w 956310"/>
                <a:gd name="connsiteY12" fmla="*/ 0 h 264795"/>
                <a:gd name="connsiteX13" fmla="*/ 0 w 956310"/>
                <a:gd name="connsiteY13" fmla="*/ 13335 h 264795"/>
                <a:gd name="connsiteX0" fmla="*/ 72390 w 922020"/>
                <a:gd name="connsiteY0" fmla="*/ 110490 h 264795"/>
                <a:gd name="connsiteX1" fmla="*/ 0 w 922020"/>
                <a:gd name="connsiteY1" fmla="*/ 262890 h 264795"/>
                <a:gd name="connsiteX2" fmla="*/ 5715 w 922020"/>
                <a:gd name="connsiteY2" fmla="*/ 234315 h 264795"/>
                <a:gd name="connsiteX3" fmla="*/ 30480 w 922020"/>
                <a:gd name="connsiteY3" fmla="*/ 224790 h 264795"/>
                <a:gd name="connsiteX4" fmla="*/ 188595 w 922020"/>
                <a:gd name="connsiteY4" fmla="*/ 224790 h 264795"/>
                <a:gd name="connsiteX5" fmla="*/ 219075 w 922020"/>
                <a:gd name="connsiteY5" fmla="*/ 238125 h 264795"/>
                <a:gd name="connsiteX6" fmla="*/ 222885 w 922020"/>
                <a:gd name="connsiteY6" fmla="*/ 260985 h 264795"/>
                <a:gd name="connsiteX7" fmla="*/ 822960 w 922020"/>
                <a:gd name="connsiteY7" fmla="*/ 264795 h 264795"/>
                <a:gd name="connsiteX8" fmla="*/ 828675 w 922020"/>
                <a:gd name="connsiteY8" fmla="*/ 236220 h 264795"/>
                <a:gd name="connsiteX9" fmla="*/ 853440 w 922020"/>
                <a:gd name="connsiteY9" fmla="*/ 224790 h 264795"/>
                <a:gd name="connsiteX10" fmla="*/ 922020 w 922020"/>
                <a:gd name="connsiteY10" fmla="*/ 224790 h 264795"/>
                <a:gd name="connsiteX11" fmla="*/ 922020 w 922020"/>
                <a:gd name="connsiteY11" fmla="*/ 1905 h 264795"/>
                <a:gd name="connsiteX12" fmla="*/ 76200 w 922020"/>
                <a:gd name="connsiteY12" fmla="*/ 0 h 264795"/>
                <a:gd name="connsiteX13" fmla="*/ 72390 w 922020"/>
                <a:gd name="connsiteY13" fmla="*/ 110490 h 264795"/>
                <a:gd name="connsiteX0" fmla="*/ 66675 w 916305"/>
                <a:gd name="connsiteY0" fmla="*/ 110490 h 264795"/>
                <a:gd name="connsiteX1" fmla="*/ 0 w 916305"/>
                <a:gd name="connsiteY1" fmla="*/ 234315 h 264795"/>
                <a:gd name="connsiteX2" fmla="*/ 24765 w 916305"/>
                <a:gd name="connsiteY2" fmla="*/ 224790 h 264795"/>
                <a:gd name="connsiteX3" fmla="*/ 182880 w 916305"/>
                <a:gd name="connsiteY3" fmla="*/ 224790 h 264795"/>
                <a:gd name="connsiteX4" fmla="*/ 213360 w 916305"/>
                <a:gd name="connsiteY4" fmla="*/ 238125 h 264795"/>
                <a:gd name="connsiteX5" fmla="*/ 217170 w 916305"/>
                <a:gd name="connsiteY5" fmla="*/ 260985 h 264795"/>
                <a:gd name="connsiteX6" fmla="*/ 817245 w 916305"/>
                <a:gd name="connsiteY6" fmla="*/ 264795 h 264795"/>
                <a:gd name="connsiteX7" fmla="*/ 822960 w 916305"/>
                <a:gd name="connsiteY7" fmla="*/ 236220 h 264795"/>
                <a:gd name="connsiteX8" fmla="*/ 847725 w 916305"/>
                <a:gd name="connsiteY8" fmla="*/ 224790 h 264795"/>
                <a:gd name="connsiteX9" fmla="*/ 916305 w 916305"/>
                <a:gd name="connsiteY9" fmla="*/ 224790 h 264795"/>
                <a:gd name="connsiteX10" fmla="*/ 916305 w 916305"/>
                <a:gd name="connsiteY10" fmla="*/ 1905 h 264795"/>
                <a:gd name="connsiteX11" fmla="*/ 70485 w 916305"/>
                <a:gd name="connsiteY11" fmla="*/ 0 h 264795"/>
                <a:gd name="connsiteX12" fmla="*/ 66675 w 916305"/>
                <a:gd name="connsiteY12" fmla="*/ 110490 h 264795"/>
                <a:gd name="connsiteX0" fmla="*/ 41910 w 891540"/>
                <a:gd name="connsiteY0" fmla="*/ 110490 h 264795"/>
                <a:gd name="connsiteX1" fmla="*/ 0 w 891540"/>
                <a:gd name="connsiteY1" fmla="*/ 224790 h 264795"/>
                <a:gd name="connsiteX2" fmla="*/ 158115 w 891540"/>
                <a:gd name="connsiteY2" fmla="*/ 224790 h 264795"/>
                <a:gd name="connsiteX3" fmla="*/ 188595 w 891540"/>
                <a:gd name="connsiteY3" fmla="*/ 238125 h 264795"/>
                <a:gd name="connsiteX4" fmla="*/ 192405 w 891540"/>
                <a:gd name="connsiteY4" fmla="*/ 260985 h 264795"/>
                <a:gd name="connsiteX5" fmla="*/ 792480 w 891540"/>
                <a:gd name="connsiteY5" fmla="*/ 264795 h 264795"/>
                <a:gd name="connsiteX6" fmla="*/ 798195 w 891540"/>
                <a:gd name="connsiteY6" fmla="*/ 236220 h 264795"/>
                <a:gd name="connsiteX7" fmla="*/ 822960 w 891540"/>
                <a:gd name="connsiteY7" fmla="*/ 224790 h 264795"/>
                <a:gd name="connsiteX8" fmla="*/ 891540 w 891540"/>
                <a:gd name="connsiteY8" fmla="*/ 224790 h 264795"/>
                <a:gd name="connsiteX9" fmla="*/ 891540 w 891540"/>
                <a:gd name="connsiteY9" fmla="*/ 1905 h 264795"/>
                <a:gd name="connsiteX10" fmla="*/ 45720 w 891540"/>
                <a:gd name="connsiteY10" fmla="*/ 0 h 264795"/>
                <a:gd name="connsiteX11" fmla="*/ 41910 w 891540"/>
                <a:gd name="connsiteY11" fmla="*/ 110490 h 264795"/>
                <a:gd name="connsiteX0" fmla="*/ 0 w 849630"/>
                <a:gd name="connsiteY0" fmla="*/ 110490 h 264795"/>
                <a:gd name="connsiteX1" fmla="*/ 15240 w 849630"/>
                <a:gd name="connsiteY1" fmla="*/ 228600 h 264795"/>
                <a:gd name="connsiteX2" fmla="*/ 116205 w 849630"/>
                <a:gd name="connsiteY2" fmla="*/ 224790 h 264795"/>
                <a:gd name="connsiteX3" fmla="*/ 146685 w 849630"/>
                <a:gd name="connsiteY3" fmla="*/ 238125 h 264795"/>
                <a:gd name="connsiteX4" fmla="*/ 150495 w 849630"/>
                <a:gd name="connsiteY4" fmla="*/ 260985 h 264795"/>
                <a:gd name="connsiteX5" fmla="*/ 750570 w 849630"/>
                <a:gd name="connsiteY5" fmla="*/ 264795 h 264795"/>
                <a:gd name="connsiteX6" fmla="*/ 756285 w 849630"/>
                <a:gd name="connsiteY6" fmla="*/ 236220 h 264795"/>
                <a:gd name="connsiteX7" fmla="*/ 781050 w 849630"/>
                <a:gd name="connsiteY7" fmla="*/ 224790 h 264795"/>
                <a:gd name="connsiteX8" fmla="*/ 849630 w 849630"/>
                <a:gd name="connsiteY8" fmla="*/ 224790 h 264795"/>
                <a:gd name="connsiteX9" fmla="*/ 849630 w 849630"/>
                <a:gd name="connsiteY9" fmla="*/ 1905 h 264795"/>
                <a:gd name="connsiteX10" fmla="*/ 3810 w 849630"/>
                <a:gd name="connsiteY10" fmla="*/ 0 h 264795"/>
                <a:gd name="connsiteX11" fmla="*/ 0 w 849630"/>
                <a:gd name="connsiteY11" fmla="*/ 110490 h 264795"/>
                <a:gd name="connsiteX0" fmla="*/ 17145 w 845820"/>
                <a:gd name="connsiteY0" fmla="*/ 110490 h 264795"/>
                <a:gd name="connsiteX1" fmla="*/ 11430 w 845820"/>
                <a:gd name="connsiteY1" fmla="*/ 228600 h 264795"/>
                <a:gd name="connsiteX2" fmla="*/ 112395 w 845820"/>
                <a:gd name="connsiteY2" fmla="*/ 224790 h 264795"/>
                <a:gd name="connsiteX3" fmla="*/ 142875 w 845820"/>
                <a:gd name="connsiteY3" fmla="*/ 238125 h 264795"/>
                <a:gd name="connsiteX4" fmla="*/ 146685 w 845820"/>
                <a:gd name="connsiteY4" fmla="*/ 260985 h 264795"/>
                <a:gd name="connsiteX5" fmla="*/ 746760 w 845820"/>
                <a:gd name="connsiteY5" fmla="*/ 264795 h 264795"/>
                <a:gd name="connsiteX6" fmla="*/ 752475 w 845820"/>
                <a:gd name="connsiteY6" fmla="*/ 236220 h 264795"/>
                <a:gd name="connsiteX7" fmla="*/ 777240 w 845820"/>
                <a:gd name="connsiteY7" fmla="*/ 224790 h 264795"/>
                <a:gd name="connsiteX8" fmla="*/ 845820 w 845820"/>
                <a:gd name="connsiteY8" fmla="*/ 224790 h 264795"/>
                <a:gd name="connsiteX9" fmla="*/ 845820 w 845820"/>
                <a:gd name="connsiteY9" fmla="*/ 1905 h 264795"/>
                <a:gd name="connsiteX10" fmla="*/ 0 w 845820"/>
                <a:gd name="connsiteY10" fmla="*/ 0 h 264795"/>
                <a:gd name="connsiteX11" fmla="*/ 17145 w 845820"/>
                <a:gd name="connsiteY11" fmla="*/ 110490 h 264795"/>
                <a:gd name="connsiteX0" fmla="*/ 0 w 845820"/>
                <a:gd name="connsiteY0" fmla="*/ 0 h 264795"/>
                <a:gd name="connsiteX1" fmla="*/ 11430 w 845820"/>
                <a:gd name="connsiteY1" fmla="*/ 228600 h 264795"/>
                <a:gd name="connsiteX2" fmla="*/ 112395 w 845820"/>
                <a:gd name="connsiteY2" fmla="*/ 224790 h 264795"/>
                <a:gd name="connsiteX3" fmla="*/ 142875 w 845820"/>
                <a:gd name="connsiteY3" fmla="*/ 238125 h 264795"/>
                <a:gd name="connsiteX4" fmla="*/ 146685 w 845820"/>
                <a:gd name="connsiteY4" fmla="*/ 260985 h 264795"/>
                <a:gd name="connsiteX5" fmla="*/ 746760 w 845820"/>
                <a:gd name="connsiteY5" fmla="*/ 264795 h 264795"/>
                <a:gd name="connsiteX6" fmla="*/ 752475 w 845820"/>
                <a:gd name="connsiteY6" fmla="*/ 236220 h 264795"/>
                <a:gd name="connsiteX7" fmla="*/ 777240 w 845820"/>
                <a:gd name="connsiteY7" fmla="*/ 224790 h 264795"/>
                <a:gd name="connsiteX8" fmla="*/ 845820 w 845820"/>
                <a:gd name="connsiteY8" fmla="*/ 224790 h 264795"/>
                <a:gd name="connsiteX9" fmla="*/ 845820 w 845820"/>
                <a:gd name="connsiteY9" fmla="*/ 1905 h 264795"/>
                <a:gd name="connsiteX10" fmla="*/ 0 w 845820"/>
                <a:gd name="connsiteY10" fmla="*/ 0 h 264795"/>
                <a:gd name="connsiteX0" fmla="*/ 15240 w 834390"/>
                <a:gd name="connsiteY0" fmla="*/ 0 h 264795"/>
                <a:gd name="connsiteX1" fmla="*/ 0 w 834390"/>
                <a:gd name="connsiteY1" fmla="*/ 228600 h 264795"/>
                <a:gd name="connsiteX2" fmla="*/ 100965 w 834390"/>
                <a:gd name="connsiteY2" fmla="*/ 224790 h 264795"/>
                <a:gd name="connsiteX3" fmla="*/ 131445 w 834390"/>
                <a:gd name="connsiteY3" fmla="*/ 238125 h 264795"/>
                <a:gd name="connsiteX4" fmla="*/ 135255 w 834390"/>
                <a:gd name="connsiteY4" fmla="*/ 260985 h 264795"/>
                <a:gd name="connsiteX5" fmla="*/ 735330 w 834390"/>
                <a:gd name="connsiteY5" fmla="*/ 264795 h 264795"/>
                <a:gd name="connsiteX6" fmla="*/ 741045 w 834390"/>
                <a:gd name="connsiteY6" fmla="*/ 236220 h 264795"/>
                <a:gd name="connsiteX7" fmla="*/ 765810 w 834390"/>
                <a:gd name="connsiteY7" fmla="*/ 224790 h 264795"/>
                <a:gd name="connsiteX8" fmla="*/ 834390 w 834390"/>
                <a:gd name="connsiteY8" fmla="*/ 224790 h 264795"/>
                <a:gd name="connsiteX9" fmla="*/ 834390 w 834390"/>
                <a:gd name="connsiteY9" fmla="*/ 1905 h 264795"/>
                <a:gd name="connsiteX10" fmla="*/ 15240 w 834390"/>
                <a:gd name="connsiteY10" fmla="*/ 0 h 264795"/>
                <a:gd name="connsiteX0" fmla="*/ 0 w 819150"/>
                <a:gd name="connsiteY0" fmla="*/ 0 h 264795"/>
                <a:gd name="connsiteX1" fmla="*/ 0 w 819150"/>
                <a:gd name="connsiteY1" fmla="*/ 228600 h 264795"/>
                <a:gd name="connsiteX2" fmla="*/ 85725 w 819150"/>
                <a:gd name="connsiteY2" fmla="*/ 224790 h 264795"/>
                <a:gd name="connsiteX3" fmla="*/ 116205 w 819150"/>
                <a:gd name="connsiteY3" fmla="*/ 238125 h 264795"/>
                <a:gd name="connsiteX4" fmla="*/ 120015 w 819150"/>
                <a:gd name="connsiteY4" fmla="*/ 260985 h 264795"/>
                <a:gd name="connsiteX5" fmla="*/ 720090 w 819150"/>
                <a:gd name="connsiteY5" fmla="*/ 264795 h 264795"/>
                <a:gd name="connsiteX6" fmla="*/ 725805 w 819150"/>
                <a:gd name="connsiteY6" fmla="*/ 236220 h 264795"/>
                <a:gd name="connsiteX7" fmla="*/ 750570 w 819150"/>
                <a:gd name="connsiteY7" fmla="*/ 224790 h 264795"/>
                <a:gd name="connsiteX8" fmla="*/ 819150 w 819150"/>
                <a:gd name="connsiteY8" fmla="*/ 224790 h 264795"/>
                <a:gd name="connsiteX9" fmla="*/ 819150 w 819150"/>
                <a:gd name="connsiteY9" fmla="*/ 1905 h 264795"/>
                <a:gd name="connsiteX10" fmla="*/ 0 w 819150"/>
                <a:gd name="connsiteY10" fmla="*/ 0 h 264795"/>
                <a:gd name="connsiteX0" fmla="*/ 0 w 819150"/>
                <a:gd name="connsiteY0" fmla="*/ 0 h 264795"/>
                <a:gd name="connsiteX1" fmla="*/ 3810 w 819150"/>
                <a:gd name="connsiteY1" fmla="*/ 224790 h 264795"/>
                <a:gd name="connsiteX2" fmla="*/ 85725 w 819150"/>
                <a:gd name="connsiteY2" fmla="*/ 224790 h 264795"/>
                <a:gd name="connsiteX3" fmla="*/ 116205 w 819150"/>
                <a:gd name="connsiteY3" fmla="*/ 238125 h 264795"/>
                <a:gd name="connsiteX4" fmla="*/ 120015 w 819150"/>
                <a:gd name="connsiteY4" fmla="*/ 260985 h 264795"/>
                <a:gd name="connsiteX5" fmla="*/ 720090 w 819150"/>
                <a:gd name="connsiteY5" fmla="*/ 264795 h 264795"/>
                <a:gd name="connsiteX6" fmla="*/ 725805 w 819150"/>
                <a:gd name="connsiteY6" fmla="*/ 236220 h 264795"/>
                <a:gd name="connsiteX7" fmla="*/ 750570 w 819150"/>
                <a:gd name="connsiteY7" fmla="*/ 224790 h 264795"/>
                <a:gd name="connsiteX8" fmla="*/ 819150 w 819150"/>
                <a:gd name="connsiteY8" fmla="*/ 224790 h 264795"/>
                <a:gd name="connsiteX9" fmla="*/ 819150 w 819150"/>
                <a:gd name="connsiteY9" fmla="*/ 1905 h 264795"/>
                <a:gd name="connsiteX10" fmla="*/ 0 w 819150"/>
                <a:gd name="connsiteY10" fmla="*/ 0 h 264795"/>
                <a:gd name="connsiteX0" fmla="*/ 0 w 819150"/>
                <a:gd name="connsiteY0" fmla="*/ 0 h 264795"/>
                <a:gd name="connsiteX1" fmla="*/ 1905 w 819150"/>
                <a:gd name="connsiteY1" fmla="*/ 222885 h 264795"/>
                <a:gd name="connsiteX2" fmla="*/ 85725 w 819150"/>
                <a:gd name="connsiteY2" fmla="*/ 224790 h 264795"/>
                <a:gd name="connsiteX3" fmla="*/ 116205 w 819150"/>
                <a:gd name="connsiteY3" fmla="*/ 238125 h 264795"/>
                <a:gd name="connsiteX4" fmla="*/ 120015 w 819150"/>
                <a:gd name="connsiteY4" fmla="*/ 260985 h 264795"/>
                <a:gd name="connsiteX5" fmla="*/ 720090 w 819150"/>
                <a:gd name="connsiteY5" fmla="*/ 264795 h 264795"/>
                <a:gd name="connsiteX6" fmla="*/ 725805 w 819150"/>
                <a:gd name="connsiteY6" fmla="*/ 236220 h 264795"/>
                <a:gd name="connsiteX7" fmla="*/ 750570 w 819150"/>
                <a:gd name="connsiteY7" fmla="*/ 224790 h 264795"/>
                <a:gd name="connsiteX8" fmla="*/ 819150 w 819150"/>
                <a:gd name="connsiteY8" fmla="*/ 224790 h 264795"/>
                <a:gd name="connsiteX9" fmla="*/ 819150 w 819150"/>
                <a:gd name="connsiteY9" fmla="*/ 1905 h 264795"/>
                <a:gd name="connsiteX10" fmla="*/ 0 w 819150"/>
                <a:gd name="connsiteY10" fmla="*/ 0 h 264795"/>
                <a:gd name="connsiteX0" fmla="*/ 5715 w 817245"/>
                <a:gd name="connsiteY0" fmla="*/ 0 h 264795"/>
                <a:gd name="connsiteX1" fmla="*/ 0 w 817245"/>
                <a:gd name="connsiteY1" fmla="*/ 222885 h 264795"/>
                <a:gd name="connsiteX2" fmla="*/ 83820 w 817245"/>
                <a:gd name="connsiteY2" fmla="*/ 224790 h 264795"/>
                <a:gd name="connsiteX3" fmla="*/ 114300 w 817245"/>
                <a:gd name="connsiteY3" fmla="*/ 238125 h 264795"/>
                <a:gd name="connsiteX4" fmla="*/ 118110 w 817245"/>
                <a:gd name="connsiteY4" fmla="*/ 260985 h 264795"/>
                <a:gd name="connsiteX5" fmla="*/ 718185 w 817245"/>
                <a:gd name="connsiteY5" fmla="*/ 264795 h 264795"/>
                <a:gd name="connsiteX6" fmla="*/ 723900 w 817245"/>
                <a:gd name="connsiteY6" fmla="*/ 236220 h 264795"/>
                <a:gd name="connsiteX7" fmla="*/ 748665 w 817245"/>
                <a:gd name="connsiteY7" fmla="*/ 224790 h 264795"/>
                <a:gd name="connsiteX8" fmla="*/ 817245 w 817245"/>
                <a:gd name="connsiteY8" fmla="*/ 224790 h 264795"/>
                <a:gd name="connsiteX9" fmla="*/ 817245 w 817245"/>
                <a:gd name="connsiteY9" fmla="*/ 1905 h 264795"/>
                <a:gd name="connsiteX10" fmla="*/ 5715 w 817245"/>
                <a:gd name="connsiteY10" fmla="*/ 0 h 264795"/>
                <a:gd name="connsiteX0" fmla="*/ 0 w 811530"/>
                <a:gd name="connsiteY0" fmla="*/ 0 h 264795"/>
                <a:gd name="connsiteX1" fmla="*/ 0 w 811530"/>
                <a:gd name="connsiteY1" fmla="*/ 222885 h 264795"/>
                <a:gd name="connsiteX2" fmla="*/ 78105 w 811530"/>
                <a:gd name="connsiteY2" fmla="*/ 224790 h 264795"/>
                <a:gd name="connsiteX3" fmla="*/ 108585 w 811530"/>
                <a:gd name="connsiteY3" fmla="*/ 238125 h 264795"/>
                <a:gd name="connsiteX4" fmla="*/ 112395 w 811530"/>
                <a:gd name="connsiteY4" fmla="*/ 260985 h 264795"/>
                <a:gd name="connsiteX5" fmla="*/ 712470 w 811530"/>
                <a:gd name="connsiteY5" fmla="*/ 264795 h 264795"/>
                <a:gd name="connsiteX6" fmla="*/ 718185 w 811530"/>
                <a:gd name="connsiteY6" fmla="*/ 236220 h 264795"/>
                <a:gd name="connsiteX7" fmla="*/ 742950 w 811530"/>
                <a:gd name="connsiteY7" fmla="*/ 224790 h 264795"/>
                <a:gd name="connsiteX8" fmla="*/ 811530 w 811530"/>
                <a:gd name="connsiteY8" fmla="*/ 224790 h 264795"/>
                <a:gd name="connsiteX9" fmla="*/ 811530 w 811530"/>
                <a:gd name="connsiteY9" fmla="*/ 1905 h 264795"/>
                <a:gd name="connsiteX10" fmla="*/ 0 w 811530"/>
                <a:gd name="connsiteY10" fmla="*/ 0 h 264795"/>
                <a:gd name="connsiteX0" fmla="*/ 0 w 811530"/>
                <a:gd name="connsiteY0" fmla="*/ 0 h 264795"/>
                <a:gd name="connsiteX1" fmla="*/ 9525 w 811530"/>
                <a:gd name="connsiteY1" fmla="*/ 220980 h 264795"/>
                <a:gd name="connsiteX2" fmla="*/ 78105 w 811530"/>
                <a:gd name="connsiteY2" fmla="*/ 224790 h 264795"/>
                <a:gd name="connsiteX3" fmla="*/ 108585 w 811530"/>
                <a:gd name="connsiteY3" fmla="*/ 238125 h 264795"/>
                <a:gd name="connsiteX4" fmla="*/ 112395 w 811530"/>
                <a:gd name="connsiteY4" fmla="*/ 260985 h 264795"/>
                <a:gd name="connsiteX5" fmla="*/ 712470 w 811530"/>
                <a:gd name="connsiteY5" fmla="*/ 264795 h 264795"/>
                <a:gd name="connsiteX6" fmla="*/ 718185 w 811530"/>
                <a:gd name="connsiteY6" fmla="*/ 236220 h 264795"/>
                <a:gd name="connsiteX7" fmla="*/ 742950 w 811530"/>
                <a:gd name="connsiteY7" fmla="*/ 224790 h 264795"/>
                <a:gd name="connsiteX8" fmla="*/ 811530 w 811530"/>
                <a:gd name="connsiteY8" fmla="*/ 224790 h 264795"/>
                <a:gd name="connsiteX9" fmla="*/ 811530 w 811530"/>
                <a:gd name="connsiteY9" fmla="*/ 1905 h 264795"/>
                <a:gd name="connsiteX10" fmla="*/ 0 w 811530"/>
                <a:gd name="connsiteY10" fmla="*/ 0 h 264795"/>
                <a:gd name="connsiteX0" fmla="*/ 5715 w 802005"/>
                <a:gd name="connsiteY0" fmla="*/ 0 h 262890"/>
                <a:gd name="connsiteX1" fmla="*/ 0 w 802005"/>
                <a:gd name="connsiteY1" fmla="*/ 219075 h 262890"/>
                <a:gd name="connsiteX2" fmla="*/ 68580 w 802005"/>
                <a:gd name="connsiteY2" fmla="*/ 222885 h 262890"/>
                <a:gd name="connsiteX3" fmla="*/ 99060 w 802005"/>
                <a:gd name="connsiteY3" fmla="*/ 236220 h 262890"/>
                <a:gd name="connsiteX4" fmla="*/ 102870 w 802005"/>
                <a:gd name="connsiteY4" fmla="*/ 259080 h 262890"/>
                <a:gd name="connsiteX5" fmla="*/ 702945 w 802005"/>
                <a:gd name="connsiteY5" fmla="*/ 262890 h 262890"/>
                <a:gd name="connsiteX6" fmla="*/ 708660 w 802005"/>
                <a:gd name="connsiteY6" fmla="*/ 234315 h 262890"/>
                <a:gd name="connsiteX7" fmla="*/ 733425 w 802005"/>
                <a:gd name="connsiteY7" fmla="*/ 222885 h 262890"/>
                <a:gd name="connsiteX8" fmla="*/ 802005 w 802005"/>
                <a:gd name="connsiteY8" fmla="*/ 222885 h 262890"/>
                <a:gd name="connsiteX9" fmla="*/ 802005 w 802005"/>
                <a:gd name="connsiteY9" fmla="*/ 0 h 262890"/>
                <a:gd name="connsiteX10" fmla="*/ 5715 w 802005"/>
                <a:gd name="connsiteY10" fmla="*/ 0 h 262890"/>
                <a:gd name="connsiteX0" fmla="*/ 1905 w 802005"/>
                <a:gd name="connsiteY0" fmla="*/ 0 h 262890"/>
                <a:gd name="connsiteX1" fmla="*/ 0 w 802005"/>
                <a:gd name="connsiteY1" fmla="*/ 219075 h 262890"/>
                <a:gd name="connsiteX2" fmla="*/ 68580 w 802005"/>
                <a:gd name="connsiteY2" fmla="*/ 222885 h 262890"/>
                <a:gd name="connsiteX3" fmla="*/ 99060 w 802005"/>
                <a:gd name="connsiteY3" fmla="*/ 236220 h 262890"/>
                <a:gd name="connsiteX4" fmla="*/ 102870 w 802005"/>
                <a:gd name="connsiteY4" fmla="*/ 259080 h 262890"/>
                <a:gd name="connsiteX5" fmla="*/ 702945 w 802005"/>
                <a:gd name="connsiteY5" fmla="*/ 262890 h 262890"/>
                <a:gd name="connsiteX6" fmla="*/ 708660 w 802005"/>
                <a:gd name="connsiteY6" fmla="*/ 234315 h 262890"/>
                <a:gd name="connsiteX7" fmla="*/ 733425 w 802005"/>
                <a:gd name="connsiteY7" fmla="*/ 222885 h 262890"/>
                <a:gd name="connsiteX8" fmla="*/ 802005 w 802005"/>
                <a:gd name="connsiteY8" fmla="*/ 222885 h 262890"/>
                <a:gd name="connsiteX9" fmla="*/ 802005 w 802005"/>
                <a:gd name="connsiteY9" fmla="*/ 0 h 262890"/>
                <a:gd name="connsiteX10" fmla="*/ 1905 w 802005"/>
                <a:gd name="connsiteY10" fmla="*/ 0 h 262890"/>
                <a:gd name="connsiteX0" fmla="*/ 0 w 802005"/>
                <a:gd name="connsiteY0" fmla="*/ 0 h 262890"/>
                <a:gd name="connsiteX1" fmla="*/ 0 w 802005"/>
                <a:gd name="connsiteY1" fmla="*/ 219075 h 262890"/>
                <a:gd name="connsiteX2" fmla="*/ 68580 w 802005"/>
                <a:gd name="connsiteY2" fmla="*/ 222885 h 262890"/>
                <a:gd name="connsiteX3" fmla="*/ 99060 w 802005"/>
                <a:gd name="connsiteY3" fmla="*/ 236220 h 262890"/>
                <a:gd name="connsiteX4" fmla="*/ 102870 w 802005"/>
                <a:gd name="connsiteY4" fmla="*/ 259080 h 262890"/>
                <a:gd name="connsiteX5" fmla="*/ 702945 w 802005"/>
                <a:gd name="connsiteY5" fmla="*/ 262890 h 262890"/>
                <a:gd name="connsiteX6" fmla="*/ 708660 w 802005"/>
                <a:gd name="connsiteY6" fmla="*/ 234315 h 262890"/>
                <a:gd name="connsiteX7" fmla="*/ 733425 w 802005"/>
                <a:gd name="connsiteY7" fmla="*/ 222885 h 262890"/>
                <a:gd name="connsiteX8" fmla="*/ 802005 w 802005"/>
                <a:gd name="connsiteY8" fmla="*/ 222885 h 262890"/>
                <a:gd name="connsiteX9" fmla="*/ 802005 w 802005"/>
                <a:gd name="connsiteY9" fmla="*/ 0 h 262890"/>
                <a:gd name="connsiteX10" fmla="*/ 0 w 802005"/>
                <a:gd name="connsiteY10" fmla="*/ 0 h 262890"/>
                <a:gd name="connsiteX0" fmla="*/ 0 w 802005"/>
                <a:gd name="connsiteY0" fmla="*/ 0 h 262890"/>
                <a:gd name="connsiteX1" fmla="*/ 0 w 802005"/>
                <a:gd name="connsiteY1" fmla="*/ 219075 h 262890"/>
                <a:gd name="connsiteX2" fmla="*/ 68580 w 802005"/>
                <a:gd name="connsiteY2" fmla="*/ 219075 h 262890"/>
                <a:gd name="connsiteX3" fmla="*/ 99060 w 802005"/>
                <a:gd name="connsiteY3" fmla="*/ 236220 h 262890"/>
                <a:gd name="connsiteX4" fmla="*/ 102870 w 802005"/>
                <a:gd name="connsiteY4" fmla="*/ 259080 h 262890"/>
                <a:gd name="connsiteX5" fmla="*/ 702945 w 802005"/>
                <a:gd name="connsiteY5" fmla="*/ 262890 h 262890"/>
                <a:gd name="connsiteX6" fmla="*/ 708660 w 802005"/>
                <a:gd name="connsiteY6" fmla="*/ 234315 h 262890"/>
                <a:gd name="connsiteX7" fmla="*/ 733425 w 802005"/>
                <a:gd name="connsiteY7" fmla="*/ 222885 h 262890"/>
                <a:gd name="connsiteX8" fmla="*/ 802005 w 802005"/>
                <a:gd name="connsiteY8" fmla="*/ 222885 h 262890"/>
                <a:gd name="connsiteX9" fmla="*/ 802005 w 802005"/>
                <a:gd name="connsiteY9" fmla="*/ 0 h 262890"/>
                <a:gd name="connsiteX10" fmla="*/ 0 w 802005"/>
                <a:gd name="connsiteY10"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005" h="262890">
                  <a:moveTo>
                    <a:pt x="0" y="0"/>
                  </a:moveTo>
                  <a:lnTo>
                    <a:pt x="0" y="219075"/>
                  </a:lnTo>
                  <a:lnTo>
                    <a:pt x="68580" y="219075"/>
                  </a:lnTo>
                  <a:lnTo>
                    <a:pt x="99060" y="236220"/>
                  </a:lnTo>
                  <a:lnTo>
                    <a:pt x="102870" y="259080"/>
                  </a:lnTo>
                  <a:lnTo>
                    <a:pt x="702945" y="262890"/>
                  </a:lnTo>
                  <a:lnTo>
                    <a:pt x="708660" y="234315"/>
                  </a:lnTo>
                  <a:lnTo>
                    <a:pt x="733425" y="222885"/>
                  </a:lnTo>
                  <a:lnTo>
                    <a:pt x="802005" y="222885"/>
                  </a:lnTo>
                  <a:lnTo>
                    <a:pt x="802005" y="0"/>
                  </a:lnTo>
                  <a:lnTo>
                    <a:pt x="0" y="0"/>
                  </a:lnTo>
                  <a:close/>
                </a:path>
              </a:pathLst>
            </a:cu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34" name="ZoneTexte 49">
              <a:extLst>
                <a:ext uri="{FF2B5EF4-FFF2-40B4-BE49-F238E27FC236}">
                  <a16:creationId xmlns:a16="http://schemas.microsoft.com/office/drawing/2014/main" id="{A08EAEEE-7248-6FB0-08E4-7F628CCF5462}"/>
                </a:ext>
              </a:extLst>
            </p:cNvPr>
            <p:cNvSpPr txBox="1"/>
            <p:nvPr/>
          </p:nvSpPr>
          <p:spPr>
            <a:xfrm>
              <a:off x="395536" y="1772885"/>
              <a:ext cx="2774064" cy="2979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Koncentrovaná</a:t>
              </a:r>
              <a:r>
                <a:rPr kumimoji="0" lang="en-US"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 </a:t>
              </a:r>
              <a:r>
                <a:rPr kumimoji="0" lang="en-US" sz="1000" b="1"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trakce</a:t>
              </a:r>
              <a:r>
                <a:rPr kumimoji="0" lang="en-US"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 &amp; Ja</a:t>
              </a:r>
              <a:r>
                <a:rPr kumimoji="0" lang="cs-CZ"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k</a:t>
              </a:r>
              <a:r>
                <a:rPr kumimoji="0" lang="en-US" sz="1000" b="1"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obs</a:t>
              </a:r>
              <a:r>
                <a:rPr kumimoji="0" lang="en-US"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 </a:t>
              </a:r>
              <a:r>
                <a:rPr kumimoji="0" lang="en-US" sz="1000" b="1"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podvozky</a:t>
              </a:r>
              <a:endParaRPr kumimoji="0" lang="en-US"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endParaRPr>
            </a:p>
          </p:txBody>
        </p:sp>
        <p:sp>
          <p:nvSpPr>
            <p:cNvPr id="35" name="Forme libre : forme 50">
              <a:extLst>
                <a:ext uri="{FF2B5EF4-FFF2-40B4-BE49-F238E27FC236}">
                  <a16:creationId xmlns:a16="http://schemas.microsoft.com/office/drawing/2014/main" id="{8065FFF9-FFDC-4379-E729-83F963267E18}"/>
                </a:ext>
              </a:extLst>
            </p:cNvPr>
            <p:cNvSpPr/>
            <p:nvPr/>
          </p:nvSpPr>
          <p:spPr>
            <a:xfrm>
              <a:off x="1806690" y="2065681"/>
              <a:ext cx="916305" cy="289670"/>
            </a:xfrm>
            <a:custGeom>
              <a:avLst/>
              <a:gdLst>
                <a:gd name="connsiteX0" fmla="*/ 297180 w 916305"/>
                <a:gd name="connsiteY0" fmla="*/ 17145 h 289670"/>
                <a:gd name="connsiteX1" fmla="*/ 297180 w 916305"/>
                <a:gd name="connsiteY1" fmla="*/ 17145 h 289670"/>
                <a:gd name="connsiteX2" fmla="*/ 280035 w 916305"/>
                <a:gd name="connsiteY2" fmla="*/ 19050 h 289670"/>
                <a:gd name="connsiteX3" fmla="*/ 268605 w 916305"/>
                <a:gd name="connsiteY3" fmla="*/ 22860 h 289670"/>
                <a:gd name="connsiteX4" fmla="*/ 264795 w 916305"/>
                <a:gd name="connsiteY4" fmla="*/ 28575 h 289670"/>
                <a:gd name="connsiteX5" fmla="*/ 259080 w 916305"/>
                <a:gd name="connsiteY5" fmla="*/ 30480 h 289670"/>
                <a:gd name="connsiteX6" fmla="*/ 253365 w 916305"/>
                <a:gd name="connsiteY6" fmla="*/ 34290 h 289670"/>
                <a:gd name="connsiteX7" fmla="*/ 238125 w 916305"/>
                <a:gd name="connsiteY7" fmla="*/ 38100 h 289670"/>
                <a:gd name="connsiteX8" fmla="*/ 230505 w 916305"/>
                <a:gd name="connsiteY8" fmla="*/ 40005 h 289670"/>
                <a:gd name="connsiteX9" fmla="*/ 224790 w 916305"/>
                <a:gd name="connsiteY9" fmla="*/ 45720 h 289670"/>
                <a:gd name="connsiteX10" fmla="*/ 213360 w 916305"/>
                <a:gd name="connsiteY10" fmla="*/ 49530 h 289670"/>
                <a:gd name="connsiteX11" fmla="*/ 205740 w 916305"/>
                <a:gd name="connsiteY11" fmla="*/ 51435 h 289670"/>
                <a:gd name="connsiteX12" fmla="*/ 196215 w 916305"/>
                <a:gd name="connsiteY12" fmla="*/ 53340 h 289670"/>
                <a:gd name="connsiteX13" fmla="*/ 180975 w 916305"/>
                <a:gd name="connsiteY13" fmla="*/ 60960 h 289670"/>
                <a:gd name="connsiteX14" fmla="*/ 175260 w 916305"/>
                <a:gd name="connsiteY14" fmla="*/ 62865 h 289670"/>
                <a:gd name="connsiteX15" fmla="*/ 169545 w 916305"/>
                <a:gd name="connsiteY15" fmla="*/ 70485 h 289670"/>
                <a:gd name="connsiteX16" fmla="*/ 158115 w 916305"/>
                <a:gd name="connsiteY16" fmla="*/ 74295 h 289670"/>
                <a:gd name="connsiteX17" fmla="*/ 156210 w 916305"/>
                <a:gd name="connsiteY17" fmla="*/ 80010 h 289670"/>
                <a:gd name="connsiteX18" fmla="*/ 148590 w 916305"/>
                <a:gd name="connsiteY18" fmla="*/ 91440 h 289670"/>
                <a:gd name="connsiteX19" fmla="*/ 139065 w 916305"/>
                <a:gd name="connsiteY19" fmla="*/ 108585 h 289670"/>
                <a:gd name="connsiteX20" fmla="*/ 135255 w 916305"/>
                <a:gd name="connsiteY20" fmla="*/ 114300 h 289670"/>
                <a:gd name="connsiteX21" fmla="*/ 123825 w 916305"/>
                <a:gd name="connsiteY21" fmla="*/ 125730 h 289670"/>
                <a:gd name="connsiteX22" fmla="*/ 112395 w 916305"/>
                <a:gd name="connsiteY22" fmla="*/ 129540 h 289670"/>
                <a:gd name="connsiteX23" fmla="*/ 102870 w 916305"/>
                <a:gd name="connsiteY23" fmla="*/ 133350 h 289670"/>
                <a:gd name="connsiteX24" fmla="*/ 95250 w 916305"/>
                <a:gd name="connsiteY24" fmla="*/ 135255 h 289670"/>
                <a:gd name="connsiteX25" fmla="*/ 78105 w 916305"/>
                <a:gd name="connsiteY25" fmla="*/ 139065 h 289670"/>
                <a:gd name="connsiteX26" fmla="*/ 66675 w 916305"/>
                <a:gd name="connsiteY26" fmla="*/ 150495 h 289670"/>
                <a:gd name="connsiteX27" fmla="*/ 64770 w 916305"/>
                <a:gd name="connsiteY27" fmla="*/ 156210 h 289670"/>
                <a:gd name="connsiteX28" fmla="*/ 59055 w 916305"/>
                <a:gd name="connsiteY28" fmla="*/ 160020 h 289670"/>
                <a:gd name="connsiteX29" fmla="*/ 53340 w 916305"/>
                <a:gd name="connsiteY29" fmla="*/ 165735 h 289670"/>
                <a:gd name="connsiteX30" fmla="*/ 43815 w 916305"/>
                <a:gd name="connsiteY30" fmla="*/ 175260 h 289670"/>
                <a:gd name="connsiteX31" fmla="*/ 24765 w 916305"/>
                <a:gd name="connsiteY31" fmla="*/ 194310 h 289670"/>
                <a:gd name="connsiteX32" fmla="*/ 11430 w 916305"/>
                <a:gd name="connsiteY32" fmla="*/ 207645 h 289670"/>
                <a:gd name="connsiteX33" fmla="*/ 7620 w 916305"/>
                <a:gd name="connsiteY33" fmla="*/ 219075 h 289670"/>
                <a:gd name="connsiteX34" fmla="*/ 3810 w 916305"/>
                <a:gd name="connsiteY34" fmla="*/ 226695 h 289670"/>
                <a:gd name="connsiteX35" fmla="*/ 0 w 916305"/>
                <a:gd name="connsiteY35" fmla="*/ 238125 h 289670"/>
                <a:gd name="connsiteX36" fmla="*/ 1905 w 916305"/>
                <a:gd name="connsiteY36" fmla="*/ 243840 h 289670"/>
                <a:gd name="connsiteX37" fmla="*/ 7620 w 916305"/>
                <a:gd name="connsiteY37" fmla="*/ 247650 h 289670"/>
                <a:gd name="connsiteX38" fmla="*/ 13335 w 916305"/>
                <a:gd name="connsiteY38" fmla="*/ 253365 h 289670"/>
                <a:gd name="connsiteX39" fmla="*/ 19050 w 916305"/>
                <a:gd name="connsiteY39" fmla="*/ 264795 h 289670"/>
                <a:gd name="connsiteX40" fmla="*/ 20955 w 916305"/>
                <a:gd name="connsiteY40" fmla="*/ 272415 h 289670"/>
                <a:gd name="connsiteX41" fmla="*/ 59055 w 916305"/>
                <a:gd name="connsiteY41" fmla="*/ 281940 h 289670"/>
                <a:gd name="connsiteX42" fmla="*/ 64770 w 916305"/>
                <a:gd name="connsiteY42" fmla="*/ 287655 h 289670"/>
                <a:gd name="connsiteX43" fmla="*/ 102870 w 916305"/>
                <a:gd name="connsiteY43" fmla="*/ 287655 h 289670"/>
                <a:gd name="connsiteX44" fmla="*/ 114300 w 916305"/>
                <a:gd name="connsiteY44" fmla="*/ 276225 h 289670"/>
                <a:gd name="connsiteX45" fmla="*/ 120015 w 916305"/>
                <a:gd name="connsiteY45" fmla="*/ 272415 h 289670"/>
                <a:gd name="connsiteX46" fmla="*/ 125730 w 916305"/>
                <a:gd name="connsiteY46" fmla="*/ 266700 h 289670"/>
                <a:gd name="connsiteX47" fmla="*/ 131445 w 916305"/>
                <a:gd name="connsiteY47" fmla="*/ 264795 h 289670"/>
                <a:gd name="connsiteX48" fmla="*/ 142875 w 916305"/>
                <a:gd name="connsiteY48" fmla="*/ 257175 h 289670"/>
                <a:gd name="connsiteX49" fmla="*/ 160020 w 916305"/>
                <a:gd name="connsiteY49" fmla="*/ 255270 h 289670"/>
                <a:gd name="connsiteX50" fmla="*/ 165735 w 916305"/>
                <a:gd name="connsiteY50" fmla="*/ 253365 h 289670"/>
                <a:gd name="connsiteX51" fmla="*/ 177165 w 916305"/>
                <a:gd name="connsiteY51" fmla="*/ 245745 h 289670"/>
                <a:gd name="connsiteX52" fmla="*/ 180975 w 916305"/>
                <a:gd name="connsiteY52" fmla="*/ 240030 h 289670"/>
                <a:gd name="connsiteX53" fmla="*/ 186690 w 916305"/>
                <a:gd name="connsiteY53" fmla="*/ 238125 h 289670"/>
                <a:gd name="connsiteX54" fmla="*/ 207645 w 916305"/>
                <a:gd name="connsiteY54" fmla="*/ 232410 h 289670"/>
                <a:gd name="connsiteX55" fmla="*/ 238125 w 916305"/>
                <a:gd name="connsiteY55" fmla="*/ 230505 h 289670"/>
                <a:gd name="connsiteX56" fmla="*/ 266700 w 916305"/>
                <a:gd name="connsiteY56" fmla="*/ 226695 h 289670"/>
                <a:gd name="connsiteX57" fmla="*/ 287655 w 916305"/>
                <a:gd name="connsiteY57" fmla="*/ 228600 h 289670"/>
                <a:gd name="connsiteX58" fmla="*/ 304800 w 916305"/>
                <a:gd name="connsiteY58" fmla="*/ 236220 h 289670"/>
                <a:gd name="connsiteX59" fmla="*/ 316230 w 916305"/>
                <a:gd name="connsiteY59" fmla="*/ 238125 h 289670"/>
                <a:gd name="connsiteX60" fmla="*/ 321945 w 916305"/>
                <a:gd name="connsiteY60" fmla="*/ 240030 h 289670"/>
                <a:gd name="connsiteX61" fmla="*/ 333375 w 916305"/>
                <a:gd name="connsiteY61" fmla="*/ 241935 h 289670"/>
                <a:gd name="connsiteX62" fmla="*/ 339090 w 916305"/>
                <a:gd name="connsiteY62" fmla="*/ 243840 h 289670"/>
                <a:gd name="connsiteX63" fmla="*/ 360045 w 916305"/>
                <a:gd name="connsiteY63" fmla="*/ 245745 h 289670"/>
                <a:gd name="connsiteX64" fmla="*/ 369570 w 916305"/>
                <a:gd name="connsiteY64" fmla="*/ 247650 h 289670"/>
                <a:gd name="connsiteX65" fmla="*/ 375285 w 916305"/>
                <a:gd name="connsiteY65" fmla="*/ 251460 h 289670"/>
                <a:gd name="connsiteX66" fmla="*/ 381000 w 916305"/>
                <a:gd name="connsiteY66" fmla="*/ 253365 h 289670"/>
                <a:gd name="connsiteX67" fmla="*/ 392430 w 916305"/>
                <a:gd name="connsiteY67" fmla="*/ 260985 h 289670"/>
                <a:gd name="connsiteX68" fmla="*/ 398145 w 916305"/>
                <a:gd name="connsiteY68" fmla="*/ 264795 h 289670"/>
                <a:gd name="connsiteX69" fmla="*/ 421005 w 916305"/>
                <a:gd name="connsiteY69" fmla="*/ 268605 h 289670"/>
                <a:gd name="connsiteX70" fmla="*/ 447675 w 916305"/>
                <a:gd name="connsiteY70" fmla="*/ 272415 h 289670"/>
                <a:gd name="connsiteX71" fmla="*/ 474345 w 916305"/>
                <a:gd name="connsiteY71" fmla="*/ 274320 h 289670"/>
                <a:gd name="connsiteX72" fmla="*/ 489585 w 916305"/>
                <a:gd name="connsiteY72" fmla="*/ 276225 h 289670"/>
                <a:gd name="connsiteX73" fmla="*/ 502920 w 916305"/>
                <a:gd name="connsiteY73" fmla="*/ 280035 h 289670"/>
                <a:gd name="connsiteX74" fmla="*/ 584835 w 916305"/>
                <a:gd name="connsiteY74" fmla="*/ 276225 h 289670"/>
                <a:gd name="connsiteX75" fmla="*/ 605790 w 916305"/>
                <a:gd name="connsiteY75" fmla="*/ 272415 h 289670"/>
                <a:gd name="connsiteX76" fmla="*/ 615315 w 916305"/>
                <a:gd name="connsiteY76" fmla="*/ 270510 h 289670"/>
                <a:gd name="connsiteX77" fmla="*/ 628650 w 916305"/>
                <a:gd name="connsiteY77" fmla="*/ 268605 h 289670"/>
                <a:gd name="connsiteX78" fmla="*/ 634365 w 916305"/>
                <a:gd name="connsiteY78" fmla="*/ 266700 h 289670"/>
                <a:gd name="connsiteX79" fmla="*/ 655320 w 916305"/>
                <a:gd name="connsiteY79" fmla="*/ 262890 h 289670"/>
                <a:gd name="connsiteX80" fmla="*/ 672465 w 916305"/>
                <a:gd name="connsiteY80" fmla="*/ 257175 h 289670"/>
                <a:gd name="connsiteX81" fmla="*/ 678180 w 916305"/>
                <a:gd name="connsiteY81" fmla="*/ 255270 h 289670"/>
                <a:gd name="connsiteX82" fmla="*/ 693420 w 916305"/>
                <a:gd name="connsiteY82" fmla="*/ 249555 h 289670"/>
                <a:gd name="connsiteX83" fmla="*/ 704850 w 916305"/>
                <a:gd name="connsiteY83" fmla="*/ 241935 h 289670"/>
                <a:gd name="connsiteX84" fmla="*/ 710565 w 916305"/>
                <a:gd name="connsiteY84" fmla="*/ 238125 h 289670"/>
                <a:gd name="connsiteX85" fmla="*/ 727710 w 916305"/>
                <a:gd name="connsiteY85" fmla="*/ 226695 h 289670"/>
                <a:gd name="connsiteX86" fmla="*/ 853440 w 916305"/>
                <a:gd name="connsiteY86" fmla="*/ 232410 h 289670"/>
                <a:gd name="connsiteX87" fmla="*/ 864870 w 916305"/>
                <a:gd name="connsiteY87" fmla="*/ 243840 h 289670"/>
                <a:gd name="connsiteX88" fmla="*/ 878205 w 916305"/>
                <a:gd name="connsiteY88" fmla="*/ 251460 h 289670"/>
                <a:gd name="connsiteX89" fmla="*/ 883920 w 916305"/>
                <a:gd name="connsiteY89" fmla="*/ 257175 h 289670"/>
                <a:gd name="connsiteX90" fmla="*/ 897255 w 916305"/>
                <a:gd name="connsiteY90" fmla="*/ 264795 h 289670"/>
                <a:gd name="connsiteX91" fmla="*/ 908685 w 916305"/>
                <a:gd name="connsiteY91" fmla="*/ 266700 h 289670"/>
                <a:gd name="connsiteX92" fmla="*/ 914400 w 916305"/>
                <a:gd name="connsiteY92" fmla="*/ 268605 h 289670"/>
                <a:gd name="connsiteX93" fmla="*/ 916305 w 916305"/>
                <a:gd name="connsiteY93" fmla="*/ 169545 h 289670"/>
                <a:gd name="connsiteX94" fmla="*/ 914400 w 916305"/>
                <a:gd name="connsiteY94" fmla="*/ 30480 h 289670"/>
                <a:gd name="connsiteX95" fmla="*/ 912495 w 916305"/>
                <a:gd name="connsiteY95" fmla="*/ 19050 h 289670"/>
                <a:gd name="connsiteX96" fmla="*/ 912495 w 916305"/>
                <a:gd name="connsiteY96" fmla="*/ 22860 h 289670"/>
                <a:gd name="connsiteX97" fmla="*/ 912495 w 916305"/>
                <a:gd name="connsiteY97" fmla="*/ 22860 h 289670"/>
                <a:gd name="connsiteX98" fmla="*/ 891540 w 916305"/>
                <a:gd name="connsiteY98" fmla="*/ 19050 h 289670"/>
                <a:gd name="connsiteX99" fmla="*/ 828675 w 916305"/>
                <a:gd name="connsiteY99" fmla="*/ 22860 h 289670"/>
                <a:gd name="connsiteX100" fmla="*/ 784860 w 916305"/>
                <a:gd name="connsiteY100" fmla="*/ 26670 h 289670"/>
                <a:gd name="connsiteX101" fmla="*/ 777240 w 916305"/>
                <a:gd name="connsiteY101" fmla="*/ 30480 h 289670"/>
                <a:gd name="connsiteX102" fmla="*/ 769620 w 916305"/>
                <a:gd name="connsiteY102" fmla="*/ 32385 h 289670"/>
                <a:gd name="connsiteX103" fmla="*/ 721995 w 916305"/>
                <a:gd name="connsiteY103" fmla="*/ 34290 h 289670"/>
                <a:gd name="connsiteX104" fmla="*/ 681990 w 916305"/>
                <a:gd name="connsiteY104" fmla="*/ 38100 h 289670"/>
                <a:gd name="connsiteX105" fmla="*/ 544830 w 916305"/>
                <a:gd name="connsiteY105" fmla="*/ 36195 h 289670"/>
                <a:gd name="connsiteX106" fmla="*/ 508635 w 916305"/>
                <a:gd name="connsiteY106" fmla="*/ 34290 h 289670"/>
                <a:gd name="connsiteX107" fmla="*/ 495300 w 916305"/>
                <a:gd name="connsiteY107" fmla="*/ 32385 h 289670"/>
                <a:gd name="connsiteX108" fmla="*/ 461010 w 916305"/>
                <a:gd name="connsiteY108" fmla="*/ 28575 h 289670"/>
                <a:gd name="connsiteX109" fmla="*/ 436245 w 916305"/>
                <a:gd name="connsiteY109" fmla="*/ 24765 h 289670"/>
                <a:gd name="connsiteX110" fmla="*/ 405765 w 916305"/>
                <a:gd name="connsiteY110" fmla="*/ 22860 h 289670"/>
                <a:gd name="connsiteX111" fmla="*/ 375285 w 916305"/>
                <a:gd name="connsiteY111" fmla="*/ 17145 h 289670"/>
                <a:gd name="connsiteX112" fmla="*/ 331470 w 916305"/>
                <a:gd name="connsiteY112" fmla="*/ 13335 h 289670"/>
                <a:gd name="connsiteX113" fmla="*/ 302895 w 916305"/>
                <a:gd name="connsiteY113" fmla="*/ 13335 h 289670"/>
                <a:gd name="connsiteX114" fmla="*/ 398145 w 916305"/>
                <a:gd name="connsiteY114" fmla="*/ 13335 h 289670"/>
                <a:gd name="connsiteX115" fmla="*/ 407670 w 916305"/>
                <a:gd name="connsiteY115" fmla="*/ 9525 h 289670"/>
                <a:gd name="connsiteX116" fmla="*/ 419100 w 916305"/>
                <a:gd name="connsiteY116" fmla="*/ 7620 h 289670"/>
                <a:gd name="connsiteX117" fmla="*/ 481965 w 916305"/>
                <a:gd name="connsiteY117" fmla="*/ 5715 h 289670"/>
                <a:gd name="connsiteX118" fmla="*/ 440055 w 916305"/>
                <a:gd name="connsiteY118" fmla="*/ 7620 h 289670"/>
                <a:gd name="connsiteX119" fmla="*/ 424815 w 916305"/>
                <a:gd name="connsiteY119" fmla="*/ 9525 h 289670"/>
                <a:gd name="connsiteX120" fmla="*/ 371475 w 916305"/>
                <a:gd name="connsiteY120" fmla="*/ 11430 h 289670"/>
                <a:gd name="connsiteX121" fmla="*/ 449580 w 916305"/>
                <a:gd name="connsiteY121" fmla="*/ 9525 h 289670"/>
                <a:gd name="connsiteX122" fmla="*/ 470535 w 916305"/>
                <a:gd name="connsiteY122" fmla="*/ 5715 h 289670"/>
                <a:gd name="connsiteX123" fmla="*/ 489585 w 916305"/>
                <a:gd name="connsiteY123" fmla="*/ 3810 h 289670"/>
                <a:gd name="connsiteX124" fmla="*/ 584835 w 916305"/>
                <a:gd name="connsiteY124" fmla="*/ 0 h 289670"/>
                <a:gd name="connsiteX125" fmla="*/ 638175 w 916305"/>
                <a:gd name="connsiteY125" fmla="*/ 9525 h 289670"/>
                <a:gd name="connsiteX126" fmla="*/ 649605 w 916305"/>
                <a:gd name="connsiteY126" fmla="*/ 11430 h 289670"/>
                <a:gd name="connsiteX127" fmla="*/ 661035 w 916305"/>
                <a:gd name="connsiteY127" fmla="*/ 15240 h 289670"/>
                <a:gd name="connsiteX128" fmla="*/ 678180 w 916305"/>
                <a:gd name="connsiteY128" fmla="*/ 22860 h 289670"/>
                <a:gd name="connsiteX129" fmla="*/ 735330 w 916305"/>
                <a:gd name="connsiteY129" fmla="*/ 19050 h 289670"/>
                <a:gd name="connsiteX130" fmla="*/ 750570 w 916305"/>
                <a:gd name="connsiteY130" fmla="*/ 13335 h 289670"/>
                <a:gd name="connsiteX131" fmla="*/ 758190 w 916305"/>
                <a:gd name="connsiteY131" fmla="*/ 11430 h 289670"/>
                <a:gd name="connsiteX132" fmla="*/ 813435 w 916305"/>
                <a:gd name="connsiteY132" fmla="*/ 5715 h 289670"/>
                <a:gd name="connsiteX133" fmla="*/ 834390 w 916305"/>
                <a:gd name="connsiteY133" fmla="*/ 7620 h 289670"/>
                <a:gd name="connsiteX134" fmla="*/ 870585 w 916305"/>
                <a:gd name="connsiteY134" fmla="*/ 13335 h 289670"/>
                <a:gd name="connsiteX135" fmla="*/ 670560 w 916305"/>
                <a:gd name="connsiteY135" fmla="*/ 7620 h 289670"/>
                <a:gd name="connsiteX136" fmla="*/ 699135 w 916305"/>
                <a:gd name="connsiteY136" fmla="*/ 24765 h 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16305" h="289670">
                  <a:moveTo>
                    <a:pt x="297180" y="17145"/>
                  </a:moveTo>
                  <a:lnTo>
                    <a:pt x="297180" y="17145"/>
                  </a:lnTo>
                  <a:cubicBezTo>
                    <a:pt x="291465" y="17780"/>
                    <a:pt x="285674" y="17922"/>
                    <a:pt x="280035" y="19050"/>
                  </a:cubicBezTo>
                  <a:cubicBezTo>
                    <a:pt x="276097" y="19838"/>
                    <a:pt x="268605" y="22860"/>
                    <a:pt x="268605" y="22860"/>
                  </a:cubicBezTo>
                  <a:cubicBezTo>
                    <a:pt x="267335" y="24765"/>
                    <a:pt x="266583" y="27145"/>
                    <a:pt x="264795" y="28575"/>
                  </a:cubicBezTo>
                  <a:cubicBezTo>
                    <a:pt x="263227" y="29829"/>
                    <a:pt x="260876" y="29582"/>
                    <a:pt x="259080" y="30480"/>
                  </a:cubicBezTo>
                  <a:cubicBezTo>
                    <a:pt x="257032" y="31504"/>
                    <a:pt x="255413" y="33266"/>
                    <a:pt x="253365" y="34290"/>
                  </a:cubicBezTo>
                  <a:cubicBezTo>
                    <a:pt x="249280" y="36332"/>
                    <a:pt x="242038" y="37231"/>
                    <a:pt x="238125" y="38100"/>
                  </a:cubicBezTo>
                  <a:cubicBezTo>
                    <a:pt x="235569" y="38668"/>
                    <a:pt x="233045" y="39370"/>
                    <a:pt x="230505" y="40005"/>
                  </a:cubicBezTo>
                  <a:cubicBezTo>
                    <a:pt x="228600" y="41910"/>
                    <a:pt x="227145" y="44412"/>
                    <a:pt x="224790" y="45720"/>
                  </a:cubicBezTo>
                  <a:cubicBezTo>
                    <a:pt x="221279" y="47670"/>
                    <a:pt x="217256" y="48556"/>
                    <a:pt x="213360" y="49530"/>
                  </a:cubicBezTo>
                  <a:cubicBezTo>
                    <a:pt x="210820" y="50165"/>
                    <a:pt x="208296" y="50867"/>
                    <a:pt x="205740" y="51435"/>
                  </a:cubicBezTo>
                  <a:cubicBezTo>
                    <a:pt x="202579" y="52137"/>
                    <a:pt x="199356" y="52555"/>
                    <a:pt x="196215" y="53340"/>
                  </a:cubicBezTo>
                  <a:cubicBezTo>
                    <a:pt x="187623" y="55488"/>
                    <a:pt x="191049" y="55923"/>
                    <a:pt x="180975" y="60960"/>
                  </a:cubicBezTo>
                  <a:cubicBezTo>
                    <a:pt x="179179" y="61858"/>
                    <a:pt x="177165" y="62230"/>
                    <a:pt x="175260" y="62865"/>
                  </a:cubicBezTo>
                  <a:cubicBezTo>
                    <a:pt x="173355" y="65405"/>
                    <a:pt x="172187" y="68724"/>
                    <a:pt x="169545" y="70485"/>
                  </a:cubicBezTo>
                  <a:cubicBezTo>
                    <a:pt x="166203" y="72713"/>
                    <a:pt x="158115" y="74295"/>
                    <a:pt x="158115" y="74295"/>
                  </a:cubicBezTo>
                  <a:cubicBezTo>
                    <a:pt x="157480" y="76200"/>
                    <a:pt x="157185" y="78255"/>
                    <a:pt x="156210" y="80010"/>
                  </a:cubicBezTo>
                  <a:cubicBezTo>
                    <a:pt x="153986" y="84013"/>
                    <a:pt x="150038" y="87096"/>
                    <a:pt x="148590" y="91440"/>
                  </a:cubicBezTo>
                  <a:cubicBezTo>
                    <a:pt x="145237" y="101499"/>
                    <a:pt x="147799" y="95484"/>
                    <a:pt x="139065" y="108585"/>
                  </a:cubicBezTo>
                  <a:cubicBezTo>
                    <a:pt x="137795" y="110490"/>
                    <a:pt x="136874" y="112681"/>
                    <a:pt x="135255" y="114300"/>
                  </a:cubicBezTo>
                  <a:cubicBezTo>
                    <a:pt x="131445" y="118110"/>
                    <a:pt x="128937" y="124026"/>
                    <a:pt x="123825" y="125730"/>
                  </a:cubicBezTo>
                  <a:cubicBezTo>
                    <a:pt x="120015" y="127000"/>
                    <a:pt x="116124" y="128048"/>
                    <a:pt x="112395" y="129540"/>
                  </a:cubicBezTo>
                  <a:cubicBezTo>
                    <a:pt x="109220" y="130810"/>
                    <a:pt x="106114" y="132269"/>
                    <a:pt x="102870" y="133350"/>
                  </a:cubicBezTo>
                  <a:cubicBezTo>
                    <a:pt x="100386" y="134178"/>
                    <a:pt x="97767" y="134536"/>
                    <a:pt x="95250" y="135255"/>
                  </a:cubicBezTo>
                  <a:cubicBezTo>
                    <a:pt x="82119" y="139007"/>
                    <a:pt x="98732" y="135627"/>
                    <a:pt x="78105" y="139065"/>
                  </a:cubicBezTo>
                  <a:cubicBezTo>
                    <a:pt x="74295" y="142875"/>
                    <a:pt x="68379" y="145383"/>
                    <a:pt x="66675" y="150495"/>
                  </a:cubicBezTo>
                  <a:cubicBezTo>
                    <a:pt x="66040" y="152400"/>
                    <a:pt x="66024" y="154642"/>
                    <a:pt x="64770" y="156210"/>
                  </a:cubicBezTo>
                  <a:cubicBezTo>
                    <a:pt x="63340" y="157998"/>
                    <a:pt x="60814" y="158554"/>
                    <a:pt x="59055" y="160020"/>
                  </a:cubicBezTo>
                  <a:cubicBezTo>
                    <a:pt x="56985" y="161745"/>
                    <a:pt x="55065" y="163665"/>
                    <a:pt x="53340" y="165735"/>
                  </a:cubicBezTo>
                  <a:cubicBezTo>
                    <a:pt x="45403" y="175260"/>
                    <a:pt x="54292" y="168275"/>
                    <a:pt x="43815" y="175260"/>
                  </a:cubicBezTo>
                  <a:cubicBezTo>
                    <a:pt x="23495" y="205740"/>
                    <a:pt x="50165" y="168910"/>
                    <a:pt x="24765" y="194310"/>
                  </a:cubicBezTo>
                  <a:lnTo>
                    <a:pt x="11430" y="207645"/>
                  </a:lnTo>
                  <a:cubicBezTo>
                    <a:pt x="10160" y="211455"/>
                    <a:pt x="9416" y="215483"/>
                    <a:pt x="7620" y="219075"/>
                  </a:cubicBezTo>
                  <a:cubicBezTo>
                    <a:pt x="6350" y="221615"/>
                    <a:pt x="4865" y="224058"/>
                    <a:pt x="3810" y="226695"/>
                  </a:cubicBezTo>
                  <a:cubicBezTo>
                    <a:pt x="2318" y="230424"/>
                    <a:pt x="0" y="238125"/>
                    <a:pt x="0" y="238125"/>
                  </a:cubicBezTo>
                  <a:cubicBezTo>
                    <a:pt x="635" y="240030"/>
                    <a:pt x="651" y="242272"/>
                    <a:pt x="1905" y="243840"/>
                  </a:cubicBezTo>
                  <a:cubicBezTo>
                    <a:pt x="3335" y="245628"/>
                    <a:pt x="5861" y="246184"/>
                    <a:pt x="7620" y="247650"/>
                  </a:cubicBezTo>
                  <a:cubicBezTo>
                    <a:pt x="9690" y="249375"/>
                    <a:pt x="11430" y="251460"/>
                    <a:pt x="13335" y="253365"/>
                  </a:cubicBezTo>
                  <a:cubicBezTo>
                    <a:pt x="21362" y="277446"/>
                    <a:pt x="7971" y="238945"/>
                    <a:pt x="19050" y="264795"/>
                  </a:cubicBezTo>
                  <a:cubicBezTo>
                    <a:pt x="20081" y="267201"/>
                    <a:pt x="18998" y="270676"/>
                    <a:pt x="20955" y="272415"/>
                  </a:cubicBezTo>
                  <a:cubicBezTo>
                    <a:pt x="32375" y="282566"/>
                    <a:pt x="44885" y="280759"/>
                    <a:pt x="59055" y="281940"/>
                  </a:cubicBezTo>
                  <a:cubicBezTo>
                    <a:pt x="60960" y="283845"/>
                    <a:pt x="62195" y="286863"/>
                    <a:pt x="64770" y="287655"/>
                  </a:cubicBezTo>
                  <a:cubicBezTo>
                    <a:pt x="77230" y="291489"/>
                    <a:pt x="90410" y="288901"/>
                    <a:pt x="102870" y="287655"/>
                  </a:cubicBezTo>
                  <a:cubicBezTo>
                    <a:pt x="106680" y="283845"/>
                    <a:pt x="109817" y="279214"/>
                    <a:pt x="114300" y="276225"/>
                  </a:cubicBezTo>
                  <a:cubicBezTo>
                    <a:pt x="116205" y="274955"/>
                    <a:pt x="118256" y="273881"/>
                    <a:pt x="120015" y="272415"/>
                  </a:cubicBezTo>
                  <a:cubicBezTo>
                    <a:pt x="122085" y="270690"/>
                    <a:pt x="123488" y="268194"/>
                    <a:pt x="125730" y="266700"/>
                  </a:cubicBezTo>
                  <a:cubicBezTo>
                    <a:pt x="127401" y="265586"/>
                    <a:pt x="129690" y="265770"/>
                    <a:pt x="131445" y="264795"/>
                  </a:cubicBezTo>
                  <a:cubicBezTo>
                    <a:pt x="135448" y="262571"/>
                    <a:pt x="138324" y="257681"/>
                    <a:pt x="142875" y="257175"/>
                  </a:cubicBezTo>
                  <a:lnTo>
                    <a:pt x="160020" y="255270"/>
                  </a:lnTo>
                  <a:cubicBezTo>
                    <a:pt x="161925" y="254635"/>
                    <a:pt x="163980" y="254340"/>
                    <a:pt x="165735" y="253365"/>
                  </a:cubicBezTo>
                  <a:cubicBezTo>
                    <a:pt x="169738" y="251141"/>
                    <a:pt x="177165" y="245745"/>
                    <a:pt x="177165" y="245745"/>
                  </a:cubicBezTo>
                  <a:cubicBezTo>
                    <a:pt x="178435" y="243840"/>
                    <a:pt x="179187" y="241460"/>
                    <a:pt x="180975" y="240030"/>
                  </a:cubicBezTo>
                  <a:cubicBezTo>
                    <a:pt x="182543" y="238776"/>
                    <a:pt x="184894" y="239023"/>
                    <a:pt x="186690" y="238125"/>
                  </a:cubicBezTo>
                  <a:cubicBezTo>
                    <a:pt x="199871" y="231534"/>
                    <a:pt x="182963" y="234467"/>
                    <a:pt x="207645" y="232410"/>
                  </a:cubicBezTo>
                  <a:cubicBezTo>
                    <a:pt x="217790" y="231565"/>
                    <a:pt x="227980" y="231350"/>
                    <a:pt x="238125" y="230505"/>
                  </a:cubicBezTo>
                  <a:cubicBezTo>
                    <a:pt x="244034" y="230013"/>
                    <a:pt x="260389" y="227597"/>
                    <a:pt x="266700" y="226695"/>
                  </a:cubicBezTo>
                  <a:cubicBezTo>
                    <a:pt x="273685" y="227330"/>
                    <a:pt x="280748" y="227381"/>
                    <a:pt x="287655" y="228600"/>
                  </a:cubicBezTo>
                  <a:cubicBezTo>
                    <a:pt x="321413" y="234557"/>
                    <a:pt x="284253" y="229371"/>
                    <a:pt x="304800" y="236220"/>
                  </a:cubicBezTo>
                  <a:cubicBezTo>
                    <a:pt x="308464" y="237441"/>
                    <a:pt x="312459" y="237287"/>
                    <a:pt x="316230" y="238125"/>
                  </a:cubicBezTo>
                  <a:cubicBezTo>
                    <a:pt x="318190" y="238561"/>
                    <a:pt x="319985" y="239594"/>
                    <a:pt x="321945" y="240030"/>
                  </a:cubicBezTo>
                  <a:cubicBezTo>
                    <a:pt x="325716" y="240868"/>
                    <a:pt x="329604" y="241097"/>
                    <a:pt x="333375" y="241935"/>
                  </a:cubicBezTo>
                  <a:cubicBezTo>
                    <a:pt x="335335" y="242371"/>
                    <a:pt x="337102" y="243556"/>
                    <a:pt x="339090" y="243840"/>
                  </a:cubicBezTo>
                  <a:cubicBezTo>
                    <a:pt x="346033" y="244832"/>
                    <a:pt x="353060" y="245110"/>
                    <a:pt x="360045" y="245745"/>
                  </a:cubicBezTo>
                  <a:cubicBezTo>
                    <a:pt x="363220" y="246380"/>
                    <a:pt x="366538" y="246513"/>
                    <a:pt x="369570" y="247650"/>
                  </a:cubicBezTo>
                  <a:cubicBezTo>
                    <a:pt x="371714" y="248454"/>
                    <a:pt x="373237" y="250436"/>
                    <a:pt x="375285" y="251460"/>
                  </a:cubicBezTo>
                  <a:cubicBezTo>
                    <a:pt x="377081" y="252358"/>
                    <a:pt x="379095" y="252730"/>
                    <a:pt x="381000" y="253365"/>
                  </a:cubicBezTo>
                  <a:cubicBezTo>
                    <a:pt x="387697" y="263410"/>
                    <a:pt x="380949" y="256064"/>
                    <a:pt x="392430" y="260985"/>
                  </a:cubicBezTo>
                  <a:cubicBezTo>
                    <a:pt x="394534" y="261887"/>
                    <a:pt x="396041" y="263893"/>
                    <a:pt x="398145" y="264795"/>
                  </a:cubicBezTo>
                  <a:cubicBezTo>
                    <a:pt x="403395" y="267045"/>
                    <a:pt x="417514" y="268129"/>
                    <a:pt x="421005" y="268605"/>
                  </a:cubicBezTo>
                  <a:cubicBezTo>
                    <a:pt x="429903" y="269818"/>
                    <a:pt x="438746" y="271458"/>
                    <a:pt x="447675" y="272415"/>
                  </a:cubicBezTo>
                  <a:cubicBezTo>
                    <a:pt x="456537" y="273364"/>
                    <a:pt x="465469" y="273513"/>
                    <a:pt x="474345" y="274320"/>
                  </a:cubicBezTo>
                  <a:cubicBezTo>
                    <a:pt x="479444" y="274784"/>
                    <a:pt x="484505" y="275590"/>
                    <a:pt x="489585" y="276225"/>
                  </a:cubicBezTo>
                  <a:cubicBezTo>
                    <a:pt x="494030" y="277495"/>
                    <a:pt x="498299" y="279907"/>
                    <a:pt x="502920" y="280035"/>
                  </a:cubicBezTo>
                  <a:cubicBezTo>
                    <a:pt x="526811" y="280699"/>
                    <a:pt x="559260" y="278052"/>
                    <a:pt x="584835" y="276225"/>
                  </a:cubicBezTo>
                  <a:lnTo>
                    <a:pt x="605790" y="272415"/>
                  </a:lnTo>
                  <a:cubicBezTo>
                    <a:pt x="608972" y="271818"/>
                    <a:pt x="612121" y="271042"/>
                    <a:pt x="615315" y="270510"/>
                  </a:cubicBezTo>
                  <a:cubicBezTo>
                    <a:pt x="619744" y="269772"/>
                    <a:pt x="624205" y="269240"/>
                    <a:pt x="628650" y="268605"/>
                  </a:cubicBezTo>
                  <a:cubicBezTo>
                    <a:pt x="630555" y="267970"/>
                    <a:pt x="632405" y="267136"/>
                    <a:pt x="634365" y="266700"/>
                  </a:cubicBezTo>
                  <a:cubicBezTo>
                    <a:pt x="640345" y="265371"/>
                    <a:pt x="649253" y="264623"/>
                    <a:pt x="655320" y="262890"/>
                  </a:cubicBezTo>
                  <a:cubicBezTo>
                    <a:pt x="661112" y="261235"/>
                    <a:pt x="666750" y="259080"/>
                    <a:pt x="672465" y="257175"/>
                  </a:cubicBezTo>
                  <a:cubicBezTo>
                    <a:pt x="674370" y="256540"/>
                    <a:pt x="676316" y="256016"/>
                    <a:pt x="678180" y="255270"/>
                  </a:cubicBezTo>
                  <a:cubicBezTo>
                    <a:pt x="689569" y="250714"/>
                    <a:pt x="684461" y="252541"/>
                    <a:pt x="693420" y="249555"/>
                  </a:cubicBezTo>
                  <a:cubicBezTo>
                    <a:pt x="700117" y="239510"/>
                    <a:pt x="693369" y="246856"/>
                    <a:pt x="704850" y="241935"/>
                  </a:cubicBezTo>
                  <a:cubicBezTo>
                    <a:pt x="706954" y="241033"/>
                    <a:pt x="708577" y="239261"/>
                    <a:pt x="710565" y="238125"/>
                  </a:cubicBezTo>
                  <a:cubicBezTo>
                    <a:pt x="725339" y="229682"/>
                    <a:pt x="710931" y="240118"/>
                    <a:pt x="727710" y="226695"/>
                  </a:cubicBezTo>
                  <a:cubicBezTo>
                    <a:pt x="778989" y="227564"/>
                    <a:pt x="812307" y="218699"/>
                    <a:pt x="853440" y="232410"/>
                  </a:cubicBezTo>
                  <a:cubicBezTo>
                    <a:pt x="857250" y="236220"/>
                    <a:pt x="860051" y="241430"/>
                    <a:pt x="864870" y="243840"/>
                  </a:cubicBezTo>
                  <a:cubicBezTo>
                    <a:pt x="869528" y="246169"/>
                    <a:pt x="874166" y="248094"/>
                    <a:pt x="878205" y="251460"/>
                  </a:cubicBezTo>
                  <a:cubicBezTo>
                    <a:pt x="880275" y="253185"/>
                    <a:pt x="881850" y="255450"/>
                    <a:pt x="883920" y="257175"/>
                  </a:cubicBezTo>
                  <a:cubicBezTo>
                    <a:pt x="886551" y="259367"/>
                    <a:pt x="894344" y="263922"/>
                    <a:pt x="897255" y="264795"/>
                  </a:cubicBezTo>
                  <a:cubicBezTo>
                    <a:pt x="900955" y="265905"/>
                    <a:pt x="904914" y="265862"/>
                    <a:pt x="908685" y="266700"/>
                  </a:cubicBezTo>
                  <a:cubicBezTo>
                    <a:pt x="910645" y="267136"/>
                    <a:pt x="912495" y="267970"/>
                    <a:pt x="914400" y="268605"/>
                  </a:cubicBezTo>
                  <a:cubicBezTo>
                    <a:pt x="915035" y="235585"/>
                    <a:pt x="916305" y="202571"/>
                    <a:pt x="916305" y="169545"/>
                  </a:cubicBezTo>
                  <a:cubicBezTo>
                    <a:pt x="916305" y="123186"/>
                    <a:pt x="915573" y="76824"/>
                    <a:pt x="914400" y="30480"/>
                  </a:cubicBezTo>
                  <a:cubicBezTo>
                    <a:pt x="914302" y="26619"/>
                    <a:pt x="913432" y="22797"/>
                    <a:pt x="912495" y="19050"/>
                  </a:cubicBezTo>
                  <a:cubicBezTo>
                    <a:pt x="912187" y="17818"/>
                    <a:pt x="912495" y="21590"/>
                    <a:pt x="912495" y="22860"/>
                  </a:cubicBezTo>
                  <a:lnTo>
                    <a:pt x="912495" y="22860"/>
                  </a:lnTo>
                  <a:cubicBezTo>
                    <a:pt x="905510" y="21590"/>
                    <a:pt x="898640" y="19050"/>
                    <a:pt x="891540" y="19050"/>
                  </a:cubicBezTo>
                  <a:cubicBezTo>
                    <a:pt x="870547" y="19050"/>
                    <a:pt x="849624" y="21494"/>
                    <a:pt x="828675" y="22860"/>
                  </a:cubicBezTo>
                  <a:cubicBezTo>
                    <a:pt x="808023" y="24207"/>
                    <a:pt x="804074" y="24749"/>
                    <a:pt x="784860" y="26670"/>
                  </a:cubicBezTo>
                  <a:cubicBezTo>
                    <a:pt x="782320" y="27940"/>
                    <a:pt x="779899" y="29483"/>
                    <a:pt x="777240" y="30480"/>
                  </a:cubicBezTo>
                  <a:cubicBezTo>
                    <a:pt x="774789" y="31399"/>
                    <a:pt x="772232" y="32205"/>
                    <a:pt x="769620" y="32385"/>
                  </a:cubicBezTo>
                  <a:cubicBezTo>
                    <a:pt x="753770" y="33478"/>
                    <a:pt x="737870" y="33655"/>
                    <a:pt x="721995" y="34290"/>
                  </a:cubicBezTo>
                  <a:cubicBezTo>
                    <a:pt x="706397" y="36890"/>
                    <a:pt x="701447" y="38100"/>
                    <a:pt x="681990" y="38100"/>
                  </a:cubicBezTo>
                  <a:cubicBezTo>
                    <a:pt x="636266" y="38100"/>
                    <a:pt x="590550" y="36830"/>
                    <a:pt x="544830" y="36195"/>
                  </a:cubicBezTo>
                  <a:cubicBezTo>
                    <a:pt x="532765" y="35560"/>
                    <a:pt x="520681" y="35217"/>
                    <a:pt x="508635" y="34290"/>
                  </a:cubicBezTo>
                  <a:cubicBezTo>
                    <a:pt x="504158" y="33946"/>
                    <a:pt x="499758" y="32920"/>
                    <a:pt x="495300" y="32385"/>
                  </a:cubicBezTo>
                  <a:lnTo>
                    <a:pt x="461010" y="28575"/>
                  </a:lnTo>
                  <a:cubicBezTo>
                    <a:pt x="452727" y="27506"/>
                    <a:pt x="444553" y="25624"/>
                    <a:pt x="436245" y="24765"/>
                  </a:cubicBezTo>
                  <a:cubicBezTo>
                    <a:pt x="426119" y="23718"/>
                    <a:pt x="415925" y="23495"/>
                    <a:pt x="405765" y="22860"/>
                  </a:cubicBezTo>
                  <a:cubicBezTo>
                    <a:pt x="388482" y="17922"/>
                    <a:pt x="395058" y="18999"/>
                    <a:pt x="375285" y="17145"/>
                  </a:cubicBezTo>
                  <a:lnTo>
                    <a:pt x="331470" y="13335"/>
                  </a:lnTo>
                  <a:cubicBezTo>
                    <a:pt x="302837" y="7199"/>
                    <a:pt x="307675" y="-1005"/>
                    <a:pt x="302895" y="13335"/>
                  </a:cubicBezTo>
                  <a:cubicBezTo>
                    <a:pt x="346883" y="22133"/>
                    <a:pt x="315477" y="17468"/>
                    <a:pt x="398145" y="13335"/>
                  </a:cubicBezTo>
                  <a:cubicBezTo>
                    <a:pt x="401320" y="12065"/>
                    <a:pt x="404371" y="10425"/>
                    <a:pt x="407670" y="9525"/>
                  </a:cubicBezTo>
                  <a:cubicBezTo>
                    <a:pt x="411396" y="8509"/>
                    <a:pt x="415243" y="7818"/>
                    <a:pt x="419100" y="7620"/>
                  </a:cubicBezTo>
                  <a:cubicBezTo>
                    <a:pt x="440037" y="6546"/>
                    <a:pt x="461000" y="5715"/>
                    <a:pt x="481965" y="5715"/>
                  </a:cubicBezTo>
                  <a:cubicBezTo>
                    <a:pt x="495949" y="5715"/>
                    <a:pt x="454025" y="6985"/>
                    <a:pt x="440055" y="7620"/>
                  </a:cubicBezTo>
                  <a:cubicBezTo>
                    <a:pt x="434975" y="8255"/>
                    <a:pt x="429927" y="9241"/>
                    <a:pt x="424815" y="9525"/>
                  </a:cubicBezTo>
                  <a:cubicBezTo>
                    <a:pt x="407051" y="10512"/>
                    <a:pt x="353684" y="11430"/>
                    <a:pt x="371475" y="11430"/>
                  </a:cubicBezTo>
                  <a:cubicBezTo>
                    <a:pt x="397518" y="11430"/>
                    <a:pt x="423545" y="10160"/>
                    <a:pt x="449580" y="9525"/>
                  </a:cubicBezTo>
                  <a:cubicBezTo>
                    <a:pt x="456565" y="8255"/>
                    <a:pt x="463507" y="6719"/>
                    <a:pt x="470535" y="5715"/>
                  </a:cubicBezTo>
                  <a:cubicBezTo>
                    <a:pt x="476853" y="4812"/>
                    <a:pt x="483227" y="4363"/>
                    <a:pt x="489585" y="3810"/>
                  </a:cubicBezTo>
                  <a:cubicBezTo>
                    <a:pt x="529715" y="320"/>
                    <a:pt x="528982" y="1510"/>
                    <a:pt x="584835" y="0"/>
                  </a:cubicBezTo>
                  <a:cubicBezTo>
                    <a:pt x="656321" y="3574"/>
                    <a:pt x="599183" y="-4401"/>
                    <a:pt x="638175" y="9525"/>
                  </a:cubicBezTo>
                  <a:cubicBezTo>
                    <a:pt x="641813" y="10824"/>
                    <a:pt x="645858" y="10493"/>
                    <a:pt x="649605" y="11430"/>
                  </a:cubicBezTo>
                  <a:cubicBezTo>
                    <a:pt x="653501" y="12404"/>
                    <a:pt x="657225" y="13970"/>
                    <a:pt x="661035" y="15240"/>
                  </a:cubicBezTo>
                  <a:cubicBezTo>
                    <a:pt x="674637" y="19774"/>
                    <a:pt x="669123" y="16822"/>
                    <a:pt x="678180" y="22860"/>
                  </a:cubicBezTo>
                  <a:cubicBezTo>
                    <a:pt x="697230" y="21590"/>
                    <a:pt x="716312" y="20728"/>
                    <a:pt x="735330" y="19050"/>
                  </a:cubicBezTo>
                  <a:cubicBezTo>
                    <a:pt x="743856" y="18298"/>
                    <a:pt x="742614" y="16319"/>
                    <a:pt x="750570" y="13335"/>
                  </a:cubicBezTo>
                  <a:cubicBezTo>
                    <a:pt x="753021" y="12416"/>
                    <a:pt x="755614" y="11898"/>
                    <a:pt x="758190" y="11430"/>
                  </a:cubicBezTo>
                  <a:cubicBezTo>
                    <a:pt x="773745" y="8602"/>
                    <a:pt x="803500" y="6618"/>
                    <a:pt x="813435" y="5715"/>
                  </a:cubicBezTo>
                  <a:cubicBezTo>
                    <a:pt x="820420" y="6350"/>
                    <a:pt x="827447" y="6628"/>
                    <a:pt x="834390" y="7620"/>
                  </a:cubicBezTo>
                  <a:cubicBezTo>
                    <a:pt x="875940" y="13556"/>
                    <a:pt x="854896" y="13335"/>
                    <a:pt x="870585" y="13335"/>
                  </a:cubicBezTo>
                  <a:lnTo>
                    <a:pt x="670560" y="7620"/>
                  </a:lnTo>
                  <a:lnTo>
                    <a:pt x="699135" y="24765"/>
                  </a:lnTo>
                </a:path>
              </a:pathLst>
            </a:custGeom>
            <a:no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36" name="Groupe 51">
              <a:extLst>
                <a:ext uri="{FF2B5EF4-FFF2-40B4-BE49-F238E27FC236}">
                  <a16:creationId xmlns:a16="http://schemas.microsoft.com/office/drawing/2014/main" id="{3A380E34-AA73-5695-C744-D41ECBFBB143}"/>
                </a:ext>
              </a:extLst>
            </p:cNvPr>
            <p:cNvGrpSpPr/>
            <p:nvPr/>
          </p:nvGrpSpPr>
          <p:grpSpPr>
            <a:xfrm>
              <a:off x="619308" y="2275999"/>
              <a:ext cx="210715" cy="72241"/>
              <a:chOff x="2843808" y="5949039"/>
              <a:chExt cx="210715" cy="72241"/>
            </a:xfrm>
            <a:solidFill>
              <a:srgbClr val="D8D8D8">
                <a:lumMod val="75000"/>
              </a:srgbClr>
            </a:solidFill>
          </p:grpSpPr>
          <p:sp>
            <p:nvSpPr>
              <p:cNvPr id="60" name="Ellipse 75">
                <a:extLst>
                  <a:ext uri="{FF2B5EF4-FFF2-40B4-BE49-F238E27FC236}">
                    <a16:creationId xmlns:a16="http://schemas.microsoft.com/office/drawing/2014/main" id="{7CA3167D-374F-8BFA-C074-1E2CEB080F75}"/>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61" name="Rectangle 60">
                <a:extLst>
                  <a:ext uri="{FF2B5EF4-FFF2-40B4-BE49-F238E27FC236}">
                    <a16:creationId xmlns:a16="http://schemas.microsoft.com/office/drawing/2014/main" id="{D7CC6DF3-12A5-D42A-DA1A-907C60713A48}"/>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62" name="Ellipse 77">
                <a:extLst>
                  <a:ext uri="{FF2B5EF4-FFF2-40B4-BE49-F238E27FC236}">
                    <a16:creationId xmlns:a16="http://schemas.microsoft.com/office/drawing/2014/main" id="{A48EFA29-A3D5-393C-C5C4-B7B98DA761C0}"/>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63" name="Rectangle 62">
                <a:extLst>
                  <a:ext uri="{FF2B5EF4-FFF2-40B4-BE49-F238E27FC236}">
                    <a16:creationId xmlns:a16="http://schemas.microsoft.com/office/drawing/2014/main" id="{E0048496-90FC-4683-988E-013A4306B4B6}"/>
                  </a:ext>
                </a:extLst>
              </p:cNvPr>
              <p:cNvSpPr/>
              <p:nvPr/>
            </p:nvSpPr>
            <p:spPr>
              <a:xfrm flipH="1">
                <a:off x="2920647"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37" name="Groupe 52">
              <a:extLst>
                <a:ext uri="{FF2B5EF4-FFF2-40B4-BE49-F238E27FC236}">
                  <a16:creationId xmlns:a16="http://schemas.microsoft.com/office/drawing/2014/main" id="{59F759A9-5711-4DF6-AFAB-B27D4460196C}"/>
                </a:ext>
              </a:extLst>
            </p:cNvPr>
            <p:cNvGrpSpPr/>
            <p:nvPr/>
          </p:nvGrpSpPr>
          <p:grpSpPr>
            <a:xfrm>
              <a:off x="1110986" y="2274779"/>
              <a:ext cx="210715" cy="72241"/>
              <a:chOff x="2843808" y="5949039"/>
              <a:chExt cx="210715" cy="72241"/>
            </a:xfrm>
            <a:solidFill>
              <a:srgbClr val="D8D8D8">
                <a:lumMod val="75000"/>
              </a:srgbClr>
            </a:solidFill>
          </p:grpSpPr>
          <p:sp>
            <p:nvSpPr>
              <p:cNvPr id="56" name="Ellipse 71">
                <a:extLst>
                  <a:ext uri="{FF2B5EF4-FFF2-40B4-BE49-F238E27FC236}">
                    <a16:creationId xmlns:a16="http://schemas.microsoft.com/office/drawing/2014/main" id="{BDFCF659-5FE1-19D0-1430-63A27169B3F1}"/>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57" name="Rectangle 56">
                <a:extLst>
                  <a:ext uri="{FF2B5EF4-FFF2-40B4-BE49-F238E27FC236}">
                    <a16:creationId xmlns:a16="http://schemas.microsoft.com/office/drawing/2014/main" id="{1E8101DC-7949-D1EF-E4FE-FCE1AA6D4CA7}"/>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58" name="Ellipse 73">
                <a:extLst>
                  <a:ext uri="{FF2B5EF4-FFF2-40B4-BE49-F238E27FC236}">
                    <a16:creationId xmlns:a16="http://schemas.microsoft.com/office/drawing/2014/main" id="{4565BF5A-B486-A843-3DE7-7B35D1D3D14E}"/>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59" name="Rectangle 58">
                <a:extLst>
                  <a:ext uri="{FF2B5EF4-FFF2-40B4-BE49-F238E27FC236}">
                    <a16:creationId xmlns:a16="http://schemas.microsoft.com/office/drawing/2014/main" id="{FCC11C15-203F-94C4-510A-EEB4C6124EA0}"/>
                  </a:ext>
                </a:extLst>
              </p:cNvPr>
              <p:cNvSpPr/>
              <p:nvPr/>
            </p:nvSpPr>
            <p:spPr>
              <a:xfrm flipH="1">
                <a:off x="2920647"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sp>
          <p:nvSpPr>
            <p:cNvPr id="38" name="Forme libre : forme 53">
              <a:extLst>
                <a:ext uri="{FF2B5EF4-FFF2-40B4-BE49-F238E27FC236}">
                  <a16:creationId xmlns:a16="http://schemas.microsoft.com/office/drawing/2014/main" id="{792C081A-809E-B7BB-76A1-FE98996C8EBA}"/>
                </a:ext>
              </a:extLst>
            </p:cNvPr>
            <p:cNvSpPr/>
            <p:nvPr/>
          </p:nvSpPr>
          <p:spPr>
            <a:xfrm>
              <a:off x="461957" y="2070185"/>
              <a:ext cx="902970" cy="257175"/>
            </a:xfrm>
            <a:custGeom>
              <a:avLst/>
              <a:gdLst>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49555 h 259080"/>
                <a:gd name="connsiteX21" fmla="*/ 163830 w 902970"/>
                <a:gd name="connsiteY21" fmla="*/ 22860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49555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03835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17170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1475 w 902970"/>
                <a:gd name="connsiteY27" fmla="*/ 24765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17170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1475 w 902970"/>
                <a:gd name="connsiteY27" fmla="*/ 247650 h 259080"/>
                <a:gd name="connsiteX28" fmla="*/ 643890 w 902970"/>
                <a:gd name="connsiteY28" fmla="*/ 249555 h 259080"/>
                <a:gd name="connsiteX29" fmla="*/ 655320 w 902970"/>
                <a:gd name="connsiteY29" fmla="*/ 230505 h 259080"/>
                <a:gd name="connsiteX30" fmla="*/ 668655 w 902970"/>
                <a:gd name="connsiteY30" fmla="*/ 220980 h 259080"/>
                <a:gd name="connsiteX31" fmla="*/ 687705 w 902970"/>
                <a:gd name="connsiteY31" fmla="*/ 217170 h 259080"/>
                <a:gd name="connsiteX32" fmla="*/ 840105 w 902970"/>
                <a:gd name="connsiteY32" fmla="*/ 217170 h 259080"/>
                <a:gd name="connsiteX33" fmla="*/ 853440 w 902970"/>
                <a:gd name="connsiteY33" fmla="*/ 217170 h 259080"/>
                <a:gd name="connsiteX34" fmla="*/ 866775 w 902970"/>
                <a:gd name="connsiteY34" fmla="*/ 220980 h 259080"/>
                <a:gd name="connsiteX35" fmla="*/ 876300 w 902970"/>
                <a:gd name="connsiteY35" fmla="*/ 232410 h 259080"/>
                <a:gd name="connsiteX36" fmla="*/ 878205 w 902970"/>
                <a:gd name="connsiteY36" fmla="*/ 243840 h 259080"/>
                <a:gd name="connsiteX37" fmla="*/ 880110 w 902970"/>
                <a:gd name="connsiteY37" fmla="*/ 249555 h 259080"/>
                <a:gd name="connsiteX38" fmla="*/ 878205 w 902970"/>
                <a:gd name="connsiteY38" fmla="*/ 249555 h 259080"/>
                <a:gd name="connsiteX39" fmla="*/ 882015 w 902970"/>
                <a:gd name="connsiteY39" fmla="*/ 251460 h 259080"/>
                <a:gd name="connsiteX40" fmla="*/ 901065 w 902970"/>
                <a:gd name="connsiteY40" fmla="*/ 251460 h 259080"/>
                <a:gd name="connsiteX41" fmla="*/ 901065 w 902970"/>
                <a:gd name="connsiteY41" fmla="*/ 251460 h 259080"/>
                <a:gd name="connsiteX42" fmla="*/ 902970 w 902970"/>
                <a:gd name="connsiteY42"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84810 w 902970"/>
                <a:gd name="connsiteY25" fmla="*/ 20383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44805 w 902970"/>
                <a:gd name="connsiteY25" fmla="*/ 232410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71475 w 902970"/>
                <a:gd name="connsiteY25" fmla="*/ 247650 h 259080"/>
                <a:gd name="connsiteX26" fmla="*/ 643890 w 902970"/>
                <a:gd name="connsiteY26" fmla="*/ 249555 h 259080"/>
                <a:gd name="connsiteX27" fmla="*/ 655320 w 902970"/>
                <a:gd name="connsiteY27" fmla="*/ 230505 h 259080"/>
                <a:gd name="connsiteX28" fmla="*/ 668655 w 902970"/>
                <a:gd name="connsiteY28" fmla="*/ 220980 h 259080"/>
                <a:gd name="connsiteX29" fmla="*/ 687705 w 902970"/>
                <a:gd name="connsiteY29" fmla="*/ 217170 h 259080"/>
                <a:gd name="connsiteX30" fmla="*/ 840105 w 902970"/>
                <a:gd name="connsiteY30" fmla="*/ 217170 h 259080"/>
                <a:gd name="connsiteX31" fmla="*/ 853440 w 902970"/>
                <a:gd name="connsiteY31" fmla="*/ 217170 h 259080"/>
                <a:gd name="connsiteX32" fmla="*/ 866775 w 902970"/>
                <a:gd name="connsiteY32" fmla="*/ 220980 h 259080"/>
                <a:gd name="connsiteX33" fmla="*/ 876300 w 902970"/>
                <a:gd name="connsiteY33" fmla="*/ 232410 h 259080"/>
                <a:gd name="connsiteX34" fmla="*/ 878205 w 902970"/>
                <a:gd name="connsiteY34" fmla="*/ 243840 h 259080"/>
                <a:gd name="connsiteX35" fmla="*/ 880110 w 902970"/>
                <a:gd name="connsiteY35" fmla="*/ 249555 h 259080"/>
                <a:gd name="connsiteX36" fmla="*/ 878205 w 902970"/>
                <a:gd name="connsiteY36" fmla="*/ 249555 h 259080"/>
                <a:gd name="connsiteX37" fmla="*/ 882015 w 902970"/>
                <a:gd name="connsiteY37" fmla="*/ 251460 h 259080"/>
                <a:gd name="connsiteX38" fmla="*/ 901065 w 902970"/>
                <a:gd name="connsiteY38" fmla="*/ 251460 h 259080"/>
                <a:gd name="connsiteX39" fmla="*/ 901065 w 902970"/>
                <a:gd name="connsiteY39" fmla="*/ 251460 h 259080"/>
                <a:gd name="connsiteX40" fmla="*/ 902970 w 902970"/>
                <a:gd name="connsiteY40"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0098 w 902970"/>
                <a:gd name="connsiteY25" fmla="*/ 23434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80110 w 902970"/>
                <a:gd name="connsiteY35" fmla="*/ 249555 h 259080"/>
                <a:gd name="connsiteX36" fmla="*/ 878205 w 902970"/>
                <a:gd name="connsiteY36" fmla="*/ 249555 h 259080"/>
                <a:gd name="connsiteX37" fmla="*/ 882015 w 902970"/>
                <a:gd name="connsiteY37" fmla="*/ 251460 h 259080"/>
                <a:gd name="connsiteX38" fmla="*/ 901065 w 902970"/>
                <a:gd name="connsiteY38" fmla="*/ 251460 h 259080"/>
                <a:gd name="connsiteX39" fmla="*/ 901065 w 902970"/>
                <a:gd name="connsiteY39" fmla="*/ 251460 h 259080"/>
                <a:gd name="connsiteX40" fmla="*/ 902970 w 902970"/>
                <a:gd name="connsiteY40"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80110 w 902970"/>
                <a:gd name="connsiteY34" fmla="*/ 249555 h 259080"/>
                <a:gd name="connsiteX35" fmla="*/ 878205 w 902970"/>
                <a:gd name="connsiteY35" fmla="*/ 249555 h 259080"/>
                <a:gd name="connsiteX36" fmla="*/ 882015 w 902970"/>
                <a:gd name="connsiteY36" fmla="*/ 251460 h 259080"/>
                <a:gd name="connsiteX37" fmla="*/ 901065 w 902970"/>
                <a:gd name="connsiteY37" fmla="*/ 251460 h 259080"/>
                <a:gd name="connsiteX38" fmla="*/ 901065 w 902970"/>
                <a:gd name="connsiteY38" fmla="*/ 251460 h 259080"/>
                <a:gd name="connsiteX39" fmla="*/ 902970 w 902970"/>
                <a:gd name="connsiteY39"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80110 w 902970"/>
                <a:gd name="connsiteY34" fmla="*/ 249555 h 259080"/>
                <a:gd name="connsiteX35" fmla="*/ 87820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87820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87058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70585 w 902970"/>
                <a:gd name="connsiteY34" fmla="*/ 251460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53440 w 902970"/>
                <a:gd name="connsiteY33" fmla="*/ 226695 h 259080"/>
                <a:gd name="connsiteX34" fmla="*/ 870585 w 902970"/>
                <a:gd name="connsiteY34" fmla="*/ 251460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26695 h 259080"/>
                <a:gd name="connsiteX33" fmla="*/ 870585 w 902970"/>
                <a:gd name="connsiteY33" fmla="*/ 251460 h 259080"/>
                <a:gd name="connsiteX34" fmla="*/ 901065 w 902970"/>
                <a:gd name="connsiteY34" fmla="*/ 251460 h 259080"/>
                <a:gd name="connsiteX35" fmla="*/ 901065 w 902970"/>
                <a:gd name="connsiteY35" fmla="*/ 251460 h 259080"/>
                <a:gd name="connsiteX36" fmla="*/ 902970 w 902970"/>
                <a:gd name="connsiteY36" fmla="*/ 1905 h 259080"/>
                <a:gd name="connsiteX0" fmla="*/ 902970 w 902970"/>
                <a:gd name="connsiteY0" fmla="*/ 1905 h 259080"/>
                <a:gd name="connsiteX1" fmla="*/ 902970 w 902970"/>
                <a:gd name="connsiteY1" fmla="*/ 1905 h 259080"/>
                <a:gd name="connsiteX2" fmla="*/ 781050 w 902970"/>
                <a:gd name="connsiteY2" fmla="*/ 0 h 259080"/>
                <a:gd name="connsiteX3" fmla="*/ 617220 w 902970"/>
                <a:gd name="connsiteY3" fmla="*/ 1905 h 259080"/>
                <a:gd name="connsiteX4" fmla="*/ 253365 w 902970"/>
                <a:gd name="connsiteY4" fmla="*/ 0 h 259080"/>
                <a:gd name="connsiteX5" fmla="*/ 211455 w 902970"/>
                <a:gd name="connsiteY5" fmla="*/ 17145 h 259080"/>
                <a:gd name="connsiteX6" fmla="*/ 179070 w 902970"/>
                <a:gd name="connsiteY6" fmla="*/ 40005 h 259080"/>
                <a:gd name="connsiteX7" fmla="*/ 131445 w 902970"/>
                <a:gd name="connsiteY7" fmla="*/ 78105 h 259080"/>
                <a:gd name="connsiteX8" fmla="*/ 110490 w 902970"/>
                <a:gd name="connsiteY8" fmla="*/ 93345 h 259080"/>
                <a:gd name="connsiteX9" fmla="*/ 78105 w 902970"/>
                <a:gd name="connsiteY9" fmla="*/ 118110 h 259080"/>
                <a:gd name="connsiteX10" fmla="*/ 24765 w 902970"/>
                <a:gd name="connsiteY10" fmla="*/ 154305 h 259080"/>
                <a:gd name="connsiteX11" fmla="*/ 5715 w 902970"/>
                <a:gd name="connsiteY11" fmla="*/ 184785 h 259080"/>
                <a:gd name="connsiteX12" fmla="*/ 0 w 902970"/>
                <a:gd name="connsiteY12" fmla="*/ 209550 h 259080"/>
                <a:gd name="connsiteX13" fmla="*/ 3810 w 902970"/>
                <a:gd name="connsiteY13" fmla="*/ 226695 h 259080"/>
                <a:gd name="connsiteX14" fmla="*/ 5715 w 902970"/>
                <a:gd name="connsiteY14" fmla="*/ 234315 h 259080"/>
                <a:gd name="connsiteX15" fmla="*/ 17145 w 902970"/>
                <a:gd name="connsiteY15" fmla="*/ 245745 h 259080"/>
                <a:gd name="connsiteX16" fmla="*/ 30480 w 902970"/>
                <a:gd name="connsiteY16" fmla="*/ 253365 h 259080"/>
                <a:gd name="connsiteX17" fmla="*/ 41910 w 902970"/>
                <a:gd name="connsiteY17" fmla="*/ 255270 h 259080"/>
                <a:gd name="connsiteX18" fmla="*/ 64770 w 902970"/>
                <a:gd name="connsiteY18" fmla="*/ 259080 h 259080"/>
                <a:gd name="connsiteX19" fmla="*/ 112395 w 902970"/>
                <a:gd name="connsiteY19" fmla="*/ 259080 h 259080"/>
                <a:gd name="connsiteX20" fmla="*/ 152400 w 902970"/>
                <a:gd name="connsiteY20" fmla="*/ 249555 h 259080"/>
                <a:gd name="connsiteX21" fmla="*/ 224790 w 902970"/>
                <a:gd name="connsiteY21" fmla="*/ 219075 h 259080"/>
                <a:gd name="connsiteX22" fmla="*/ 291465 w 902970"/>
                <a:gd name="connsiteY22" fmla="*/ 217170 h 259080"/>
                <a:gd name="connsiteX23" fmla="*/ 331470 w 902970"/>
                <a:gd name="connsiteY23" fmla="*/ 220980 h 259080"/>
                <a:gd name="connsiteX24" fmla="*/ 355813 w 902970"/>
                <a:gd name="connsiteY24" fmla="*/ 241965 h 259080"/>
                <a:gd name="connsiteX25" fmla="*/ 369570 w 902970"/>
                <a:gd name="connsiteY25" fmla="*/ 247650 h 259080"/>
                <a:gd name="connsiteX26" fmla="*/ 643890 w 902970"/>
                <a:gd name="connsiteY26" fmla="*/ 249555 h 259080"/>
                <a:gd name="connsiteX27" fmla="*/ 655320 w 902970"/>
                <a:gd name="connsiteY27" fmla="*/ 230505 h 259080"/>
                <a:gd name="connsiteX28" fmla="*/ 668655 w 902970"/>
                <a:gd name="connsiteY28" fmla="*/ 220980 h 259080"/>
                <a:gd name="connsiteX29" fmla="*/ 687705 w 902970"/>
                <a:gd name="connsiteY29" fmla="*/ 217170 h 259080"/>
                <a:gd name="connsiteX30" fmla="*/ 840105 w 902970"/>
                <a:gd name="connsiteY30" fmla="*/ 217170 h 259080"/>
                <a:gd name="connsiteX31" fmla="*/ 853440 w 902970"/>
                <a:gd name="connsiteY31" fmla="*/ 226695 h 259080"/>
                <a:gd name="connsiteX32" fmla="*/ 870585 w 902970"/>
                <a:gd name="connsiteY32" fmla="*/ 251460 h 259080"/>
                <a:gd name="connsiteX33" fmla="*/ 901065 w 902970"/>
                <a:gd name="connsiteY33" fmla="*/ 251460 h 259080"/>
                <a:gd name="connsiteX34" fmla="*/ 901065 w 902970"/>
                <a:gd name="connsiteY34" fmla="*/ 251460 h 259080"/>
                <a:gd name="connsiteX35" fmla="*/ 902970 w 902970"/>
                <a:gd name="connsiteY35" fmla="*/ 1905 h 259080"/>
                <a:gd name="connsiteX0" fmla="*/ 902970 w 902970"/>
                <a:gd name="connsiteY0" fmla="*/ 1905 h 259080"/>
                <a:gd name="connsiteX1" fmla="*/ 902970 w 902970"/>
                <a:gd name="connsiteY1" fmla="*/ 1905 h 259080"/>
                <a:gd name="connsiteX2" fmla="*/ 617220 w 902970"/>
                <a:gd name="connsiteY2" fmla="*/ 1905 h 259080"/>
                <a:gd name="connsiteX3" fmla="*/ 253365 w 902970"/>
                <a:gd name="connsiteY3" fmla="*/ 0 h 259080"/>
                <a:gd name="connsiteX4" fmla="*/ 211455 w 902970"/>
                <a:gd name="connsiteY4" fmla="*/ 17145 h 259080"/>
                <a:gd name="connsiteX5" fmla="*/ 179070 w 902970"/>
                <a:gd name="connsiteY5" fmla="*/ 40005 h 259080"/>
                <a:gd name="connsiteX6" fmla="*/ 131445 w 902970"/>
                <a:gd name="connsiteY6" fmla="*/ 78105 h 259080"/>
                <a:gd name="connsiteX7" fmla="*/ 110490 w 902970"/>
                <a:gd name="connsiteY7" fmla="*/ 93345 h 259080"/>
                <a:gd name="connsiteX8" fmla="*/ 78105 w 902970"/>
                <a:gd name="connsiteY8" fmla="*/ 118110 h 259080"/>
                <a:gd name="connsiteX9" fmla="*/ 24765 w 902970"/>
                <a:gd name="connsiteY9" fmla="*/ 154305 h 259080"/>
                <a:gd name="connsiteX10" fmla="*/ 5715 w 902970"/>
                <a:gd name="connsiteY10" fmla="*/ 184785 h 259080"/>
                <a:gd name="connsiteX11" fmla="*/ 0 w 902970"/>
                <a:gd name="connsiteY11" fmla="*/ 209550 h 259080"/>
                <a:gd name="connsiteX12" fmla="*/ 3810 w 902970"/>
                <a:gd name="connsiteY12" fmla="*/ 226695 h 259080"/>
                <a:gd name="connsiteX13" fmla="*/ 5715 w 902970"/>
                <a:gd name="connsiteY13" fmla="*/ 234315 h 259080"/>
                <a:gd name="connsiteX14" fmla="*/ 17145 w 902970"/>
                <a:gd name="connsiteY14" fmla="*/ 245745 h 259080"/>
                <a:gd name="connsiteX15" fmla="*/ 30480 w 902970"/>
                <a:gd name="connsiteY15" fmla="*/ 253365 h 259080"/>
                <a:gd name="connsiteX16" fmla="*/ 41910 w 902970"/>
                <a:gd name="connsiteY16" fmla="*/ 255270 h 259080"/>
                <a:gd name="connsiteX17" fmla="*/ 64770 w 902970"/>
                <a:gd name="connsiteY17" fmla="*/ 259080 h 259080"/>
                <a:gd name="connsiteX18" fmla="*/ 112395 w 902970"/>
                <a:gd name="connsiteY18" fmla="*/ 259080 h 259080"/>
                <a:gd name="connsiteX19" fmla="*/ 152400 w 902970"/>
                <a:gd name="connsiteY19" fmla="*/ 249555 h 259080"/>
                <a:gd name="connsiteX20" fmla="*/ 224790 w 902970"/>
                <a:gd name="connsiteY20" fmla="*/ 219075 h 259080"/>
                <a:gd name="connsiteX21" fmla="*/ 291465 w 902970"/>
                <a:gd name="connsiteY21" fmla="*/ 217170 h 259080"/>
                <a:gd name="connsiteX22" fmla="*/ 331470 w 902970"/>
                <a:gd name="connsiteY22" fmla="*/ 220980 h 259080"/>
                <a:gd name="connsiteX23" fmla="*/ 355813 w 902970"/>
                <a:gd name="connsiteY23" fmla="*/ 241965 h 259080"/>
                <a:gd name="connsiteX24" fmla="*/ 369570 w 902970"/>
                <a:gd name="connsiteY24" fmla="*/ 247650 h 259080"/>
                <a:gd name="connsiteX25" fmla="*/ 643890 w 902970"/>
                <a:gd name="connsiteY25" fmla="*/ 249555 h 259080"/>
                <a:gd name="connsiteX26" fmla="*/ 655320 w 902970"/>
                <a:gd name="connsiteY26" fmla="*/ 230505 h 259080"/>
                <a:gd name="connsiteX27" fmla="*/ 668655 w 902970"/>
                <a:gd name="connsiteY27" fmla="*/ 220980 h 259080"/>
                <a:gd name="connsiteX28" fmla="*/ 687705 w 902970"/>
                <a:gd name="connsiteY28" fmla="*/ 217170 h 259080"/>
                <a:gd name="connsiteX29" fmla="*/ 840105 w 902970"/>
                <a:gd name="connsiteY29" fmla="*/ 217170 h 259080"/>
                <a:gd name="connsiteX30" fmla="*/ 853440 w 902970"/>
                <a:gd name="connsiteY30" fmla="*/ 226695 h 259080"/>
                <a:gd name="connsiteX31" fmla="*/ 870585 w 902970"/>
                <a:gd name="connsiteY31" fmla="*/ 251460 h 259080"/>
                <a:gd name="connsiteX32" fmla="*/ 901065 w 902970"/>
                <a:gd name="connsiteY32" fmla="*/ 251460 h 259080"/>
                <a:gd name="connsiteX33" fmla="*/ 901065 w 902970"/>
                <a:gd name="connsiteY33" fmla="*/ 251460 h 259080"/>
                <a:gd name="connsiteX34" fmla="*/ 902970 w 902970"/>
                <a:gd name="connsiteY34" fmla="*/ 1905 h 259080"/>
                <a:gd name="connsiteX0" fmla="*/ 902970 w 902970"/>
                <a:gd name="connsiteY0" fmla="*/ 1905 h 259080"/>
                <a:gd name="connsiteX1" fmla="*/ 902970 w 902970"/>
                <a:gd name="connsiteY1" fmla="*/ 1905 h 259080"/>
                <a:gd name="connsiteX2" fmla="*/ 253365 w 902970"/>
                <a:gd name="connsiteY2" fmla="*/ 0 h 259080"/>
                <a:gd name="connsiteX3" fmla="*/ 211455 w 902970"/>
                <a:gd name="connsiteY3" fmla="*/ 17145 h 259080"/>
                <a:gd name="connsiteX4" fmla="*/ 179070 w 902970"/>
                <a:gd name="connsiteY4" fmla="*/ 40005 h 259080"/>
                <a:gd name="connsiteX5" fmla="*/ 131445 w 902970"/>
                <a:gd name="connsiteY5" fmla="*/ 78105 h 259080"/>
                <a:gd name="connsiteX6" fmla="*/ 110490 w 902970"/>
                <a:gd name="connsiteY6" fmla="*/ 93345 h 259080"/>
                <a:gd name="connsiteX7" fmla="*/ 78105 w 902970"/>
                <a:gd name="connsiteY7" fmla="*/ 118110 h 259080"/>
                <a:gd name="connsiteX8" fmla="*/ 24765 w 902970"/>
                <a:gd name="connsiteY8" fmla="*/ 154305 h 259080"/>
                <a:gd name="connsiteX9" fmla="*/ 5715 w 902970"/>
                <a:gd name="connsiteY9" fmla="*/ 184785 h 259080"/>
                <a:gd name="connsiteX10" fmla="*/ 0 w 902970"/>
                <a:gd name="connsiteY10" fmla="*/ 209550 h 259080"/>
                <a:gd name="connsiteX11" fmla="*/ 3810 w 902970"/>
                <a:gd name="connsiteY11" fmla="*/ 226695 h 259080"/>
                <a:gd name="connsiteX12" fmla="*/ 5715 w 902970"/>
                <a:gd name="connsiteY12" fmla="*/ 234315 h 259080"/>
                <a:gd name="connsiteX13" fmla="*/ 17145 w 902970"/>
                <a:gd name="connsiteY13" fmla="*/ 245745 h 259080"/>
                <a:gd name="connsiteX14" fmla="*/ 30480 w 902970"/>
                <a:gd name="connsiteY14" fmla="*/ 253365 h 259080"/>
                <a:gd name="connsiteX15" fmla="*/ 41910 w 902970"/>
                <a:gd name="connsiteY15" fmla="*/ 255270 h 259080"/>
                <a:gd name="connsiteX16" fmla="*/ 64770 w 902970"/>
                <a:gd name="connsiteY16" fmla="*/ 259080 h 259080"/>
                <a:gd name="connsiteX17" fmla="*/ 112395 w 902970"/>
                <a:gd name="connsiteY17" fmla="*/ 259080 h 259080"/>
                <a:gd name="connsiteX18" fmla="*/ 152400 w 902970"/>
                <a:gd name="connsiteY18" fmla="*/ 249555 h 259080"/>
                <a:gd name="connsiteX19" fmla="*/ 224790 w 902970"/>
                <a:gd name="connsiteY19" fmla="*/ 219075 h 259080"/>
                <a:gd name="connsiteX20" fmla="*/ 291465 w 902970"/>
                <a:gd name="connsiteY20" fmla="*/ 217170 h 259080"/>
                <a:gd name="connsiteX21" fmla="*/ 331470 w 902970"/>
                <a:gd name="connsiteY21" fmla="*/ 220980 h 259080"/>
                <a:gd name="connsiteX22" fmla="*/ 355813 w 902970"/>
                <a:gd name="connsiteY22" fmla="*/ 241965 h 259080"/>
                <a:gd name="connsiteX23" fmla="*/ 369570 w 902970"/>
                <a:gd name="connsiteY23" fmla="*/ 247650 h 259080"/>
                <a:gd name="connsiteX24" fmla="*/ 643890 w 902970"/>
                <a:gd name="connsiteY24" fmla="*/ 249555 h 259080"/>
                <a:gd name="connsiteX25" fmla="*/ 655320 w 902970"/>
                <a:gd name="connsiteY25" fmla="*/ 230505 h 259080"/>
                <a:gd name="connsiteX26" fmla="*/ 668655 w 902970"/>
                <a:gd name="connsiteY26" fmla="*/ 220980 h 259080"/>
                <a:gd name="connsiteX27" fmla="*/ 687705 w 902970"/>
                <a:gd name="connsiteY27" fmla="*/ 217170 h 259080"/>
                <a:gd name="connsiteX28" fmla="*/ 840105 w 902970"/>
                <a:gd name="connsiteY28" fmla="*/ 217170 h 259080"/>
                <a:gd name="connsiteX29" fmla="*/ 853440 w 902970"/>
                <a:gd name="connsiteY29" fmla="*/ 226695 h 259080"/>
                <a:gd name="connsiteX30" fmla="*/ 870585 w 902970"/>
                <a:gd name="connsiteY30" fmla="*/ 251460 h 259080"/>
                <a:gd name="connsiteX31" fmla="*/ 901065 w 902970"/>
                <a:gd name="connsiteY31" fmla="*/ 251460 h 259080"/>
                <a:gd name="connsiteX32" fmla="*/ 901065 w 902970"/>
                <a:gd name="connsiteY32" fmla="*/ 251460 h 259080"/>
                <a:gd name="connsiteX33" fmla="*/ 902970 w 902970"/>
                <a:gd name="connsiteY33" fmla="*/ 1905 h 259080"/>
                <a:gd name="connsiteX0" fmla="*/ 902970 w 902970"/>
                <a:gd name="connsiteY0" fmla="*/ 0 h 257175"/>
                <a:gd name="connsiteX1" fmla="*/ 902970 w 902970"/>
                <a:gd name="connsiteY1" fmla="*/ 0 h 257175"/>
                <a:gd name="connsiteX2" fmla="*/ 253365 w 902970"/>
                <a:gd name="connsiteY2" fmla="*/ 381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1065 w 902970"/>
                <a:gd name="connsiteY32" fmla="*/ 249555 h 257175"/>
                <a:gd name="connsiteX33" fmla="*/ 902970 w 902970"/>
                <a:gd name="connsiteY33"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1065 w 902970"/>
                <a:gd name="connsiteY32" fmla="*/ 249555 h 257175"/>
                <a:gd name="connsiteX33" fmla="*/ 902970 w 902970"/>
                <a:gd name="connsiteY33"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2970" h="257175">
                  <a:moveTo>
                    <a:pt x="902970" y="0"/>
                  </a:moveTo>
                  <a:lnTo>
                    <a:pt x="902970" y="0"/>
                  </a:lnTo>
                  <a:lnTo>
                    <a:pt x="262890" y="0"/>
                  </a:lnTo>
                  <a:lnTo>
                    <a:pt x="211455" y="15240"/>
                  </a:lnTo>
                  <a:lnTo>
                    <a:pt x="179070" y="38100"/>
                  </a:lnTo>
                  <a:lnTo>
                    <a:pt x="131445" y="76200"/>
                  </a:lnTo>
                  <a:lnTo>
                    <a:pt x="110490" y="91440"/>
                  </a:lnTo>
                  <a:lnTo>
                    <a:pt x="78105" y="116205"/>
                  </a:lnTo>
                  <a:lnTo>
                    <a:pt x="24765" y="152400"/>
                  </a:lnTo>
                  <a:lnTo>
                    <a:pt x="5715" y="182880"/>
                  </a:lnTo>
                  <a:lnTo>
                    <a:pt x="0" y="207645"/>
                  </a:lnTo>
                  <a:cubicBezTo>
                    <a:pt x="1270" y="213360"/>
                    <a:pt x="2494" y="219086"/>
                    <a:pt x="3810" y="224790"/>
                  </a:cubicBezTo>
                  <a:cubicBezTo>
                    <a:pt x="4399" y="227341"/>
                    <a:pt x="4214" y="230265"/>
                    <a:pt x="5715" y="232410"/>
                  </a:cubicBezTo>
                  <a:cubicBezTo>
                    <a:pt x="8805" y="236824"/>
                    <a:pt x="12834" y="240607"/>
                    <a:pt x="17145" y="243840"/>
                  </a:cubicBezTo>
                  <a:cubicBezTo>
                    <a:pt x="20239" y="246160"/>
                    <a:pt x="26353" y="249873"/>
                    <a:pt x="30480" y="251460"/>
                  </a:cubicBezTo>
                  <a:cubicBezTo>
                    <a:pt x="34607" y="253047"/>
                    <a:pt x="40640" y="254000"/>
                    <a:pt x="41910" y="253365"/>
                  </a:cubicBezTo>
                  <a:lnTo>
                    <a:pt x="64770" y="257175"/>
                  </a:lnTo>
                  <a:lnTo>
                    <a:pt x="112395" y="257175"/>
                  </a:lnTo>
                  <a:lnTo>
                    <a:pt x="152400" y="247650"/>
                  </a:lnTo>
                  <a:lnTo>
                    <a:pt x="224790" y="217170"/>
                  </a:lnTo>
                  <a:lnTo>
                    <a:pt x="291465" y="215265"/>
                  </a:lnTo>
                  <a:lnTo>
                    <a:pt x="331470" y="219075"/>
                  </a:lnTo>
                  <a:cubicBezTo>
                    <a:pt x="339655" y="222890"/>
                    <a:pt x="349145" y="235615"/>
                    <a:pt x="355813" y="240060"/>
                  </a:cubicBezTo>
                  <a:cubicBezTo>
                    <a:pt x="362481" y="244505"/>
                    <a:pt x="370452" y="244163"/>
                    <a:pt x="369570" y="245745"/>
                  </a:cubicBezTo>
                  <a:lnTo>
                    <a:pt x="643890" y="247650"/>
                  </a:lnTo>
                  <a:lnTo>
                    <a:pt x="655320" y="228600"/>
                  </a:lnTo>
                  <a:cubicBezTo>
                    <a:pt x="659765" y="225425"/>
                    <a:pt x="663258" y="221297"/>
                    <a:pt x="668655" y="219075"/>
                  </a:cubicBezTo>
                  <a:cubicBezTo>
                    <a:pt x="674052" y="216853"/>
                    <a:pt x="659130" y="215900"/>
                    <a:pt x="687705" y="215265"/>
                  </a:cubicBezTo>
                  <a:cubicBezTo>
                    <a:pt x="716280" y="214630"/>
                    <a:pt x="789305" y="215265"/>
                    <a:pt x="840105" y="215265"/>
                  </a:cubicBezTo>
                  <a:lnTo>
                    <a:pt x="853440" y="224790"/>
                  </a:lnTo>
                  <a:cubicBezTo>
                    <a:pt x="856298" y="230505"/>
                    <a:pt x="862648" y="245428"/>
                    <a:pt x="870585" y="249555"/>
                  </a:cubicBezTo>
                  <a:cubicBezTo>
                    <a:pt x="878522" y="253682"/>
                    <a:pt x="897573" y="249238"/>
                    <a:pt x="901065" y="249555"/>
                  </a:cubicBezTo>
                  <a:lnTo>
                    <a:pt x="901065" y="249555"/>
                  </a:lnTo>
                  <a:lnTo>
                    <a:pt x="902970" y="0"/>
                  </a:lnTo>
                  <a:close/>
                </a:path>
              </a:pathLst>
            </a:custGeom>
            <a:solidFill>
              <a:srgbClr val="D8D8D8">
                <a:lumMod val="75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39" name="Groupe 54">
              <a:extLst>
                <a:ext uri="{FF2B5EF4-FFF2-40B4-BE49-F238E27FC236}">
                  <a16:creationId xmlns:a16="http://schemas.microsoft.com/office/drawing/2014/main" id="{3113E144-AE28-286E-B75C-5D4B931BE4A6}"/>
                </a:ext>
              </a:extLst>
            </p:cNvPr>
            <p:cNvGrpSpPr/>
            <p:nvPr/>
          </p:nvGrpSpPr>
          <p:grpSpPr>
            <a:xfrm>
              <a:off x="1426622" y="2274874"/>
              <a:ext cx="210715" cy="72241"/>
              <a:chOff x="2843808" y="5949039"/>
              <a:chExt cx="210715" cy="72241"/>
            </a:xfrm>
            <a:solidFill>
              <a:srgbClr val="D8D8D8">
                <a:lumMod val="75000"/>
              </a:srgbClr>
            </a:solidFill>
          </p:grpSpPr>
          <p:sp>
            <p:nvSpPr>
              <p:cNvPr id="52" name="Ellipse 67">
                <a:extLst>
                  <a:ext uri="{FF2B5EF4-FFF2-40B4-BE49-F238E27FC236}">
                    <a16:creationId xmlns:a16="http://schemas.microsoft.com/office/drawing/2014/main" id="{BA911BFA-0404-BBC5-394E-7EAF7E8E3D98}"/>
                  </a:ext>
                </a:extLst>
              </p:cNvPr>
              <p:cNvSpPr/>
              <p:nvPr/>
            </p:nvSpPr>
            <p:spPr>
              <a:xfrm flipH="1">
                <a:off x="2982523" y="5949039"/>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53" name="Rectangle 52">
                <a:extLst>
                  <a:ext uri="{FF2B5EF4-FFF2-40B4-BE49-F238E27FC236}">
                    <a16:creationId xmlns:a16="http://schemas.microsoft.com/office/drawing/2014/main" id="{BDDDFB2C-8BD3-CDD4-C08C-0A88756EFCF5}"/>
                  </a:ext>
                </a:extLst>
              </p:cNvPr>
              <p:cNvSpPr/>
              <p:nvPr/>
            </p:nvSpPr>
            <p:spPr>
              <a:xfrm flipH="1">
                <a:off x="2876897" y="5949039"/>
                <a:ext cx="137923" cy="39032"/>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54" name="Ellipse 69">
                <a:extLst>
                  <a:ext uri="{FF2B5EF4-FFF2-40B4-BE49-F238E27FC236}">
                    <a16:creationId xmlns:a16="http://schemas.microsoft.com/office/drawing/2014/main" id="{C70053DB-7934-8CEA-B8E9-5979B3C17B26}"/>
                  </a:ext>
                </a:extLst>
              </p:cNvPr>
              <p:cNvSpPr/>
              <p:nvPr/>
            </p:nvSpPr>
            <p:spPr>
              <a:xfrm flipH="1">
                <a:off x="2843808" y="5949280"/>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55" name="Rectangle 54">
                <a:extLst>
                  <a:ext uri="{FF2B5EF4-FFF2-40B4-BE49-F238E27FC236}">
                    <a16:creationId xmlns:a16="http://schemas.microsoft.com/office/drawing/2014/main" id="{C2653230-7C92-7483-92C5-4836F970ACB9}"/>
                  </a:ext>
                </a:extLst>
              </p:cNvPr>
              <p:cNvSpPr/>
              <p:nvPr/>
            </p:nvSpPr>
            <p:spPr>
              <a:xfrm flipH="1">
                <a:off x="2918742" y="5968556"/>
                <a:ext cx="61343" cy="30959"/>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40" name="Groupe 55">
              <a:extLst>
                <a:ext uri="{FF2B5EF4-FFF2-40B4-BE49-F238E27FC236}">
                  <a16:creationId xmlns:a16="http://schemas.microsoft.com/office/drawing/2014/main" id="{3A3883AC-6360-FCB5-42F2-4EF82F99ADA2}"/>
                </a:ext>
              </a:extLst>
            </p:cNvPr>
            <p:cNvGrpSpPr/>
            <p:nvPr/>
          </p:nvGrpSpPr>
          <p:grpSpPr>
            <a:xfrm>
              <a:off x="2249230" y="2273654"/>
              <a:ext cx="210715" cy="72241"/>
              <a:chOff x="2843808" y="5949039"/>
              <a:chExt cx="210715" cy="72241"/>
            </a:xfrm>
            <a:solidFill>
              <a:srgbClr val="D8D8D8">
                <a:lumMod val="75000"/>
              </a:srgbClr>
            </a:solidFill>
          </p:grpSpPr>
          <p:sp>
            <p:nvSpPr>
              <p:cNvPr id="48" name="Ellipse 63">
                <a:extLst>
                  <a:ext uri="{FF2B5EF4-FFF2-40B4-BE49-F238E27FC236}">
                    <a16:creationId xmlns:a16="http://schemas.microsoft.com/office/drawing/2014/main" id="{49834E37-454F-2341-BB99-EC213DAFE284}"/>
                  </a:ext>
                </a:extLst>
              </p:cNvPr>
              <p:cNvSpPr/>
              <p:nvPr/>
            </p:nvSpPr>
            <p:spPr>
              <a:xfrm flipH="1">
                <a:off x="2982523" y="5949039"/>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49" name="Rectangle 48">
                <a:extLst>
                  <a:ext uri="{FF2B5EF4-FFF2-40B4-BE49-F238E27FC236}">
                    <a16:creationId xmlns:a16="http://schemas.microsoft.com/office/drawing/2014/main" id="{780D78AE-9F6B-8ECF-9E2E-B9311D4CD25B}"/>
                  </a:ext>
                </a:extLst>
              </p:cNvPr>
              <p:cNvSpPr/>
              <p:nvPr/>
            </p:nvSpPr>
            <p:spPr>
              <a:xfrm flipH="1">
                <a:off x="2876897" y="5949039"/>
                <a:ext cx="137923" cy="39032"/>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50" name="Ellipse 65">
                <a:extLst>
                  <a:ext uri="{FF2B5EF4-FFF2-40B4-BE49-F238E27FC236}">
                    <a16:creationId xmlns:a16="http://schemas.microsoft.com/office/drawing/2014/main" id="{2F83A51C-1CA2-6EF4-E3CC-C2534ADC2AC0}"/>
                  </a:ext>
                </a:extLst>
              </p:cNvPr>
              <p:cNvSpPr/>
              <p:nvPr/>
            </p:nvSpPr>
            <p:spPr>
              <a:xfrm flipH="1">
                <a:off x="2843808" y="5949280"/>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51" name="Rectangle 50">
                <a:extLst>
                  <a:ext uri="{FF2B5EF4-FFF2-40B4-BE49-F238E27FC236}">
                    <a16:creationId xmlns:a16="http://schemas.microsoft.com/office/drawing/2014/main" id="{9D69E08A-27BE-95A3-E219-727FAE8118B2}"/>
                  </a:ext>
                </a:extLst>
              </p:cNvPr>
              <p:cNvSpPr/>
              <p:nvPr/>
            </p:nvSpPr>
            <p:spPr>
              <a:xfrm flipH="1">
                <a:off x="2918742" y="5968556"/>
                <a:ext cx="61343" cy="30959"/>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41" name="Groupe 56">
              <a:extLst>
                <a:ext uri="{FF2B5EF4-FFF2-40B4-BE49-F238E27FC236}">
                  <a16:creationId xmlns:a16="http://schemas.microsoft.com/office/drawing/2014/main" id="{762E2E58-8AE9-C912-2D23-1C22C923507E}"/>
                </a:ext>
              </a:extLst>
            </p:cNvPr>
            <p:cNvGrpSpPr/>
            <p:nvPr/>
          </p:nvGrpSpPr>
          <p:grpSpPr>
            <a:xfrm>
              <a:off x="3068528" y="2274281"/>
              <a:ext cx="210715" cy="72241"/>
              <a:chOff x="2843808" y="5949039"/>
              <a:chExt cx="210715" cy="72241"/>
            </a:xfrm>
            <a:solidFill>
              <a:srgbClr val="D8D8D8">
                <a:lumMod val="75000"/>
              </a:srgbClr>
            </a:solidFill>
          </p:grpSpPr>
          <p:sp>
            <p:nvSpPr>
              <p:cNvPr id="44" name="Ellipse 59">
                <a:extLst>
                  <a:ext uri="{FF2B5EF4-FFF2-40B4-BE49-F238E27FC236}">
                    <a16:creationId xmlns:a16="http://schemas.microsoft.com/office/drawing/2014/main" id="{0726F76E-AA13-9BD3-BD4E-019573BBA902}"/>
                  </a:ext>
                </a:extLst>
              </p:cNvPr>
              <p:cNvSpPr/>
              <p:nvPr/>
            </p:nvSpPr>
            <p:spPr>
              <a:xfrm flipH="1">
                <a:off x="2982523" y="5949039"/>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45" name="Ellipse 60">
                <a:extLst>
                  <a:ext uri="{FF2B5EF4-FFF2-40B4-BE49-F238E27FC236}">
                    <a16:creationId xmlns:a16="http://schemas.microsoft.com/office/drawing/2014/main" id="{90EF986C-0F68-A2C5-9A1A-3BEA2729D163}"/>
                  </a:ext>
                </a:extLst>
              </p:cNvPr>
              <p:cNvSpPr/>
              <p:nvPr/>
            </p:nvSpPr>
            <p:spPr>
              <a:xfrm flipH="1">
                <a:off x="2843808" y="5949280"/>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46" name="Rectangle 45">
                <a:extLst>
                  <a:ext uri="{FF2B5EF4-FFF2-40B4-BE49-F238E27FC236}">
                    <a16:creationId xmlns:a16="http://schemas.microsoft.com/office/drawing/2014/main" id="{262629DC-835E-1EE2-0F0B-38EFD0F3BAB5}"/>
                  </a:ext>
                </a:extLst>
              </p:cNvPr>
              <p:cNvSpPr/>
              <p:nvPr/>
            </p:nvSpPr>
            <p:spPr>
              <a:xfrm flipH="1">
                <a:off x="2918742" y="5968556"/>
                <a:ext cx="61343" cy="30959"/>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47" name="Rectangle 46">
                <a:extLst>
                  <a:ext uri="{FF2B5EF4-FFF2-40B4-BE49-F238E27FC236}">
                    <a16:creationId xmlns:a16="http://schemas.microsoft.com/office/drawing/2014/main" id="{D7BB1488-0073-22EB-5DD9-9DFC3874B286}"/>
                  </a:ext>
                </a:extLst>
              </p:cNvPr>
              <p:cNvSpPr/>
              <p:nvPr/>
            </p:nvSpPr>
            <p:spPr>
              <a:xfrm flipH="1">
                <a:off x="2876897" y="5949039"/>
                <a:ext cx="137923" cy="39032"/>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42" name="Connecteur droit 57">
              <a:extLst>
                <a:ext uri="{FF2B5EF4-FFF2-40B4-BE49-F238E27FC236}">
                  <a16:creationId xmlns:a16="http://schemas.microsoft.com/office/drawing/2014/main" id="{907F19A6-E4F7-DC62-D041-20A0B3DC8BFA}"/>
                </a:ext>
              </a:extLst>
            </p:cNvPr>
            <p:cNvCxnSpPr/>
            <p:nvPr/>
          </p:nvCxnSpPr>
          <p:spPr>
            <a:xfrm>
              <a:off x="1405230" y="2254340"/>
              <a:ext cx="921120" cy="0"/>
            </a:xfrm>
            <a:prstGeom prst="line">
              <a:avLst/>
            </a:prstGeom>
            <a:noFill/>
            <a:ln w="28575" cap="flat" cmpd="sng" algn="ctr">
              <a:solidFill>
                <a:srgbClr val="D8D8D8">
                  <a:lumMod val="50000"/>
                </a:srgbClr>
              </a:solidFill>
              <a:prstDash val="solid"/>
            </a:ln>
            <a:effectLst/>
          </p:spPr>
        </p:cxnSp>
        <p:cxnSp>
          <p:nvCxnSpPr>
            <p:cNvPr id="43" name="Connecteur droit 58">
              <a:extLst>
                <a:ext uri="{FF2B5EF4-FFF2-40B4-BE49-F238E27FC236}">
                  <a16:creationId xmlns:a16="http://schemas.microsoft.com/office/drawing/2014/main" id="{D9ED2EEA-3510-3545-CECE-C82BE39CD323}"/>
                </a:ext>
              </a:extLst>
            </p:cNvPr>
            <p:cNvCxnSpPr/>
            <p:nvPr/>
          </p:nvCxnSpPr>
          <p:spPr>
            <a:xfrm>
              <a:off x="2380237" y="2254340"/>
              <a:ext cx="761256" cy="0"/>
            </a:xfrm>
            <a:prstGeom prst="line">
              <a:avLst/>
            </a:prstGeom>
            <a:noFill/>
            <a:ln w="28575" cap="flat" cmpd="sng" algn="ctr">
              <a:solidFill>
                <a:srgbClr val="D8D8D8">
                  <a:lumMod val="50000"/>
                </a:srgbClr>
              </a:solidFill>
              <a:prstDash val="solid"/>
            </a:ln>
            <a:effectLst/>
          </p:spPr>
        </p:cxnSp>
      </p:grpSp>
      <p:grpSp>
        <p:nvGrpSpPr>
          <p:cNvPr id="64" name="Groupe 149">
            <a:extLst>
              <a:ext uri="{FF2B5EF4-FFF2-40B4-BE49-F238E27FC236}">
                <a16:creationId xmlns:a16="http://schemas.microsoft.com/office/drawing/2014/main" id="{FD6F8E2D-ED61-4C29-14B4-BD1C33AF9A3A}"/>
              </a:ext>
            </a:extLst>
          </p:cNvPr>
          <p:cNvGrpSpPr/>
          <p:nvPr/>
        </p:nvGrpSpPr>
        <p:grpSpPr>
          <a:xfrm>
            <a:off x="7223050" y="4622469"/>
            <a:ext cx="2415671" cy="505405"/>
            <a:chOff x="395536" y="4611938"/>
            <a:chExt cx="2922962" cy="611541"/>
          </a:xfrm>
        </p:grpSpPr>
        <p:sp>
          <p:nvSpPr>
            <p:cNvPr id="65" name="Rectangle 64">
              <a:extLst>
                <a:ext uri="{FF2B5EF4-FFF2-40B4-BE49-F238E27FC236}">
                  <a16:creationId xmlns:a16="http://schemas.microsoft.com/office/drawing/2014/main" id="{D6B472F2-C74F-E31C-6F68-333406A85962}"/>
                </a:ext>
              </a:extLst>
            </p:cNvPr>
            <p:cNvSpPr/>
            <p:nvPr/>
          </p:nvSpPr>
          <p:spPr>
            <a:xfrm>
              <a:off x="2377317" y="4936408"/>
              <a:ext cx="31227" cy="191686"/>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66" name="Rectangle 65">
              <a:extLst>
                <a:ext uri="{FF2B5EF4-FFF2-40B4-BE49-F238E27FC236}">
                  <a16:creationId xmlns:a16="http://schemas.microsoft.com/office/drawing/2014/main" id="{A73720CB-1258-1728-6CE7-A36232EE94AC}"/>
                </a:ext>
              </a:extLst>
            </p:cNvPr>
            <p:cNvSpPr/>
            <p:nvPr/>
          </p:nvSpPr>
          <p:spPr>
            <a:xfrm>
              <a:off x="1400199" y="4950096"/>
              <a:ext cx="31227" cy="191686"/>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67" name="Forme libre : forme 152">
              <a:extLst>
                <a:ext uri="{FF2B5EF4-FFF2-40B4-BE49-F238E27FC236}">
                  <a16:creationId xmlns:a16="http://schemas.microsoft.com/office/drawing/2014/main" id="{5CC2FA63-177B-84C9-47C4-D923CA71385B}"/>
                </a:ext>
              </a:extLst>
            </p:cNvPr>
            <p:cNvSpPr/>
            <p:nvPr/>
          </p:nvSpPr>
          <p:spPr>
            <a:xfrm>
              <a:off x="1426890" y="4928976"/>
              <a:ext cx="956310" cy="260985"/>
            </a:xfrm>
            <a:custGeom>
              <a:avLst/>
              <a:gdLst>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68605 w 956310"/>
                <a:gd name="connsiteY6" fmla="*/ 236220 h 268605"/>
                <a:gd name="connsiteX7" fmla="*/ 270510 w 956310"/>
                <a:gd name="connsiteY7" fmla="*/ 266700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68605 w 956310"/>
                <a:gd name="connsiteY6" fmla="*/ 23622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8100 w 956310"/>
                <a:gd name="connsiteY3" fmla="*/ 234315 h 268605"/>
                <a:gd name="connsiteX4" fmla="*/ 51435 w 956310"/>
                <a:gd name="connsiteY4" fmla="*/ 220980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5240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5240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0 w 956310"/>
                <a:gd name="connsiteY14" fmla="*/ 17145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110490 w 956310"/>
                <a:gd name="connsiteY13" fmla="*/ 3810 h 268605"/>
                <a:gd name="connsiteX14" fmla="*/ 0 w 956310"/>
                <a:gd name="connsiteY14" fmla="*/ 17145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110490 w 956310"/>
                <a:gd name="connsiteY13" fmla="*/ 3810 h 268605"/>
                <a:gd name="connsiteX14" fmla="*/ 0 w 956310"/>
                <a:gd name="connsiteY14" fmla="*/ 17145 h 26860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2865 w 956310"/>
                <a:gd name="connsiteY4" fmla="*/ 219075 h 264795"/>
                <a:gd name="connsiteX5" fmla="*/ 230505 w 956310"/>
                <a:gd name="connsiteY5" fmla="*/ 217170 h 264795"/>
                <a:gd name="connsiteX6" fmla="*/ 245745 w 956310"/>
                <a:gd name="connsiteY6" fmla="*/ 228600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0505 w 956310"/>
                <a:gd name="connsiteY5" fmla="*/ 217170 h 264795"/>
                <a:gd name="connsiteX6" fmla="*/ 245745 w 956310"/>
                <a:gd name="connsiteY6" fmla="*/ 228600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0505 w 956310"/>
                <a:gd name="connsiteY5" fmla="*/ 21717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4315 w 956310"/>
                <a:gd name="connsiteY5" fmla="*/ 226695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9160 w 956310"/>
                <a:gd name="connsiteY10" fmla="*/ 224790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916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9916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22885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22885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2965 w 956310"/>
                <a:gd name="connsiteY9" fmla="*/ 236220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1430 h 262890"/>
                <a:gd name="connsiteX1" fmla="*/ 0 w 956310"/>
                <a:gd name="connsiteY1" fmla="*/ 260985 h 262890"/>
                <a:gd name="connsiteX2" fmla="*/ 34290 w 956310"/>
                <a:gd name="connsiteY2" fmla="*/ 260985 h 262890"/>
                <a:gd name="connsiteX3" fmla="*/ 40005 w 956310"/>
                <a:gd name="connsiteY3" fmla="*/ 232410 h 262890"/>
                <a:gd name="connsiteX4" fmla="*/ 64770 w 956310"/>
                <a:gd name="connsiteY4" fmla="*/ 222885 h 262890"/>
                <a:gd name="connsiteX5" fmla="*/ 222885 w 956310"/>
                <a:gd name="connsiteY5" fmla="*/ 222885 h 262890"/>
                <a:gd name="connsiteX6" fmla="*/ 253365 w 956310"/>
                <a:gd name="connsiteY6" fmla="*/ 236220 h 262890"/>
                <a:gd name="connsiteX7" fmla="*/ 257175 w 956310"/>
                <a:gd name="connsiteY7" fmla="*/ 259080 h 262890"/>
                <a:gd name="connsiteX8" fmla="*/ 857250 w 956310"/>
                <a:gd name="connsiteY8" fmla="*/ 262890 h 262890"/>
                <a:gd name="connsiteX9" fmla="*/ 862965 w 956310"/>
                <a:gd name="connsiteY9" fmla="*/ 234315 h 262890"/>
                <a:gd name="connsiteX10" fmla="*/ 887730 w 956310"/>
                <a:gd name="connsiteY10" fmla="*/ 222885 h 262890"/>
                <a:gd name="connsiteX11" fmla="*/ 956310 w 956310"/>
                <a:gd name="connsiteY11" fmla="*/ 222885 h 262890"/>
                <a:gd name="connsiteX12" fmla="*/ 956310 w 956310"/>
                <a:gd name="connsiteY12" fmla="*/ 0 h 262890"/>
                <a:gd name="connsiteX13" fmla="*/ 129540 w 956310"/>
                <a:gd name="connsiteY13" fmla="*/ 1905 h 262890"/>
                <a:gd name="connsiteX14" fmla="*/ 0 w 956310"/>
                <a:gd name="connsiteY14" fmla="*/ 11430 h 262890"/>
                <a:gd name="connsiteX0" fmla="*/ 0 w 956310"/>
                <a:gd name="connsiteY0" fmla="*/ 9525 h 260985"/>
                <a:gd name="connsiteX1" fmla="*/ 0 w 956310"/>
                <a:gd name="connsiteY1" fmla="*/ 259080 h 260985"/>
                <a:gd name="connsiteX2" fmla="*/ 34290 w 956310"/>
                <a:gd name="connsiteY2" fmla="*/ 259080 h 260985"/>
                <a:gd name="connsiteX3" fmla="*/ 40005 w 956310"/>
                <a:gd name="connsiteY3" fmla="*/ 230505 h 260985"/>
                <a:gd name="connsiteX4" fmla="*/ 64770 w 956310"/>
                <a:gd name="connsiteY4" fmla="*/ 220980 h 260985"/>
                <a:gd name="connsiteX5" fmla="*/ 222885 w 956310"/>
                <a:gd name="connsiteY5" fmla="*/ 220980 h 260985"/>
                <a:gd name="connsiteX6" fmla="*/ 253365 w 956310"/>
                <a:gd name="connsiteY6" fmla="*/ 234315 h 260985"/>
                <a:gd name="connsiteX7" fmla="*/ 257175 w 956310"/>
                <a:gd name="connsiteY7" fmla="*/ 257175 h 260985"/>
                <a:gd name="connsiteX8" fmla="*/ 857250 w 956310"/>
                <a:gd name="connsiteY8" fmla="*/ 260985 h 260985"/>
                <a:gd name="connsiteX9" fmla="*/ 862965 w 956310"/>
                <a:gd name="connsiteY9" fmla="*/ 232410 h 260985"/>
                <a:gd name="connsiteX10" fmla="*/ 887730 w 956310"/>
                <a:gd name="connsiteY10" fmla="*/ 220980 h 260985"/>
                <a:gd name="connsiteX11" fmla="*/ 956310 w 956310"/>
                <a:gd name="connsiteY11" fmla="*/ 220980 h 260985"/>
                <a:gd name="connsiteX12" fmla="*/ 956310 w 956310"/>
                <a:gd name="connsiteY12" fmla="*/ 1905 h 260985"/>
                <a:gd name="connsiteX13" fmla="*/ 129540 w 956310"/>
                <a:gd name="connsiteY13" fmla="*/ 0 h 260985"/>
                <a:gd name="connsiteX14" fmla="*/ 0 w 956310"/>
                <a:gd name="connsiteY14" fmla="*/ 9525 h 26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310" h="260985">
                  <a:moveTo>
                    <a:pt x="0" y="9525"/>
                  </a:moveTo>
                  <a:lnTo>
                    <a:pt x="0" y="259080"/>
                  </a:lnTo>
                  <a:lnTo>
                    <a:pt x="34290" y="259080"/>
                  </a:lnTo>
                  <a:lnTo>
                    <a:pt x="40005" y="230505"/>
                  </a:lnTo>
                  <a:lnTo>
                    <a:pt x="64770" y="220980"/>
                  </a:lnTo>
                  <a:lnTo>
                    <a:pt x="222885" y="220980"/>
                  </a:lnTo>
                  <a:lnTo>
                    <a:pt x="253365" y="234315"/>
                  </a:lnTo>
                  <a:lnTo>
                    <a:pt x="257175" y="257175"/>
                  </a:lnTo>
                  <a:lnTo>
                    <a:pt x="857250" y="260985"/>
                  </a:lnTo>
                  <a:lnTo>
                    <a:pt x="862965" y="232410"/>
                  </a:lnTo>
                  <a:lnTo>
                    <a:pt x="887730" y="220980"/>
                  </a:lnTo>
                  <a:lnTo>
                    <a:pt x="956310" y="220980"/>
                  </a:lnTo>
                  <a:lnTo>
                    <a:pt x="956310" y="1905"/>
                  </a:lnTo>
                  <a:lnTo>
                    <a:pt x="129540" y="0"/>
                  </a:lnTo>
                  <a:lnTo>
                    <a:pt x="0" y="9525"/>
                  </a:lnTo>
                  <a:close/>
                </a:path>
              </a:pathLst>
            </a:cu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68" name="Forme libre : forme 153">
              <a:extLst>
                <a:ext uri="{FF2B5EF4-FFF2-40B4-BE49-F238E27FC236}">
                  <a16:creationId xmlns:a16="http://schemas.microsoft.com/office/drawing/2014/main" id="{2EE8E271-15F3-31A4-04BA-05EDE30F13BC}"/>
                </a:ext>
              </a:extLst>
            </p:cNvPr>
            <p:cNvSpPr/>
            <p:nvPr/>
          </p:nvSpPr>
          <p:spPr>
            <a:xfrm>
              <a:off x="2401856" y="4928976"/>
              <a:ext cx="802005" cy="262890"/>
            </a:xfrm>
            <a:custGeom>
              <a:avLst/>
              <a:gdLst>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68605 w 956310"/>
                <a:gd name="connsiteY6" fmla="*/ 236220 h 268605"/>
                <a:gd name="connsiteX7" fmla="*/ 270510 w 956310"/>
                <a:gd name="connsiteY7" fmla="*/ 266700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68605 w 956310"/>
                <a:gd name="connsiteY6" fmla="*/ 23622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5717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2385 w 956310"/>
                <a:gd name="connsiteY3" fmla="*/ 232410 h 268605"/>
                <a:gd name="connsiteX4" fmla="*/ 51435 w 956310"/>
                <a:gd name="connsiteY4" fmla="*/ 220980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8100 w 956310"/>
                <a:gd name="connsiteY3" fmla="*/ 234315 h 268605"/>
                <a:gd name="connsiteX4" fmla="*/ 51435 w 956310"/>
                <a:gd name="connsiteY4" fmla="*/ 220980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0480 w 956310"/>
                <a:gd name="connsiteY2" fmla="*/ 268605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333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3335 h 268605"/>
                <a:gd name="connsiteX0" fmla="*/ 1905 w 956310"/>
                <a:gd name="connsiteY0" fmla="*/ 15240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1905 w 956310"/>
                <a:gd name="connsiteY14" fmla="*/ 15240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76200 w 956310"/>
                <a:gd name="connsiteY13" fmla="*/ 0 h 268605"/>
                <a:gd name="connsiteX14" fmla="*/ 0 w 956310"/>
                <a:gd name="connsiteY14" fmla="*/ 17145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110490 w 956310"/>
                <a:gd name="connsiteY13" fmla="*/ 3810 h 268605"/>
                <a:gd name="connsiteX14" fmla="*/ 0 w 956310"/>
                <a:gd name="connsiteY14" fmla="*/ 17145 h 268605"/>
                <a:gd name="connsiteX0" fmla="*/ 0 w 956310"/>
                <a:gd name="connsiteY0" fmla="*/ 17145 h 268605"/>
                <a:gd name="connsiteX1" fmla="*/ 0 w 956310"/>
                <a:gd name="connsiteY1" fmla="*/ 266700 h 268605"/>
                <a:gd name="connsiteX2" fmla="*/ 34290 w 956310"/>
                <a:gd name="connsiteY2" fmla="*/ 266700 h 268605"/>
                <a:gd name="connsiteX3" fmla="*/ 38100 w 956310"/>
                <a:gd name="connsiteY3" fmla="*/ 234315 h 268605"/>
                <a:gd name="connsiteX4" fmla="*/ 62865 w 956310"/>
                <a:gd name="connsiteY4" fmla="*/ 222885 h 268605"/>
                <a:gd name="connsiteX5" fmla="*/ 230505 w 956310"/>
                <a:gd name="connsiteY5" fmla="*/ 220980 h 268605"/>
                <a:gd name="connsiteX6" fmla="*/ 245745 w 956310"/>
                <a:gd name="connsiteY6" fmla="*/ 232410 h 268605"/>
                <a:gd name="connsiteX7" fmla="*/ 257175 w 956310"/>
                <a:gd name="connsiteY7" fmla="*/ 264795 h 268605"/>
                <a:gd name="connsiteX8" fmla="*/ 857250 w 956310"/>
                <a:gd name="connsiteY8" fmla="*/ 268605 h 268605"/>
                <a:gd name="connsiteX9" fmla="*/ 868680 w 956310"/>
                <a:gd name="connsiteY9" fmla="*/ 232410 h 268605"/>
                <a:gd name="connsiteX10" fmla="*/ 895350 w 956310"/>
                <a:gd name="connsiteY10" fmla="*/ 219075 h 268605"/>
                <a:gd name="connsiteX11" fmla="*/ 956310 w 956310"/>
                <a:gd name="connsiteY11" fmla="*/ 219075 h 268605"/>
                <a:gd name="connsiteX12" fmla="*/ 954405 w 956310"/>
                <a:gd name="connsiteY12" fmla="*/ 0 h 268605"/>
                <a:gd name="connsiteX13" fmla="*/ 110490 w 956310"/>
                <a:gd name="connsiteY13" fmla="*/ 3810 h 268605"/>
                <a:gd name="connsiteX14" fmla="*/ 0 w 956310"/>
                <a:gd name="connsiteY14" fmla="*/ 17145 h 26860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2865 w 956310"/>
                <a:gd name="connsiteY4" fmla="*/ 219075 h 264795"/>
                <a:gd name="connsiteX5" fmla="*/ 230505 w 956310"/>
                <a:gd name="connsiteY5" fmla="*/ 217170 h 264795"/>
                <a:gd name="connsiteX6" fmla="*/ 245745 w 956310"/>
                <a:gd name="connsiteY6" fmla="*/ 228600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0505 w 956310"/>
                <a:gd name="connsiteY5" fmla="*/ 217170 h 264795"/>
                <a:gd name="connsiteX6" fmla="*/ 245745 w 956310"/>
                <a:gd name="connsiteY6" fmla="*/ 228600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0505 w 956310"/>
                <a:gd name="connsiteY5" fmla="*/ 21717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4315 w 956310"/>
                <a:gd name="connsiteY5" fmla="*/ 226695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38100 w 956310"/>
                <a:gd name="connsiteY3" fmla="*/ 23050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5350 w 956310"/>
                <a:gd name="connsiteY10" fmla="*/ 215265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9160 w 956310"/>
                <a:gd name="connsiteY10" fmla="*/ 224790 h 264795"/>
                <a:gd name="connsiteX11" fmla="*/ 956310 w 956310"/>
                <a:gd name="connsiteY11" fmla="*/ 215265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8680 w 956310"/>
                <a:gd name="connsiteY9" fmla="*/ 228600 h 264795"/>
                <a:gd name="connsiteX10" fmla="*/ 89916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9916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36220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22885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6775 w 956310"/>
                <a:gd name="connsiteY9" fmla="*/ 230505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0 w 956310"/>
                <a:gd name="connsiteY1" fmla="*/ 262890 h 264795"/>
                <a:gd name="connsiteX2" fmla="*/ 34290 w 956310"/>
                <a:gd name="connsiteY2" fmla="*/ 262890 h 264795"/>
                <a:gd name="connsiteX3" fmla="*/ 40005 w 956310"/>
                <a:gd name="connsiteY3" fmla="*/ 234315 h 264795"/>
                <a:gd name="connsiteX4" fmla="*/ 64770 w 956310"/>
                <a:gd name="connsiteY4" fmla="*/ 224790 h 264795"/>
                <a:gd name="connsiteX5" fmla="*/ 222885 w 956310"/>
                <a:gd name="connsiteY5" fmla="*/ 224790 h 264795"/>
                <a:gd name="connsiteX6" fmla="*/ 253365 w 956310"/>
                <a:gd name="connsiteY6" fmla="*/ 238125 h 264795"/>
                <a:gd name="connsiteX7" fmla="*/ 257175 w 956310"/>
                <a:gd name="connsiteY7" fmla="*/ 260985 h 264795"/>
                <a:gd name="connsiteX8" fmla="*/ 857250 w 956310"/>
                <a:gd name="connsiteY8" fmla="*/ 264795 h 264795"/>
                <a:gd name="connsiteX9" fmla="*/ 862965 w 956310"/>
                <a:gd name="connsiteY9" fmla="*/ 236220 h 264795"/>
                <a:gd name="connsiteX10" fmla="*/ 887730 w 956310"/>
                <a:gd name="connsiteY10" fmla="*/ 224790 h 264795"/>
                <a:gd name="connsiteX11" fmla="*/ 956310 w 956310"/>
                <a:gd name="connsiteY11" fmla="*/ 224790 h 264795"/>
                <a:gd name="connsiteX12" fmla="*/ 956310 w 956310"/>
                <a:gd name="connsiteY12" fmla="*/ 1905 h 264795"/>
                <a:gd name="connsiteX13" fmla="*/ 110490 w 956310"/>
                <a:gd name="connsiteY13" fmla="*/ 0 h 264795"/>
                <a:gd name="connsiteX14" fmla="*/ 0 w 956310"/>
                <a:gd name="connsiteY14" fmla="*/ 13335 h 264795"/>
                <a:gd name="connsiteX0" fmla="*/ 0 w 956310"/>
                <a:gd name="connsiteY0" fmla="*/ 13335 h 264795"/>
                <a:gd name="connsiteX1" fmla="*/ 34290 w 956310"/>
                <a:gd name="connsiteY1" fmla="*/ 262890 h 264795"/>
                <a:gd name="connsiteX2" fmla="*/ 40005 w 956310"/>
                <a:gd name="connsiteY2" fmla="*/ 234315 h 264795"/>
                <a:gd name="connsiteX3" fmla="*/ 64770 w 956310"/>
                <a:gd name="connsiteY3" fmla="*/ 224790 h 264795"/>
                <a:gd name="connsiteX4" fmla="*/ 222885 w 956310"/>
                <a:gd name="connsiteY4" fmla="*/ 224790 h 264795"/>
                <a:gd name="connsiteX5" fmla="*/ 253365 w 956310"/>
                <a:gd name="connsiteY5" fmla="*/ 238125 h 264795"/>
                <a:gd name="connsiteX6" fmla="*/ 257175 w 956310"/>
                <a:gd name="connsiteY6" fmla="*/ 260985 h 264795"/>
                <a:gd name="connsiteX7" fmla="*/ 857250 w 956310"/>
                <a:gd name="connsiteY7" fmla="*/ 264795 h 264795"/>
                <a:gd name="connsiteX8" fmla="*/ 862965 w 956310"/>
                <a:gd name="connsiteY8" fmla="*/ 236220 h 264795"/>
                <a:gd name="connsiteX9" fmla="*/ 887730 w 956310"/>
                <a:gd name="connsiteY9" fmla="*/ 224790 h 264795"/>
                <a:gd name="connsiteX10" fmla="*/ 956310 w 956310"/>
                <a:gd name="connsiteY10" fmla="*/ 224790 h 264795"/>
                <a:gd name="connsiteX11" fmla="*/ 956310 w 956310"/>
                <a:gd name="connsiteY11" fmla="*/ 1905 h 264795"/>
                <a:gd name="connsiteX12" fmla="*/ 110490 w 956310"/>
                <a:gd name="connsiteY12" fmla="*/ 0 h 264795"/>
                <a:gd name="connsiteX13" fmla="*/ 0 w 956310"/>
                <a:gd name="connsiteY13" fmla="*/ 13335 h 264795"/>
                <a:gd name="connsiteX0" fmla="*/ 72390 w 922020"/>
                <a:gd name="connsiteY0" fmla="*/ 110490 h 264795"/>
                <a:gd name="connsiteX1" fmla="*/ 0 w 922020"/>
                <a:gd name="connsiteY1" fmla="*/ 262890 h 264795"/>
                <a:gd name="connsiteX2" fmla="*/ 5715 w 922020"/>
                <a:gd name="connsiteY2" fmla="*/ 234315 h 264795"/>
                <a:gd name="connsiteX3" fmla="*/ 30480 w 922020"/>
                <a:gd name="connsiteY3" fmla="*/ 224790 h 264795"/>
                <a:gd name="connsiteX4" fmla="*/ 188595 w 922020"/>
                <a:gd name="connsiteY4" fmla="*/ 224790 h 264795"/>
                <a:gd name="connsiteX5" fmla="*/ 219075 w 922020"/>
                <a:gd name="connsiteY5" fmla="*/ 238125 h 264795"/>
                <a:gd name="connsiteX6" fmla="*/ 222885 w 922020"/>
                <a:gd name="connsiteY6" fmla="*/ 260985 h 264795"/>
                <a:gd name="connsiteX7" fmla="*/ 822960 w 922020"/>
                <a:gd name="connsiteY7" fmla="*/ 264795 h 264795"/>
                <a:gd name="connsiteX8" fmla="*/ 828675 w 922020"/>
                <a:gd name="connsiteY8" fmla="*/ 236220 h 264795"/>
                <a:gd name="connsiteX9" fmla="*/ 853440 w 922020"/>
                <a:gd name="connsiteY9" fmla="*/ 224790 h 264795"/>
                <a:gd name="connsiteX10" fmla="*/ 922020 w 922020"/>
                <a:gd name="connsiteY10" fmla="*/ 224790 h 264795"/>
                <a:gd name="connsiteX11" fmla="*/ 922020 w 922020"/>
                <a:gd name="connsiteY11" fmla="*/ 1905 h 264795"/>
                <a:gd name="connsiteX12" fmla="*/ 76200 w 922020"/>
                <a:gd name="connsiteY12" fmla="*/ 0 h 264795"/>
                <a:gd name="connsiteX13" fmla="*/ 72390 w 922020"/>
                <a:gd name="connsiteY13" fmla="*/ 110490 h 264795"/>
                <a:gd name="connsiteX0" fmla="*/ 66675 w 916305"/>
                <a:gd name="connsiteY0" fmla="*/ 110490 h 264795"/>
                <a:gd name="connsiteX1" fmla="*/ 0 w 916305"/>
                <a:gd name="connsiteY1" fmla="*/ 234315 h 264795"/>
                <a:gd name="connsiteX2" fmla="*/ 24765 w 916305"/>
                <a:gd name="connsiteY2" fmla="*/ 224790 h 264795"/>
                <a:gd name="connsiteX3" fmla="*/ 182880 w 916305"/>
                <a:gd name="connsiteY3" fmla="*/ 224790 h 264795"/>
                <a:gd name="connsiteX4" fmla="*/ 213360 w 916305"/>
                <a:gd name="connsiteY4" fmla="*/ 238125 h 264795"/>
                <a:gd name="connsiteX5" fmla="*/ 217170 w 916305"/>
                <a:gd name="connsiteY5" fmla="*/ 260985 h 264795"/>
                <a:gd name="connsiteX6" fmla="*/ 817245 w 916305"/>
                <a:gd name="connsiteY6" fmla="*/ 264795 h 264795"/>
                <a:gd name="connsiteX7" fmla="*/ 822960 w 916305"/>
                <a:gd name="connsiteY7" fmla="*/ 236220 h 264795"/>
                <a:gd name="connsiteX8" fmla="*/ 847725 w 916305"/>
                <a:gd name="connsiteY8" fmla="*/ 224790 h 264795"/>
                <a:gd name="connsiteX9" fmla="*/ 916305 w 916305"/>
                <a:gd name="connsiteY9" fmla="*/ 224790 h 264795"/>
                <a:gd name="connsiteX10" fmla="*/ 916305 w 916305"/>
                <a:gd name="connsiteY10" fmla="*/ 1905 h 264795"/>
                <a:gd name="connsiteX11" fmla="*/ 70485 w 916305"/>
                <a:gd name="connsiteY11" fmla="*/ 0 h 264795"/>
                <a:gd name="connsiteX12" fmla="*/ 66675 w 916305"/>
                <a:gd name="connsiteY12" fmla="*/ 110490 h 264795"/>
                <a:gd name="connsiteX0" fmla="*/ 41910 w 891540"/>
                <a:gd name="connsiteY0" fmla="*/ 110490 h 264795"/>
                <a:gd name="connsiteX1" fmla="*/ 0 w 891540"/>
                <a:gd name="connsiteY1" fmla="*/ 224790 h 264795"/>
                <a:gd name="connsiteX2" fmla="*/ 158115 w 891540"/>
                <a:gd name="connsiteY2" fmla="*/ 224790 h 264795"/>
                <a:gd name="connsiteX3" fmla="*/ 188595 w 891540"/>
                <a:gd name="connsiteY3" fmla="*/ 238125 h 264795"/>
                <a:gd name="connsiteX4" fmla="*/ 192405 w 891540"/>
                <a:gd name="connsiteY4" fmla="*/ 260985 h 264795"/>
                <a:gd name="connsiteX5" fmla="*/ 792480 w 891540"/>
                <a:gd name="connsiteY5" fmla="*/ 264795 h 264795"/>
                <a:gd name="connsiteX6" fmla="*/ 798195 w 891540"/>
                <a:gd name="connsiteY6" fmla="*/ 236220 h 264795"/>
                <a:gd name="connsiteX7" fmla="*/ 822960 w 891540"/>
                <a:gd name="connsiteY7" fmla="*/ 224790 h 264795"/>
                <a:gd name="connsiteX8" fmla="*/ 891540 w 891540"/>
                <a:gd name="connsiteY8" fmla="*/ 224790 h 264795"/>
                <a:gd name="connsiteX9" fmla="*/ 891540 w 891540"/>
                <a:gd name="connsiteY9" fmla="*/ 1905 h 264795"/>
                <a:gd name="connsiteX10" fmla="*/ 45720 w 891540"/>
                <a:gd name="connsiteY10" fmla="*/ 0 h 264795"/>
                <a:gd name="connsiteX11" fmla="*/ 41910 w 891540"/>
                <a:gd name="connsiteY11" fmla="*/ 110490 h 264795"/>
                <a:gd name="connsiteX0" fmla="*/ 0 w 849630"/>
                <a:gd name="connsiteY0" fmla="*/ 110490 h 264795"/>
                <a:gd name="connsiteX1" fmla="*/ 15240 w 849630"/>
                <a:gd name="connsiteY1" fmla="*/ 228600 h 264795"/>
                <a:gd name="connsiteX2" fmla="*/ 116205 w 849630"/>
                <a:gd name="connsiteY2" fmla="*/ 224790 h 264795"/>
                <a:gd name="connsiteX3" fmla="*/ 146685 w 849630"/>
                <a:gd name="connsiteY3" fmla="*/ 238125 h 264795"/>
                <a:gd name="connsiteX4" fmla="*/ 150495 w 849630"/>
                <a:gd name="connsiteY4" fmla="*/ 260985 h 264795"/>
                <a:gd name="connsiteX5" fmla="*/ 750570 w 849630"/>
                <a:gd name="connsiteY5" fmla="*/ 264795 h 264795"/>
                <a:gd name="connsiteX6" fmla="*/ 756285 w 849630"/>
                <a:gd name="connsiteY6" fmla="*/ 236220 h 264795"/>
                <a:gd name="connsiteX7" fmla="*/ 781050 w 849630"/>
                <a:gd name="connsiteY7" fmla="*/ 224790 h 264795"/>
                <a:gd name="connsiteX8" fmla="*/ 849630 w 849630"/>
                <a:gd name="connsiteY8" fmla="*/ 224790 h 264795"/>
                <a:gd name="connsiteX9" fmla="*/ 849630 w 849630"/>
                <a:gd name="connsiteY9" fmla="*/ 1905 h 264795"/>
                <a:gd name="connsiteX10" fmla="*/ 3810 w 849630"/>
                <a:gd name="connsiteY10" fmla="*/ 0 h 264795"/>
                <a:gd name="connsiteX11" fmla="*/ 0 w 849630"/>
                <a:gd name="connsiteY11" fmla="*/ 110490 h 264795"/>
                <a:gd name="connsiteX0" fmla="*/ 17145 w 845820"/>
                <a:gd name="connsiteY0" fmla="*/ 110490 h 264795"/>
                <a:gd name="connsiteX1" fmla="*/ 11430 w 845820"/>
                <a:gd name="connsiteY1" fmla="*/ 228600 h 264795"/>
                <a:gd name="connsiteX2" fmla="*/ 112395 w 845820"/>
                <a:gd name="connsiteY2" fmla="*/ 224790 h 264795"/>
                <a:gd name="connsiteX3" fmla="*/ 142875 w 845820"/>
                <a:gd name="connsiteY3" fmla="*/ 238125 h 264795"/>
                <a:gd name="connsiteX4" fmla="*/ 146685 w 845820"/>
                <a:gd name="connsiteY4" fmla="*/ 260985 h 264795"/>
                <a:gd name="connsiteX5" fmla="*/ 746760 w 845820"/>
                <a:gd name="connsiteY5" fmla="*/ 264795 h 264795"/>
                <a:gd name="connsiteX6" fmla="*/ 752475 w 845820"/>
                <a:gd name="connsiteY6" fmla="*/ 236220 h 264795"/>
                <a:gd name="connsiteX7" fmla="*/ 777240 w 845820"/>
                <a:gd name="connsiteY7" fmla="*/ 224790 h 264795"/>
                <a:gd name="connsiteX8" fmla="*/ 845820 w 845820"/>
                <a:gd name="connsiteY8" fmla="*/ 224790 h 264795"/>
                <a:gd name="connsiteX9" fmla="*/ 845820 w 845820"/>
                <a:gd name="connsiteY9" fmla="*/ 1905 h 264795"/>
                <a:gd name="connsiteX10" fmla="*/ 0 w 845820"/>
                <a:gd name="connsiteY10" fmla="*/ 0 h 264795"/>
                <a:gd name="connsiteX11" fmla="*/ 17145 w 845820"/>
                <a:gd name="connsiteY11" fmla="*/ 110490 h 264795"/>
                <a:gd name="connsiteX0" fmla="*/ 0 w 845820"/>
                <a:gd name="connsiteY0" fmla="*/ 0 h 264795"/>
                <a:gd name="connsiteX1" fmla="*/ 11430 w 845820"/>
                <a:gd name="connsiteY1" fmla="*/ 228600 h 264795"/>
                <a:gd name="connsiteX2" fmla="*/ 112395 w 845820"/>
                <a:gd name="connsiteY2" fmla="*/ 224790 h 264795"/>
                <a:gd name="connsiteX3" fmla="*/ 142875 w 845820"/>
                <a:gd name="connsiteY3" fmla="*/ 238125 h 264795"/>
                <a:gd name="connsiteX4" fmla="*/ 146685 w 845820"/>
                <a:gd name="connsiteY4" fmla="*/ 260985 h 264795"/>
                <a:gd name="connsiteX5" fmla="*/ 746760 w 845820"/>
                <a:gd name="connsiteY5" fmla="*/ 264795 h 264795"/>
                <a:gd name="connsiteX6" fmla="*/ 752475 w 845820"/>
                <a:gd name="connsiteY6" fmla="*/ 236220 h 264795"/>
                <a:gd name="connsiteX7" fmla="*/ 777240 w 845820"/>
                <a:gd name="connsiteY7" fmla="*/ 224790 h 264795"/>
                <a:gd name="connsiteX8" fmla="*/ 845820 w 845820"/>
                <a:gd name="connsiteY8" fmla="*/ 224790 h 264795"/>
                <a:gd name="connsiteX9" fmla="*/ 845820 w 845820"/>
                <a:gd name="connsiteY9" fmla="*/ 1905 h 264795"/>
                <a:gd name="connsiteX10" fmla="*/ 0 w 845820"/>
                <a:gd name="connsiteY10" fmla="*/ 0 h 264795"/>
                <a:gd name="connsiteX0" fmla="*/ 15240 w 834390"/>
                <a:gd name="connsiteY0" fmla="*/ 0 h 264795"/>
                <a:gd name="connsiteX1" fmla="*/ 0 w 834390"/>
                <a:gd name="connsiteY1" fmla="*/ 228600 h 264795"/>
                <a:gd name="connsiteX2" fmla="*/ 100965 w 834390"/>
                <a:gd name="connsiteY2" fmla="*/ 224790 h 264795"/>
                <a:gd name="connsiteX3" fmla="*/ 131445 w 834390"/>
                <a:gd name="connsiteY3" fmla="*/ 238125 h 264795"/>
                <a:gd name="connsiteX4" fmla="*/ 135255 w 834390"/>
                <a:gd name="connsiteY4" fmla="*/ 260985 h 264795"/>
                <a:gd name="connsiteX5" fmla="*/ 735330 w 834390"/>
                <a:gd name="connsiteY5" fmla="*/ 264795 h 264795"/>
                <a:gd name="connsiteX6" fmla="*/ 741045 w 834390"/>
                <a:gd name="connsiteY6" fmla="*/ 236220 h 264795"/>
                <a:gd name="connsiteX7" fmla="*/ 765810 w 834390"/>
                <a:gd name="connsiteY7" fmla="*/ 224790 h 264795"/>
                <a:gd name="connsiteX8" fmla="*/ 834390 w 834390"/>
                <a:gd name="connsiteY8" fmla="*/ 224790 h 264795"/>
                <a:gd name="connsiteX9" fmla="*/ 834390 w 834390"/>
                <a:gd name="connsiteY9" fmla="*/ 1905 h 264795"/>
                <a:gd name="connsiteX10" fmla="*/ 15240 w 834390"/>
                <a:gd name="connsiteY10" fmla="*/ 0 h 264795"/>
                <a:gd name="connsiteX0" fmla="*/ 0 w 819150"/>
                <a:gd name="connsiteY0" fmla="*/ 0 h 264795"/>
                <a:gd name="connsiteX1" fmla="*/ 0 w 819150"/>
                <a:gd name="connsiteY1" fmla="*/ 228600 h 264795"/>
                <a:gd name="connsiteX2" fmla="*/ 85725 w 819150"/>
                <a:gd name="connsiteY2" fmla="*/ 224790 h 264795"/>
                <a:gd name="connsiteX3" fmla="*/ 116205 w 819150"/>
                <a:gd name="connsiteY3" fmla="*/ 238125 h 264795"/>
                <a:gd name="connsiteX4" fmla="*/ 120015 w 819150"/>
                <a:gd name="connsiteY4" fmla="*/ 260985 h 264795"/>
                <a:gd name="connsiteX5" fmla="*/ 720090 w 819150"/>
                <a:gd name="connsiteY5" fmla="*/ 264795 h 264795"/>
                <a:gd name="connsiteX6" fmla="*/ 725805 w 819150"/>
                <a:gd name="connsiteY6" fmla="*/ 236220 h 264795"/>
                <a:gd name="connsiteX7" fmla="*/ 750570 w 819150"/>
                <a:gd name="connsiteY7" fmla="*/ 224790 h 264795"/>
                <a:gd name="connsiteX8" fmla="*/ 819150 w 819150"/>
                <a:gd name="connsiteY8" fmla="*/ 224790 h 264795"/>
                <a:gd name="connsiteX9" fmla="*/ 819150 w 819150"/>
                <a:gd name="connsiteY9" fmla="*/ 1905 h 264795"/>
                <a:gd name="connsiteX10" fmla="*/ 0 w 819150"/>
                <a:gd name="connsiteY10" fmla="*/ 0 h 264795"/>
                <a:gd name="connsiteX0" fmla="*/ 0 w 819150"/>
                <a:gd name="connsiteY0" fmla="*/ 0 h 264795"/>
                <a:gd name="connsiteX1" fmla="*/ 3810 w 819150"/>
                <a:gd name="connsiteY1" fmla="*/ 224790 h 264795"/>
                <a:gd name="connsiteX2" fmla="*/ 85725 w 819150"/>
                <a:gd name="connsiteY2" fmla="*/ 224790 h 264795"/>
                <a:gd name="connsiteX3" fmla="*/ 116205 w 819150"/>
                <a:gd name="connsiteY3" fmla="*/ 238125 h 264795"/>
                <a:gd name="connsiteX4" fmla="*/ 120015 w 819150"/>
                <a:gd name="connsiteY4" fmla="*/ 260985 h 264795"/>
                <a:gd name="connsiteX5" fmla="*/ 720090 w 819150"/>
                <a:gd name="connsiteY5" fmla="*/ 264795 h 264795"/>
                <a:gd name="connsiteX6" fmla="*/ 725805 w 819150"/>
                <a:gd name="connsiteY6" fmla="*/ 236220 h 264795"/>
                <a:gd name="connsiteX7" fmla="*/ 750570 w 819150"/>
                <a:gd name="connsiteY7" fmla="*/ 224790 h 264795"/>
                <a:gd name="connsiteX8" fmla="*/ 819150 w 819150"/>
                <a:gd name="connsiteY8" fmla="*/ 224790 h 264795"/>
                <a:gd name="connsiteX9" fmla="*/ 819150 w 819150"/>
                <a:gd name="connsiteY9" fmla="*/ 1905 h 264795"/>
                <a:gd name="connsiteX10" fmla="*/ 0 w 819150"/>
                <a:gd name="connsiteY10" fmla="*/ 0 h 264795"/>
                <a:gd name="connsiteX0" fmla="*/ 0 w 819150"/>
                <a:gd name="connsiteY0" fmla="*/ 0 h 264795"/>
                <a:gd name="connsiteX1" fmla="*/ 1905 w 819150"/>
                <a:gd name="connsiteY1" fmla="*/ 222885 h 264795"/>
                <a:gd name="connsiteX2" fmla="*/ 85725 w 819150"/>
                <a:gd name="connsiteY2" fmla="*/ 224790 h 264795"/>
                <a:gd name="connsiteX3" fmla="*/ 116205 w 819150"/>
                <a:gd name="connsiteY3" fmla="*/ 238125 h 264795"/>
                <a:gd name="connsiteX4" fmla="*/ 120015 w 819150"/>
                <a:gd name="connsiteY4" fmla="*/ 260985 h 264795"/>
                <a:gd name="connsiteX5" fmla="*/ 720090 w 819150"/>
                <a:gd name="connsiteY5" fmla="*/ 264795 h 264795"/>
                <a:gd name="connsiteX6" fmla="*/ 725805 w 819150"/>
                <a:gd name="connsiteY6" fmla="*/ 236220 h 264795"/>
                <a:gd name="connsiteX7" fmla="*/ 750570 w 819150"/>
                <a:gd name="connsiteY7" fmla="*/ 224790 h 264795"/>
                <a:gd name="connsiteX8" fmla="*/ 819150 w 819150"/>
                <a:gd name="connsiteY8" fmla="*/ 224790 h 264795"/>
                <a:gd name="connsiteX9" fmla="*/ 819150 w 819150"/>
                <a:gd name="connsiteY9" fmla="*/ 1905 h 264795"/>
                <a:gd name="connsiteX10" fmla="*/ 0 w 819150"/>
                <a:gd name="connsiteY10" fmla="*/ 0 h 264795"/>
                <a:gd name="connsiteX0" fmla="*/ 5715 w 817245"/>
                <a:gd name="connsiteY0" fmla="*/ 0 h 264795"/>
                <a:gd name="connsiteX1" fmla="*/ 0 w 817245"/>
                <a:gd name="connsiteY1" fmla="*/ 222885 h 264795"/>
                <a:gd name="connsiteX2" fmla="*/ 83820 w 817245"/>
                <a:gd name="connsiteY2" fmla="*/ 224790 h 264795"/>
                <a:gd name="connsiteX3" fmla="*/ 114300 w 817245"/>
                <a:gd name="connsiteY3" fmla="*/ 238125 h 264795"/>
                <a:gd name="connsiteX4" fmla="*/ 118110 w 817245"/>
                <a:gd name="connsiteY4" fmla="*/ 260985 h 264795"/>
                <a:gd name="connsiteX5" fmla="*/ 718185 w 817245"/>
                <a:gd name="connsiteY5" fmla="*/ 264795 h 264795"/>
                <a:gd name="connsiteX6" fmla="*/ 723900 w 817245"/>
                <a:gd name="connsiteY6" fmla="*/ 236220 h 264795"/>
                <a:gd name="connsiteX7" fmla="*/ 748665 w 817245"/>
                <a:gd name="connsiteY7" fmla="*/ 224790 h 264795"/>
                <a:gd name="connsiteX8" fmla="*/ 817245 w 817245"/>
                <a:gd name="connsiteY8" fmla="*/ 224790 h 264795"/>
                <a:gd name="connsiteX9" fmla="*/ 817245 w 817245"/>
                <a:gd name="connsiteY9" fmla="*/ 1905 h 264795"/>
                <a:gd name="connsiteX10" fmla="*/ 5715 w 817245"/>
                <a:gd name="connsiteY10" fmla="*/ 0 h 264795"/>
                <a:gd name="connsiteX0" fmla="*/ 0 w 811530"/>
                <a:gd name="connsiteY0" fmla="*/ 0 h 264795"/>
                <a:gd name="connsiteX1" fmla="*/ 0 w 811530"/>
                <a:gd name="connsiteY1" fmla="*/ 222885 h 264795"/>
                <a:gd name="connsiteX2" fmla="*/ 78105 w 811530"/>
                <a:gd name="connsiteY2" fmla="*/ 224790 h 264795"/>
                <a:gd name="connsiteX3" fmla="*/ 108585 w 811530"/>
                <a:gd name="connsiteY3" fmla="*/ 238125 h 264795"/>
                <a:gd name="connsiteX4" fmla="*/ 112395 w 811530"/>
                <a:gd name="connsiteY4" fmla="*/ 260985 h 264795"/>
                <a:gd name="connsiteX5" fmla="*/ 712470 w 811530"/>
                <a:gd name="connsiteY5" fmla="*/ 264795 h 264795"/>
                <a:gd name="connsiteX6" fmla="*/ 718185 w 811530"/>
                <a:gd name="connsiteY6" fmla="*/ 236220 h 264795"/>
                <a:gd name="connsiteX7" fmla="*/ 742950 w 811530"/>
                <a:gd name="connsiteY7" fmla="*/ 224790 h 264795"/>
                <a:gd name="connsiteX8" fmla="*/ 811530 w 811530"/>
                <a:gd name="connsiteY8" fmla="*/ 224790 h 264795"/>
                <a:gd name="connsiteX9" fmla="*/ 811530 w 811530"/>
                <a:gd name="connsiteY9" fmla="*/ 1905 h 264795"/>
                <a:gd name="connsiteX10" fmla="*/ 0 w 811530"/>
                <a:gd name="connsiteY10" fmla="*/ 0 h 264795"/>
                <a:gd name="connsiteX0" fmla="*/ 0 w 811530"/>
                <a:gd name="connsiteY0" fmla="*/ 0 h 264795"/>
                <a:gd name="connsiteX1" fmla="*/ 9525 w 811530"/>
                <a:gd name="connsiteY1" fmla="*/ 220980 h 264795"/>
                <a:gd name="connsiteX2" fmla="*/ 78105 w 811530"/>
                <a:gd name="connsiteY2" fmla="*/ 224790 h 264795"/>
                <a:gd name="connsiteX3" fmla="*/ 108585 w 811530"/>
                <a:gd name="connsiteY3" fmla="*/ 238125 h 264795"/>
                <a:gd name="connsiteX4" fmla="*/ 112395 w 811530"/>
                <a:gd name="connsiteY4" fmla="*/ 260985 h 264795"/>
                <a:gd name="connsiteX5" fmla="*/ 712470 w 811530"/>
                <a:gd name="connsiteY5" fmla="*/ 264795 h 264795"/>
                <a:gd name="connsiteX6" fmla="*/ 718185 w 811530"/>
                <a:gd name="connsiteY6" fmla="*/ 236220 h 264795"/>
                <a:gd name="connsiteX7" fmla="*/ 742950 w 811530"/>
                <a:gd name="connsiteY7" fmla="*/ 224790 h 264795"/>
                <a:gd name="connsiteX8" fmla="*/ 811530 w 811530"/>
                <a:gd name="connsiteY8" fmla="*/ 224790 h 264795"/>
                <a:gd name="connsiteX9" fmla="*/ 811530 w 811530"/>
                <a:gd name="connsiteY9" fmla="*/ 1905 h 264795"/>
                <a:gd name="connsiteX10" fmla="*/ 0 w 811530"/>
                <a:gd name="connsiteY10" fmla="*/ 0 h 264795"/>
                <a:gd name="connsiteX0" fmla="*/ 5715 w 802005"/>
                <a:gd name="connsiteY0" fmla="*/ 0 h 262890"/>
                <a:gd name="connsiteX1" fmla="*/ 0 w 802005"/>
                <a:gd name="connsiteY1" fmla="*/ 219075 h 262890"/>
                <a:gd name="connsiteX2" fmla="*/ 68580 w 802005"/>
                <a:gd name="connsiteY2" fmla="*/ 222885 h 262890"/>
                <a:gd name="connsiteX3" fmla="*/ 99060 w 802005"/>
                <a:gd name="connsiteY3" fmla="*/ 236220 h 262890"/>
                <a:gd name="connsiteX4" fmla="*/ 102870 w 802005"/>
                <a:gd name="connsiteY4" fmla="*/ 259080 h 262890"/>
                <a:gd name="connsiteX5" fmla="*/ 702945 w 802005"/>
                <a:gd name="connsiteY5" fmla="*/ 262890 h 262890"/>
                <a:gd name="connsiteX6" fmla="*/ 708660 w 802005"/>
                <a:gd name="connsiteY6" fmla="*/ 234315 h 262890"/>
                <a:gd name="connsiteX7" fmla="*/ 733425 w 802005"/>
                <a:gd name="connsiteY7" fmla="*/ 222885 h 262890"/>
                <a:gd name="connsiteX8" fmla="*/ 802005 w 802005"/>
                <a:gd name="connsiteY8" fmla="*/ 222885 h 262890"/>
                <a:gd name="connsiteX9" fmla="*/ 802005 w 802005"/>
                <a:gd name="connsiteY9" fmla="*/ 0 h 262890"/>
                <a:gd name="connsiteX10" fmla="*/ 5715 w 802005"/>
                <a:gd name="connsiteY10" fmla="*/ 0 h 262890"/>
                <a:gd name="connsiteX0" fmla="*/ 1905 w 802005"/>
                <a:gd name="connsiteY0" fmla="*/ 0 h 262890"/>
                <a:gd name="connsiteX1" fmla="*/ 0 w 802005"/>
                <a:gd name="connsiteY1" fmla="*/ 219075 h 262890"/>
                <a:gd name="connsiteX2" fmla="*/ 68580 w 802005"/>
                <a:gd name="connsiteY2" fmla="*/ 222885 h 262890"/>
                <a:gd name="connsiteX3" fmla="*/ 99060 w 802005"/>
                <a:gd name="connsiteY3" fmla="*/ 236220 h 262890"/>
                <a:gd name="connsiteX4" fmla="*/ 102870 w 802005"/>
                <a:gd name="connsiteY4" fmla="*/ 259080 h 262890"/>
                <a:gd name="connsiteX5" fmla="*/ 702945 w 802005"/>
                <a:gd name="connsiteY5" fmla="*/ 262890 h 262890"/>
                <a:gd name="connsiteX6" fmla="*/ 708660 w 802005"/>
                <a:gd name="connsiteY6" fmla="*/ 234315 h 262890"/>
                <a:gd name="connsiteX7" fmla="*/ 733425 w 802005"/>
                <a:gd name="connsiteY7" fmla="*/ 222885 h 262890"/>
                <a:gd name="connsiteX8" fmla="*/ 802005 w 802005"/>
                <a:gd name="connsiteY8" fmla="*/ 222885 h 262890"/>
                <a:gd name="connsiteX9" fmla="*/ 802005 w 802005"/>
                <a:gd name="connsiteY9" fmla="*/ 0 h 262890"/>
                <a:gd name="connsiteX10" fmla="*/ 1905 w 802005"/>
                <a:gd name="connsiteY10" fmla="*/ 0 h 262890"/>
                <a:gd name="connsiteX0" fmla="*/ 0 w 802005"/>
                <a:gd name="connsiteY0" fmla="*/ 0 h 262890"/>
                <a:gd name="connsiteX1" fmla="*/ 0 w 802005"/>
                <a:gd name="connsiteY1" fmla="*/ 219075 h 262890"/>
                <a:gd name="connsiteX2" fmla="*/ 68580 w 802005"/>
                <a:gd name="connsiteY2" fmla="*/ 222885 h 262890"/>
                <a:gd name="connsiteX3" fmla="*/ 99060 w 802005"/>
                <a:gd name="connsiteY3" fmla="*/ 236220 h 262890"/>
                <a:gd name="connsiteX4" fmla="*/ 102870 w 802005"/>
                <a:gd name="connsiteY4" fmla="*/ 259080 h 262890"/>
                <a:gd name="connsiteX5" fmla="*/ 702945 w 802005"/>
                <a:gd name="connsiteY5" fmla="*/ 262890 h 262890"/>
                <a:gd name="connsiteX6" fmla="*/ 708660 w 802005"/>
                <a:gd name="connsiteY6" fmla="*/ 234315 h 262890"/>
                <a:gd name="connsiteX7" fmla="*/ 733425 w 802005"/>
                <a:gd name="connsiteY7" fmla="*/ 222885 h 262890"/>
                <a:gd name="connsiteX8" fmla="*/ 802005 w 802005"/>
                <a:gd name="connsiteY8" fmla="*/ 222885 h 262890"/>
                <a:gd name="connsiteX9" fmla="*/ 802005 w 802005"/>
                <a:gd name="connsiteY9" fmla="*/ 0 h 262890"/>
                <a:gd name="connsiteX10" fmla="*/ 0 w 802005"/>
                <a:gd name="connsiteY10" fmla="*/ 0 h 262890"/>
                <a:gd name="connsiteX0" fmla="*/ 0 w 802005"/>
                <a:gd name="connsiteY0" fmla="*/ 0 h 262890"/>
                <a:gd name="connsiteX1" fmla="*/ 0 w 802005"/>
                <a:gd name="connsiteY1" fmla="*/ 219075 h 262890"/>
                <a:gd name="connsiteX2" fmla="*/ 68580 w 802005"/>
                <a:gd name="connsiteY2" fmla="*/ 219075 h 262890"/>
                <a:gd name="connsiteX3" fmla="*/ 99060 w 802005"/>
                <a:gd name="connsiteY3" fmla="*/ 236220 h 262890"/>
                <a:gd name="connsiteX4" fmla="*/ 102870 w 802005"/>
                <a:gd name="connsiteY4" fmla="*/ 259080 h 262890"/>
                <a:gd name="connsiteX5" fmla="*/ 702945 w 802005"/>
                <a:gd name="connsiteY5" fmla="*/ 262890 h 262890"/>
                <a:gd name="connsiteX6" fmla="*/ 708660 w 802005"/>
                <a:gd name="connsiteY6" fmla="*/ 234315 h 262890"/>
                <a:gd name="connsiteX7" fmla="*/ 733425 w 802005"/>
                <a:gd name="connsiteY7" fmla="*/ 222885 h 262890"/>
                <a:gd name="connsiteX8" fmla="*/ 802005 w 802005"/>
                <a:gd name="connsiteY8" fmla="*/ 222885 h 262890"/>
                <a:gd name="connsiteX9" fmla="*/ 802005 w 802005"/>
                <a:gd name="connsiteY9" fmla="*/ 0 h 262890"/>
                <a:gd name="connsiteX10" fmla="*/ 0 w 802005"/>
                <a:gd name="connsiteY10" fmla="*/ 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005" h="262890">
                  <a:moveTo>
                    <a:pt x="0" y="0"/>
                  </a:moveTo>
                  <a:lnTo>
                    <a:pt x="0" y="219075"/>
                  </a:lnTo>
                  <a:lnTo>
                    <a:pt x="68580" y="219075"/>
                  </a:lnTo>
                  <a:lnTo>
                    <a:pt x="99060" y="236220"/>
                  </a:lnTo>
                  <a:lnTo>
                    <a:pt x="102870" y="259080"/>
                  </a:lnTo>
                  <a:lnTo>
                    <a:pt x="702945" y="262890"/>
                  </a:lnTo>
                  <a:lnTo>
                    <a:pt x="708660" y="234315"/>
                  </a:lnTo>
                  <a:lnTo>
                    <a:pt x="733425" y="222885"/>
                  </a:lnTo>
                  <a:lnTo>
                    <a:pt x="802005" y="222885"/>
                  </a:lnTo>
                  <a:lnTo>
                    <a:pt x="802005" y="0"/>
                  </a:lnTo>
                  <a:lnTo>
                    <a:pt x="0" y="0"/>
                  </a:lnTo>
                  <a:close/>
                </a:path>
              </a:pathLst>
            </a:cu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69" name="ZoneTexte 154">
              <a:extLst>
                <a:ext uri="{FF2B5EF4-FFF2-40B4-BE49-F238E27FC236}">
                  <a16:creationId xmlns:a16="http://schemas.microsoft.com/office/drawing/2014/main" id="{6C24331C-9229-07D4-0EA7-F2DB3851DE6B}"/>
                </a:ext>
              </a:extLst>
            </p:cNvPr>
            <p:cNvSpPr txBox="1"/>
            <p:nvPr/>
          </p:nvSpPr>
          <p:spPr>
            <a:xfrm>
              <a:off x="395536" y="4611938"/>
              <a:ext cx="2774064" cy="2979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Koncentrovaná</a:t>
              </a:r>
              <a:r>
                <a:rPr kumimoji="0" lang="en-US"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 </a:t>
              </a:r>
              <a:r>
                <a:rPr kumimoji="0" lang="en-US" sz="1000" b="1"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trakce</a:t>
              </a:r>
              <a:r>
                <a:rPr kumimoji="0" lang="en-US"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 &amp; Ja</a:t>
              </a:r>
              <a:r>
                <a:rPr kumimoji="0" lang="cs-CZ"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k</a:t>
              </a:r>
              <a:r>
                <a:rPr kumimoji="0" lang="en-US" sz="1000" b="1"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obs</a:t>
              </a:r>
              <a:r>
                <a:rPr kumimoji="0" lang="en-US"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rPr>
                <a:t> </a:t>
              </a:r>
              <a:r>
                <a:rPr kumimoji="0" lang="en-US" sz="1000" b="1" i="0" u="none" strike="noStrike" kern="0" cap="none" spc="0" normalizeH="0" baseline="0" noProof="0" dirty="0" err="1">
                  <a:ln>
                    <a:noFill/>
                  </a:ln>
                  <a:solidFill>
                    <a:srgbClr val="1E3246"/>
                  </a:solidFill>
                  <a:effectLst/>
                  <a:uLnTx/>
                  <a:uFillTx/>
                  <a:latin typeface="Alstom" panose="02000503020000020004" pitchFamily="2" charset="0"/>
                  <a:cs typeface="Arial" pitchFamily="34" charset="0"/>
                </a:rPr>
                <a:t>podvozky</a:t>
              </a:r>
              <a:endParaRPr kumimoji="0" lang="en-US" sz="1000" b="1" i="0" u="none" strike="noStrike" kern="0" cap="none" spc="0" normalizeH="0" baseline="0" noProof="0" dirty="0">
                <a:ln>
                  <a:noFill/>
                </a:ln>
                <a:solidFill>
                  <a:srgbClr val="1E3246"/>
                </a:solidFill>
                <a:effectLst/>
                <a:uLnTx/>
                <a:uFillTx/>
                <a:latin typeface="Alstom" panose="02000503020000020004" pitchFamily="2" charset="0"/>
                <a:cs typeface="Arial" pitchFamily="34" charset="0"/>
              </a:endParaRPr>
            </a:p>
          </p:txBody>
        </p:sp>
        <p:sp>
          <p:nvSpPr>
            <p:cNvPr id="70" name="Forme libre : forme 155">
              <a:extLst>
                <a:ext uri="{FF2B5EF4-FFF2-40B4-BE49-F238E27FC236}">
                  <a16:creationId xmlns:a16="http://schemas.microsoft.com/office/drawing/2014/main" id="{459E80BE-708F-D848-AAE7-01BBEB39C0D3}"/>
                </a:ext>
              </a:extLst>
            </p:cNvPr>
            <p:cNvSpPr/>
            <p:nvPr/>
          </p:nvSpPr>
          <p:spPr>
            <a:xfrm>
              <a:off x="1845945" y="4933809"/>
              <a:ext cx="916305" cy="289670"/>
            </a:xfrm>
            <a:custGeom>
              <a:avLst/>
              <a:gdLst>
                <a:gd name="connsiteX0" fmla="*/ 297180 w 916305"/>
                <a:gd name="connsiteY0" fmla="*/ 17145 h 289670"/>
                <a:gd name="connsiteX1" fmla="*/ 297180 w 916305"/>
                <a:gd name="connsiteY1" fmla="*/ 17145 h 289670"/>
                <a:gd name="connsiteX2" fmla="*/ 280035 w 916305"/>
                <a:gd name="connsiteY2" fmla="*/ 19050 h 289670"/>
                <a:gd name="connsiteX3" fmla="*/ 268605 w 916305"/>
                <a:gd name="connsiteY3" fmla="*/ 22860 h 289670"/>
                <a:gd name="connsiteX4" fmla="*/ 264795 w 916305"/>
                <a:gd name="connsiteY4" fmla="*/ 28575 h 289670"/>
                <a:gd name="connsiteX5" fmla="*/ 259080 w 916305"/>
                <a:gd name="connsiteY5" fmla="*/ 30480 h 289670"/>
                <a:gd name="connsiteX6" fmla="*/ 253365 w 916305"/>
                <a:gd name="connsiteY6" fmla="*/ 34290 h 289670"/>
                <a:gd name="connsiteX7" fmla="*/ 238125 w 916305"/>
                <a:gd name="connsiteY7" fmla="*/ 38100 h 289670"/>
                <a:gd name="connsiteX8" fmla="*/ 230505 w 916305"/>
                <a:gd name="connsiteY8" fmla="*/ 40005 h 289670"/>
                <a:gd name="connsiteX9" fmla="*/ 224790 w 916305"/>
                <a:gd name="connsiteY9" fmla="*/ 45720 h 289670"/>
                <a:gd name="connsiteX10" fmla="*/ 213360 w 916305"/>
                <a:gd name="connsiteY10" fmla="*/ 49530 h 289670"/>
                <a:gd name="connsiteX11" fmla="*/ 205740 w 916305"/>
                <a:gd name="connsiteY11" fmla="*/ 51435 h 289670"/>
                <a:gd name="connsiteX12" fmla="*/ 196215 w 916305"/>
                <a:gd name="connsiteY12" fmla="*/ 53340 h 289670"/>
                <a:gd name="connsiteX13" fmla="*/ 180975 w 916305"/>
                <a:gd name="connsiteY13" fmla="*/ 60960 h 289670"/>
                <a:gd name="connsiteX14" fmla="*/ 175260 w 916305"/>
                <a:gd name="connsiteY14" fmla="*/ 62865 h 289670"/>
                <a:gd name="connsiteX15" fmla="*/ 169545 w 916305"/>
                <a:gd name="connsiteY15" fmla="*/ 70485 h 289670"/>
                <a:gd name="connsiteX16" fmla="*/ 158115 w 916305"/>
                <a:gd name="connsiteY16" fmla="*/ 74295 h 289670"/>
                <a:gd name="connsiteX17" fmla="*/ 156210 w 916305"/>
                <a:gd name="connsiteY17" fmla="*/ 80010 h 289670"/>
                <a:gd name="connsiteX18" fmla="*/ 148590 w 916305"/>
                <a:gd name="connsiteY18" fmla="*/ 91440 h 289670"/>
                <a:gd name="connsiteX19" fmla="*/ 139065 w 916305"/>
                <a:gd name="connsiteY19" fmla="*/ 108585 h 289670"/>
                <a:gd name="connsiteX20" fmla="*/ 135255 w 916305"/>
                <a:gd name="connsiteY20" fmla="*/ 114300 h 289670"/>
                <a:gd name="connsiteX21" fmla="*/ 123825 w 916305"/>
                <a:gd name="connsiteY21" fmla="*/ 125730 h 289670"/>
                <a:gd name="connsiteX22" fmla="*/ 112395 w 916305"/>
                <a:gd name="connsiteY22" fmla="*/ 129540 h 289670"/>
                <a:gd name="connsiteX23" fmla="*/ 102870 w 916305"/>
                <a:gd name="connsiteY23" fmla="*/ 133350 h 289670"/>
                <a:gd name="connsiteX24" fmla="*/ 95250 w 916305"/>
                <a:gd name="connsiteY24" fmla="*/ 135255 h 289670"/>
                <a:gd name="connsiteX25" fmla="*/ 78105 w 916305"/>
                <a:gd name="connsiteY25" fmla="*/ 139065 h 289670"/>
                <a:gd name="connsiteX26" fmla="*/ 66675 w 916305"/>
                <a:gd name="connsiteY26" fmla="*/ 150495 h 289670"/>
                <a:gd name="connsiteX27" fmla="*/ 64770 w 916305"/>
                <a:gd name="connsiteY27" fmla="*/ 156210 h 289670"/>
                <a:gd name="connsiteX28" fmla="*/ 59055 w 916305"/>
                <a:gd name="connsiteY28" fmla="*/ 160020 h 289670"/>
                <a:gd name="connsiteX29" fmla="*/ 53340 w 916305"/>
                <a:gd name="connsiteY29" fmla="*/ 165735 h 289670"/>
                <a:gd name="connsiteX30" fmla="*/ 43815 w 916305"/>
                <a:gd name="connsiteY30" fmla="*/ 175260 h 289670"/>
                <a:gd name="connsiteX31" fmla="*/ 24765 w 916305"/>
                <a:gd name="connsiteY31" fmla="*/ 194310 h 289670"/>
                <a:gd name="connsiteX32" fmla="*/ 11430 w 916305"/>
                <a:gd name="connsiteY32" fmla="*/ 207645 h 289670"/>
                <a:gd name="connsiteX33" fmla="*/ 7620 w 916305"/>
                <a:gd name="connsiteY33" fmla="*/ 219075 h 289670"/>
                <a:gd name="connsiteX34" fmla="*/ 3810 w 916305"/>
                <a:gd name="connsiteY34" fmla="*/ 226695 h 289670"/>
                <a:gd name="connsiteX35" fmla="*/ 0 w 916305"/>
                <a:gd name="connsiteY35" fmla="*/ 238125 h 289670"/>
                <a:gd name="connsiteX36" fmla="*/ 1905 w 916305"/>
                <a:gd name="connsiteY36" fmla="*/ 243840 h 289670"/>
                <a:gd name="connsiteX37" fmla="*/ 7620 w 916305"/>
                <a:gd name="connsiteY37" fmla="*/ 247650 h 289670"/>
                <a:gd name="connsiteX38" fmla="*/ 13335 w 916305"/>
                <a:gd name="connsiteY38" fmla="*/ 253365 h 289670"/>
                <a:gd name="connsiteX39" fmla="*/ 19050 w 916305"/>
                <a:gd name="connsiteY39" fmla="*/ 264795 h 289670"/>
                <a:gd name="connsiteX40" fmla="*/ 20955 w 916305"/>
                <a:gd name="connsiteY40" fmla="*/ 272415 h 289670"/>
                <a:gd name="connsiteX41" fmla="*/ 59055 w 916305"/>
                <a:gd name="connsiteY41" fmla="*/ 281940 h 289670"/>
                <a:gd name="connsiteX42" fmla="*/ 64770 w 916305"/>
                <a:gd name="connsiteY42" fmla="*/ 287655 h 289670"/>
                <a:gd name="connsiteX43" fmla="*/ 102870 w 916305"/>
                <a:gd name="connsiteY43" fmla="*/ 287655 h 289670"/>
                <a:gd name="connsiteX44" fmla="*/ 114300 w 916305"/>
                <a:gd name="connsiteY44" fmla="*/ 276225 h 289670"/>
                <a:gd name="connsiteX45" fmla="*/ 120015 w 916305"/>
                <a:gd name="connsiteY45" fmla="*/ 272415 h 289670"/>
                <a:gd name="connsiteX46" fmla="*/ 125730 w 916305"/>
                <a:gd name="connsiteY46" fmla="*/ 266700 h 289670"/>
                <a:gd name="connsiteX47" fmla="*/ 131445 w 916305"/>
                <a:gd name="connsiteY47" fmla="*/ 264795 h 289670"/>
                <a:gd name="connsiteX48" fmla="*/ 142875 w 916305"/>
                <a:gd name="connsiteY48" fmla="*/ 257175 h 289670"/>
                <a:gd name="connsiteX49" fmla="*/ 160020 w 916305"/>
                <a:gd name="connsiteY49" fmla="*/ 255270 h 289670"/>
                <a:gd name="connsiteX50" fmla="*/ 165735 w 916305"/>
                <a:gd name="connsiteY50" fmla="*/ 253365 h 289670"/>
                <a:gd name="connsiteX51" fmla="*/ 177165 w 916305"/>
                <a:gd name="connsiteY51" fmla="*/ 245745 h 289670"/>
                <a:gd name="connsiteX52" fmla="*/ 180975 w 916305"/>
                <a:gd name="connsiteY52" fmla="*/ 240030 h 289670"/>
                <a:gd name="connsiteX53" fmla="*/ 186690 w 916305"/>
                <a:gd name="connsiteY53" fmla="*/ 238125 h 289670"/>
                <a:gd name="connsiteX54" fmla="*/ 207645 w 916305"/>
                <a:gd name="connsiteY54" fmla="*/ 232410 h 289670"/>
                <a:gd name="connsiteX55" fmla="*/ 238125 w 916305"/>
                <a:gd name="connsiteY55" fmla="*/ 230505 h 289670"/>
                <a:gd name="connsiteX56" fmla="*/ 266700 w 916305"/>
                <a:gd name="connsiteY56" fmla="*/ 226695 h 289670"/>
                <a:gd name="connsiteX57" fmla="*/ 287655 w 916305"/>
                <a:gd name="connsiteY57" fmla="*/ 228600 h 289670"/>
                <a:gd name="connsiteX58" fmla="*/ 304800 w 916305"/>
                <a:gd name="connsiteY58" fmla="*/ 236220 h 289670"/>
                <a:gd name="connsiteX59" fmla="*/ 316230 w 916305"/>
                <a:gd name="connsiteY59" fmla="*/ 238125 h 289670"/>
                <a:gd name="connsiteX60" fmla="*/ 321945 w 916305"/>
                <a:gd name="connsiteY60" fmla="*/ 240030 h 289670"/>
                <a:gd name="connsiteX61" fmla="*/ 333375 w 916305"/>
                <a:gd name="connsiteY61" fmla="*/ 241935 h 289670"/>
                <a:gd name="connsiteX62" fmla="*/ 339090 w 916305"/>
                <a:gd name="connsiteY62" fmla="*/ 243840 h 289670"/>
                <a:gd name="connsiteX63" fmla="*/ 360045 w 916305"/>
                <a:gd name="connsiteY63" fmla="*/ 245745 h 289670"/>
                <a:gd name="connsiteX64" fmla="*/ 369570 w 916305"/>
                <a:gd name="connsiteY64" fmla="*/ 247650 h 289670"/>
                <a:gd name="connsiteX65" fmla="*/ 375285 w 916305"/>
                <a:gd name="connsiteY65" fmla="*/ 251460 h 289670"/>
                <a:gd name="connsiteX66" fmla="*/ 381000 w 916305"/>
                <a:gd name="connsiteY66" fmla="*/ 253365 h 289670"/>
                <a:gd name="connsiteX67" fmla="*/ 392430 w 916305"/>
                <a:gd name="connsiteY67" fmla="*/ 260985 h 289670"/>
                <a:gd name="connsiteX68" fmla="*/ 398145 w 916305"/>
                <a:gd name="connsiteY68" fmla="*/ 264795 h 289670"/>
                <a:gd name="connsiteX69" fmla="*/ 421005 w 916305"/>
                <a:gd name="connsiteY69" fmla="*/ 268605 h 289670"/>
                <a:gd name="connsiteX70" fmla="*/ 447675 w 916305"/>
                <a:gd name="connsiteY70" fmla="*/ 272415 h 289670"/>
                <a:gd name="connsiteX71" fmla="*/ 474345 w 916305"/>
                <a:gd name="connsiteY71" fmla="*/ 274320 h 289670"/>
                <a:gd name="connsiteX72" fmla="*/ 489585 w 916305"/>
                <a:gd name="connsiteY72" fmla="*/ 276225 h 289670"/>
                <a:gd name="connsiteX73" fmla="*/ 502920 w 916305"/>
                <a:gd name="connsiteY73" fmla="*/ 280035 h 289670"/>
                <a:gd name="connsiteX74" fmla="*/ 584835 w 916305"/>
                <a:gd name="connsiteY74" fmla="*/ 276225 h 289670"/>
                <a:gd name="connsiteX75" fmla="*/ 605790 w 916305"/>
                <a:gd name="connsiteY75" fmla="*/ 272415 h 289670"/>
                <a:gd name="connsiteX76" fmla="*/ 615315 w 916305"/>
                <a:gd name="connsiteY76" fmla="*/ 270510 h 289670"/>
                <a:gd name="connsiteX77" fmla="*/ 628650 w 916305"/>
                <a:gd name="connsiteY77" fmla="*/ 268605 h 289670"/>
                <a:gd name="connsiteX78" fmla="*/ 634365 w 916305"/>
                <a:gd name="connsiteY78" fmla="*/ 266700 h 289670"/>
                <a:gd name="connsiteX79" fmla="*/ 655320 w 916305"/>
                <a:gd name="connsiteY79" fmla="*/ 262890 h 289670"/>
                <a:gd name="connsiteX80" fmla="*/ 672465 w 916305"/>
                <a:gd name="connsiteY80" fmla="*/ 257175 h 289670"/>
                <a:gd name="connsiteX81" fmla="*/ 678180 w 916305"/>
                <a:gd name="connsiteY81" fmla="*/ 255270 h 289670"/>
                <a:gd name="connsiteX82" fmla="*/ 693420 w 916305"/>
                <a:gd name="connsiteY82" fmla="*/ 249555 h 289670"/>
                <a:gd name="connsiteX83" fmla="*/ 704850 w 916305"/>
                <a:gd name="connsiteY83" fmla="*/ 241935 h 289670"/>
                <a:gd name="connsiteX84" fmla="*/ 710565 w 916305"/>
                <a:gd name="connsiteY84" fmla="*/ 238125 h 289670"/>
                <a:gd name="connsiteX85" fmla="*/ 727710 w 916305"/>
                <a:gd name="connsiteY85" fmla="*/ 226695 h 289670"/>
                <a:gd name="connsiteX86" fmla="*/ 853440 w 916305"/>
                <a:gd name="connsiteY86" fmla="*/ 232410 h 289670"/>
                <a:gd name="connsiteX87" fmla="*/ 864870 w 916305"/>
                <a:gd name="connsiteY87" fmla="*/ 243840 h 289670"/>
                <a:gd name="connsiteX88" fmla="*/ 878205 w 916305"/>
                <a:gd name="connsiteY88" fmla="*/ 251460 h 289670"/>
                <a:gd name="connsiteX89" fmla="*/ 883920 w 916305"/>
                <a:gd name="connsiteY89" fmla="*/ 257175 h 289670"/>
                <a:gd name="connsiteX90" fmla="*/ 897255 w 916305"/>
                <a:gd name="connsiteY90" fmla="*/ 264795 h 289670"/>
                <a:gd name="connsiteX91" fmla="*/ 908685 w 916305"/>
                <a:gd name="connsiteY91" fmla="*/ 266700 h 289670"/>
                <a:gd name="connsiteX92" fmla="*/ 914400 w 916305"/>
                <a:gd name="connsiteY92" fmla="*/ 268605 h 289670"/>
                <a:gd name="connsiteX93" fmla="*/ 916305 w 916305"/>
                <a:gd name="connsiteY93" fmla="*/ 169545 h 289670"/>
                <a:gd name="connsiteX94" fmla="*/ 914400 w 916305"/>
                <a:gd name="connsiteY94" fmla="*/ 30480 h 289670"/>
                <a:gd name="connsiteX95" fmla="*/ 912495 w 916305"/>
                <a:gd name="connsiteY95" fmla="*/ 19050 h 289670"/>
                <a:gd name="connsiteX96" fmla="*/ 912495 w 916305"/>
                <a:gd name="connsiteY96" fmla="*/ 22860 h 289670"/>
                <a:gd name="connsiteX97" fmla="*/ 912495 w 916305"/>
                <a:gd name="connsiteY97" fmla="*/ 22860 h 289670"/>
                <a:gd name="connsiteX98" fmla="*/ 891540 w 916305"/>
                <a:gd name="connsiteY98" fmla="*/ 19050 h 289670"/>
                <a:gd name="connsiteX99" fmla="*/ 828675 w 916305"/>
                <a:gd name="connsiteY99" fmla="*/ 22860 h 289670"/>
                <a:gd name="connsiteX100" fmla="*/ 784860 w 916305"/>
                <a:gd name="connsiteY100" fmla="*/ 26670 h 289670"/>
                <a:gd name="connsiteX101" fmla="*/ 777240 w 916305"/>
                <a:gd name="connsiteY101" fmla="*/ 30480 h 289670"/>
                <a:gd name="connsiteX102" fmla="*/ 769620 w 916305"/>
                <a:gd name="connsiteY102" fmla="*/ 32385 h 289670"/>
                <a:gd name="connsiteX103" fmla="*/ 721995 w 916305"/>
                <a:gd name="connsiteY103" fmla="*/ 34290 h 289670"/>
                <a:gd name="connsiteX104" fmla="*/ 681990 w 916305"/>
                <a:gd name="connsiteY104" fmla="*/ 38100 h 289670"/>
                <a:gd name="connsiteX105" fmla="*/ 544830 w 916305"/>
                <a:gd name="connsiteY105" fmla="*/ 36195 h 289670"/>
                <a:gd name="connsiteX106" fmla="*/ 508635 w 916305"/>
                <a:gd name="connsiteY106" fmla="*/ 34290 h 289670"/>
                <a:gd name="connsiteX107" fmla="*/ 495300 w 916305"/>
                <a:gd name="connsiteY107" fmla="*/ 32385 h 289670"/>
                <a:gd name="connsiteX108" fmla="*/ 461010 w 916305"/>
                <a:gd name="connsiteY108" fmla="*/ 28575 h 289670"/>
                <a:gd name="connsiteX109" fmla="*/ 436245 w 916305"/>
                <a:gd name="connsiteY109" fmla="*/ 24765 h 289670"/>
                <a:gd name="connsiteX110" fmla="*/ 405765 w 916305"/>
                <a:gd name="connsiteY110" fmla="*/ 22860 h 289670"/>
                <a:gd name="connsiteX111" fmla="*/ 375285 w 916305"/>
                <a:gd name="connsiteY111" fmla="*/ 17145 h 289670"/>
                <a:gd name="connsiteX112" fmla="*/ 331470 w 916305"/>
                <a:gd name="connsiteY112" fmla="*/ 13335 h 289670"/>
                <a:gd name="connsiteX113" fmla="*/ 302895 w 916305"/>
                <a:gd name="connsiteY113" fmla="*/ 13335 h 289670"/>
                <a:gd name="connsiteX114" fmla="*/ 398145 w 916305"/>
                <a:gd name="connsiteY114" fmla="*/ 13335 h 289670"/>
                <a:gd name="connsiteX115" fmla="*/ 407670 w 916305"/>
                <a:gd name="connsiteY115" fmla="*/ 9525 h 289670"/>
                <a:gd name="connsiteX116" fmla="*/ 419100 w 916305"/>
                <a:gd name="connsiteY116" fmla="*/ 7620 h 289670"/>
                <a:gd name="connsiteX117" fmla="*/ 481965 w 916305"/>
                <a:gd name="connsiteY117" fmla="*/ 5715 h 289670"/>
                <a:gd name="connsiteX118" fmla="*/ 440055 w 916305"/>
                <a:gd name="connsiteY118" fmla="*/ 7620 h 289670"/>
                <a:gd name="connsiteX119" fmla="*/ 424815 w 916305"/>
                <a:gd name="connsiteY119" fmla="*/ 9525 h 289670"/>
                <a:gd name="connsiteX120" fmla="*/ 371475 w 916305"/>
                <a:gd name="connsiteY120" fmla="*/ 11430 h 289670"/>
                <a:gd name="connsiteX121" fmla="*/ 449580 w 916305"/>
                <a:gd name="connsiteY121" fmla="*/ 9525 h 289670"/>
                <a:gd name="connsiteX122" fmla="*/ 470535 w 916305"/>
                <a:gd name="connsiteY122" fmla="*/ 5715 h 289670"/>
                <a:gd name="connsiteX123" fmla="*/ 489585 w 916305"/>
                <a:gd name="connsiteY123" fmla="*/ 3810 h 289670"/>
                <a:gd name="connsiteX124" fmla="*/ 584835 w 916305"/>
                <a:gd name="connsiteY124" fmla="*/ 0 h 289670"/>
                <a:gd name="connsiteX125" fmla="*/ 638175 w 916305"/>
                <a:gd name="connsiteY125" fmla="*/ 9525 h 289670"/>
                <a:gd name="connsiteX126" fmla="*/ 649605 w 916305"/>
                <a:gd name="connsiteY126" fmla="*/ 11430 h 289670"/>
                <a:gd name="connsiteX127" fmla="*/ 661035 w 916305"/>
                <a:gd name="connsiteY127" fmla="*/ 15240 h 289670"/>
                <a:gd name="connsiteX128" fmla="*/ 678180 w 916305"/>
                <a:gd name="connsiteY128" fmla="*/ 22860 h 289670"/>
                <a:gd name="connsiteX129" fmla="*/ 735330 w 916305"/>
                <a:gd name="connsiteY129" fmla="*/ 19050 h 289670"/>
                <a:gd name="connsiteX130" fmla="*/ 750570 w 916305"/>
                <a:gd name="connsiteY130" fmla="*/ 13335 h 289670"/>
                <a:gd name="connsiteX131" fmla="*/ 758190 w 916305"/>
                <a:gd name="connsiteY131" fmla="*/ 11430 h 289670"/>
                <a:gd name="connsiteX132" fmla="*/ 813435 w 916305"/>
                <a:gd name="connsiteY132" fmla="*/ 5715 h 289670"/>
                <a:gd name="connsiteX133" fmla="*/ 834390 w 916305"/>
                <a:gd name="connsiteY133" fmla="*/ 7620 h 289670"/>
                <a:gd name="connsiteX134" fmla="*/ 870585 w 916305"/>
                <a:gd name="connsiteY134" fmla="*/ 13335 h 289670"/>
                <a:gd name="connsiteX135" fmla="*/ 670560 w 916305"/>
                <a:gd name="connsiteY135" fmla="*/ 7620 h 289670"/>
                <a:gd name="connsiteX136" fmla="*/ 699135 w 916305"/>
                <a:gd name="connsiteY136" fmla="*/ 24765 h 28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16305" h="289670">
                  <a:moveTo>
                    <a:pt x="297180" y="17145"/>
                  </a:moveTo>
                  <a:lnTo>
                    <a:pt x="297180" y="17145"/>
                  </a:lnTo>
                  <a:cubicBezTo>
                    <a:pt x="291465" y="17780"/>
                    <a:pt x="285674" y="17922"/>
                    <a:pt x="280035" y="19050"/>
                  </a:cubicBezTo>
                  <a:cubicBezTo>
                    <a:pt x="276097" y="19838"/>
                    <a:pt x="268605" y="22860"/>
                    <a:pt x="268605" y="22860"/>
                  </a:cubicBezTo>
                  <a:cubicBezTo>
                    <a:pt x="267335" y="24765"/>
                    <a:pt x="266583" y="27145"/>
                    <a:pt x="264795" y="28575"/>
                  </a:cubicBezTo>
                  <a:cubicBezTo>
                    <a:pt x="263227" y="29829"/>
                    <a:pt x="260876" y="29582"/>
                    <a:pt x="259080" y="30480"/>
                  </a:cubicBezTo>
                  <a:cubicBezTo>
                    <a:pt x="257032" y="31504"/>
                    <a:pt x="255413" y="33266"/>
                    <a:pt x="253365" y="34290"/>
                  </a:cubicBezTo>
                  <a:cubicBezTo>
                    <a:pt x="249280" y="36332"/>
                    <a:pt x="242038" y="37231"/>
                    <a:pt x="238125" y="38100"/>
                  </a:cubicBezTo>
                  <a:cubicBezTo>
                    <a:pt x="235569" y="38668"/>
                    <a:pt x="233045" y="39370"/>
                    <a:pt x="230505" y="40005"/>
                  </a:cubicBezTo>
                  <a:cubicBezTo>
                    <a:pt x="228600" y="41910"/>
                    <a:pt x="227145" y="44412"/>
                    <a:pt x="224790" y="45720"/>
                  </a:cubicBezTo>
                  <a:cubicBezTo>
                    <a:pt x="221279" y="47670"/>
                    <a:pt x="217256" y="48556"/>
                    <a:pt x="213360" y="49530"/>
                  </a:cubicBezTo>
                  <a:cubicBezTo>
                    <a:pt x="210820" y="50165"/>
                    <a:pt x="208296" y="50867"/>
                    <a:pt x="205740" y="51435"/>
                  </a:cubicBezTo>
                  <a:cubicBezTo>
                    <a:pt x="202579" y="52137"/>
                    <a:pt x="199356" y="52555"/>
                    <a:pt x="196215" y="53340"/>
                  </a:cubicBezTo>
                  <a:cubicBezTo>
                    <a:pt x="187623" y="55488"/>
                    <a:pt x="191049" y="55923"/>
                    <a:pt x="180975" y="60960"/>
                  </a:cubicBezTo>
                  <a:cubicBezTo>
                    <a:pt x="179179" y="61858"/>
                    <a:pt x="177165" y="62230"/>
                    <a:pt x="175260" y="62865"/>
                  </a:cubicBezTo>
                  <a:cubicBezTo>
                    <a:pt x="173355" y="65405"/>
                    <a:pt x="172187" y="68724"/>
                    <a:pt x="169545" y="70485"/>
                  </a:cubicBezTo>
                  <a:cubicBezTo>
                    <a:pt x="166203" y="72713"/>
                    <a:pt x="158115" y="74295"/>
                    <a:pt x="158115" y="74295"/>
                  </a:cubicBezTo>
                  <a:cubicBezTo>
                    <a:pt x="157480" y="76200"/>
                    <a:pt x="157185" y="78255"/>
                    <a:pt x="156210" y="80010"/>
                  </a:cubicBezTo>
                  <a:cubicBezTo>
                    <a:pt x="153986" y="84013"/>
                    <a:pt x="150038" y="87096"/>
                    <a:pt x="148590" y="91440"/>
                  </a:cubicBezTo>
                  <a:cubicBezTo>
                    <a:pt x="145237" y="101499"/>
                    <a:pt x="147799" y="95484"/>
                    <a:pt x="139065" y="108585"/>
                  </a:cubicBezTo>
                  <a:cubicBezTo>
                    <a:pt x="137795" y="110490"/>
                    <a:pt x="136874" y="112681"/>
                    <a:pt x="135255" y="114300"/>
                  </a:cubicBezTo>
                  <a:cubicBezTo>
                    <a:pt x="131445" y="118110"/>
                    <a:pt x="128937" y="124026"/>
                    <a:pt x="123825" y="125730"/>
                  </a:cubicBezTo>
                  <a:cubicBezTo>
                    <a:pt x="120015" y="127000"/>
                    <a:pt x="116124" y="128048"/>
                    <a:pt x="112395" y="129540"/>
                  </a:cubicBezTo>
                  <a:cubicBezTo>
                    <a:pt x="109220" y="130810"/>
                    <a:pt x="106114" y="132269"/>
                    <a:pt x="102870" y="133350"/>
                  </a:cubicBezTo>
                  <a:cubicBezTo>
                    <a:pt x="100386" y="134178"/>
                    <a:pt x="97767" y="134536"/>
                    <a:pt x="95250" y="135255"/>
                  </a:cubicBezTo>
                  <a:cubicBezTo>
                    <a:pt x="82119" y="139007"/>
                    <a:pt x="98732" y="135627"/>
                    <a:pt x="78105" y="139065"/>
                  </a:cubicBezTo>
                  <a:cubicBezTo>
                    <a:pt x="74295" y="142875"/>
                    <a:pt x="68379" y="145383"/>
                    <a:pt x="66675" y="150495"/>
                  </a:cubicBezTo>
                  <a:cubicBezTo>
                    <a:pt x="66040" y="152400"/>
                    <a:pt x="66024" y="154642"/>
                    <a:pt x="64770" y="156210"/>
                  </a:cubicBezTo>
                  <a:cubicBezTo>
                    <a:pt x="63340" y="157998"/>
                    <a:pt x="60814" y="158554"/>
                    <a:pt x="59055" y="160020"/>
                  </a:cubicBezTo>
                  <a:cubicBezTo>
                    <a:pt x="56985" y="161745"/>
                    <a:pt x="55065" y="163665"/>
                    <a:pt x="53340" y="165735"/>
                  </a:cubicBezTo>
                  <a:cubicBezTo>
                    <a:pt x="45403" y="175260"/>
                    <a:pt x="54292" y="168275"/>
                    <a:pt x="43815" y="175260"/>
                  </a:cubicBezTo>
                  <a:cubicBezTo>
                    <a:pt x="23495" y="205740"/>
                    <a:pt x="50165" y="168910"/>
                    <a:pt x="24765" y="194310"/>
                  </a:cubicBezTo>
                  <a:lnTo>
                    <a:pt x="11430" y="207645"/>
                  </a:lnTo>
                  <a:cubicBezTo>
                    <a:pt x="10160" y="211455"/>
                    <a:pt x="9416" y="215483"/>
                    <a:pt x="7620" y="219075"/>
                  </a:cubicBezTo>
                  <a:cubicBezTo>
                    <a:pt x="6350" y="221615"/>
                    <a:pt x="4865" y="224058"/>
                    <a:pt x="3810" y="226695"/>
                  </a:cubicBezTo>
                  <a:cubicBezTo>
                    <a:pt x="2318" y="230424"/>
                    <a:pt x="0" y="238125"/>
                    <a:pt x="0" y="238125"/>
                  </a:cubicBezTo>
                  <a:cubicBezTo>
                    <a:pt x="635" y="240030"/>
                    <a:pt x="651" y="242272"/>
                    <a:pt x="1905" y="243840"/>
                  </a:cubicBezTo>
                  <a:cubicBezTo>
                    <a:pt x="3335" y="245628"/>
                    <a:pt x="5861" y="246184"/>
                    <a:pt x="7620" y="247650"/>
                  </a:cubicBezTo>
                  <a:cubicBezTo>
                    <a:pt x="9690" y="249375"/>
                    <a:pt x="11430" y="251460"/>
                    <a:pt x="13335" y="253365"/>
                  </a:cubicBezTo>
                  <a:cubicBezTo>
                    <a:pt x="21362" y="277446"/>
                    <a:pt x="7971" y="238945"/>
                    <a:pt x="19050" y="264795"/>
                  </a:cubicBezTo>
                  <a:cubicBezTo>
                    <a:pt x="20081" y="267201"/>
                    <a:pt x="18998" y="270676"/>
                    <a:pt x="20955" y="272415"/>
                  </a:cubicBezTo>
                  <a:cubicBezTo>
                    <a:pt x="32375" y="282566"/>
                    <a:pt x="44885" y="280759"/>
                    <a:pt x="59055" y="281940"/>
                  </a:cubicBezTo>
                  <a:cubicBezTo>
                    <a:pt x="60960" y="283845"/>
                    <a:pt x="62195" y="286863"/>
                    <a:pt x="64770" y="287655"/>
                  </a:cubicBezTo>
                  <a:cubicBezTo>
                    <a:pt x="77230" y="291489"/>
                    <a:pt x="90410" y="288901"/>
                    <a:pt x="102870" y="287655"/>
                  </a:cubicBezTo>
                  <a:cubicBezTo>
                    <a:pt x="106680" y="283845"/>
                    <a:pt x="109817" y="279214"/>
                    <a:pt x="114300" y="276225"/>
                  </a:cubicBezTo>
                  <a:cubicBezTo>
                    <a:pt x="116205" y="274955"/>
                    <a:pt x="118256" y="273881"/>
                    <a:pt x="120015" y="272415"/>
                  </a:cubicBezTo>
                  <a:cubicBezTo>
                    <a:pt x="122085" y="270690"/>
                    <a:pt x="123488" y="268194"/>
                    <a:pt x="125730" y="266700"/>
                  </a:cubicBezTo>
                  <a:cubicBezTo>
                    <a:pt x="127401" y="265586"/>
                    <a:pt x="129690" y="265770"/>
                    <a:pt x="131445" y="264795"/>
                  </a:cubicBezTo>
                  <a:cubicBezTo>
                    <a:pt x="135448" y="262571"/>
                    <a:pt x="138324" y="257681"/>
                    <a:pt x="142875" y="257175"/>
                  </a:cubicBezTo>
                  <a:lnTo>
                    <a:pt x="160020" y="255270"/>
                  </a:lnTo>
                  <a:cubicBezTo>
                    <a:pt x="161925" y="254635"/>
                    <a:pt x="163980" y="254340"/>
                    <a:pt x="165735" y="253365"/>
                  </a:cubicBezTo>
                  <a:cubicBezTo>
                    <a:pt x="169738" y="251141"/>
                    <a:pt x="177165" y="245745"/>
                    <a:pt x="177165" y="245745"/>
                  </a:cubicBezTo>
                  <a:cubicBezTo>
                    <a:pt x="178435" y="243840"/>
                    <a:pt x="179187" y="241460"/>
                    <a:pt x="180975" y="240030"/>
                  </a:cubicBezTo>
                  <a:cubicBezTo>
                    <a:pt x="182543" y="238776"/>
                    <a:pt x="184894" y="239023"/>
                    <a:pt x="186690" y="238125"/>
                  </a:cubicBezTo>
                  <a:cubicBezTo>
                    <a:pt x="199871" y="231534"/>
                    <a:pt x="182963" y="234467"/>
                    <a:pt x="207645" y="232410"/>
                  </a:cubicBezTo>
                  <a:cubicBezTo>
                    <a:pt x="217790" y="231565"/>
                    <a:pt x="227980" y="231350"/>
                    <a:pt x="238125" y="230505"/>
                  </a:cubicBezTo>
                  <a:cubicBezTo>
                    <a:pt x="244034" y="230013"/>
                    <a:pt x="260389" y="227597"/>
                    <a:pt x="266700" y="226695"/>
                  </a:cubicBezTo>
                  <a:cubicBezTo>
                    <a:pt x="273685" y="227330"/>
                    <a:pt x="280748" y="227381"/>
                    <a:pt x="287655" y="228600"/>
                  </a:cubicBezTo>
                  <a:cubicBezTo>
                    <a:pt x="321413" y="234557"/>
                    <a:pt x="284253" y="229371"/>
                    <a:pt x="304800" y="236220"/>
                  </a:cubicBezTo>
                  <a:cubicBezTo>
                    <a:pt x="308464" y="237441"/>
                    <a:pt x="312459" y="237287"/>
                    <a:pt x="316230" y="238125"/>
                  </a:cubicBezTo>
                  <a:cubicBezTo>
                    <a:pt x="318190" y="238561"/>
                    <a:pt x="319985" y="239594"/>
                    <a:pt x="321945" y="240030"/>
                  </a:cubicBezTo>
                  <a:cubicBezTo>
                    <a:pt x="325716" y="240868"/>
                    <a:pt x="329604" y="241097"/>
                    <a:pt x="333375" y="241935"/>
                  </a:cubicBezTo>
                  <a:cubicBezTo>
                    <a:pt x="335335" y="242371"/>
                    <a:pt x="337102" y="243556"/>
                    <a:pt x="339090" y="243840"/>
                  </a:cubicBezTo>
                  <a:cubicBezTo>
                    <a:pt x="346033" y="244832"/>
                    <a:pt x="353060" y="245110"/>
                    <a:pt x="360045" y="245745"/>
                  </a:cubicBezTo>
                  <a:cubicBezTo>
                    <a:pt x="363220" y="246380"/>
                    <a:pt x="366538" y="246513"/>
                    <a:pt x="369570" y="247650"/>
                  </a:cubicBezTo>
                  <a:cubicBezTo>
                    <a:pt x="371714" y="248454"/>
                    <a:pt x="373237" y="250436"/>
                    <a:pt x="375285" y="251460"/>
                  </a:cubicBezTo>
                  <a:cubicBezTo>
                    <a:pt x="377081" y="252358"/>
                    <a:pt x="379095" y="252730"/>
                    <a:pt x="381000" y="253365"/>
                  </a:cubicBezTo>
                  <a:cubicBezTo>
                    <a:pt x="387697" y="263410"/>
                    <a:pt x="380949" y="256064"/>
                    <a:pt x="392430" y="260985"/>
                  </a:cubicBezTo>
                  <a:cubicBezTo>
                    <a:pt x="394534" y="261887"/>
                    <a:pt x="396041" y="263893"/>
                    <a:pt x="398145" y="264795"/>
                  </a:cubicBezTo>
                  <a:cubicBezTo>
                    <a:pt x="403395" y="267045"/>
                    <a:pt x="417514" y="268129"/>
                    <a:pt x="421005" y="268605"/>
                  </a:cubicBezTo>
                  <a:cubicBezTo>
                    <a:pt x="429903" y="269818"/>
                    <a:pt x="438746" y="271458"/>
                    <a:pt x="447675" y="272415"/>
                  </a:cubicBezTo>
                  <a:cubicBezTo>
                    <a:pt x="456537" y="273364"/>
                    <a:pt x="465469" y="273513"/>
                    <a:pt x="474345" y="274320"/>
                  </a:cubicBezTo>
                  <a:cubicBezTo>
                    <a:pt x="479444" y="274784"/>
                    <a:pt x="484505" y="275590"/>
                    <a:pt x="489585" y="276225"/>
                  </a:cubicBezTo>
                  <a:cubicBezTo>
                    <a:pt x="494030" y="277495"/>
                    <a:pt x="498299" y="279907"/>
                    <a:pt x="502920" y="280035"/>
                  </a:cubicBezTo>
                  <a:cubicBezTo>
                    <a:pt x="526811" y="280699"/>
                    <a:pt x="559260" y="278052"/>
                    <a:pt x="584835" y="276225"/>
                  </a:cubicBezTo>
                  <a:lnTo>
                    <a:pt x="605790" y="272415"/>
                  </a:lnTo>
                  <a:cubicBezTo>
                    <a:pt x="608972" y="271818"/>
                    <a:pt x="612121" y="271042"/>
                    <a:pt x="615315" y="270510"/>
                  </a:cubicBezTo>
                  <a:cubicBezTo>
                    <a:pt x="619744" y="269772"/>
                    <a:pt x="624205" y="269240"/>
                    <a:pt x="628650" y="268605"/>
                  </a:cubicBezTo>
                  <a:cubicBezTo>
                    <a:pt x="630555" y="267970"/>
                    <a:pt x="632405" y="267136"/>
                    <a:pt x="634365" y="266700"/>
                  </a:cubicBezTo>
                  <a:cubicBezTo>
                    <a:pt x="640345" y="265371"/>
                    <a:pt x="649253" y="264623"/>
                    <a:pt x="655320" y="262890"/>
                  </a:cubicBezTo>
                  <a:cubicBezTo>
                    <a:pt x="661112" y="261235"/>
                    <a:pt x="666750" y="259080"/>
                    <a:pt x="672465" y="257175"/>
                  </a:cubicBezTo>
                  <a:cubicBezTo>
                    <a:pt x="674370" y="256540"/>
                    <a:pt x="676316" y="256016"/>
                    <a:pt x="678180" y="255270"/>
                  </a:cubicBezTo>
                  <a:cubicBezTo>
                    <a:pt x="689569" y="250714"/>
                    <a:pt x="684461" y="252541"/>
                    <a:pt x="693420" y="249555"/>
                  </a:cubicBezTo>
                  <a:cubicBezTo>
                    <a:pt x="700117" y="239510"/>
                    <a:pt x="693369" y="246856"/>
                    <a:pt x="704850" y="241935"/>
                  </a:cubicBezTo>
                  <a:cubicBezTo>
                    <a:pt x="706954" y="241033"/>
                    <a:pt x="708577" y="239261"/>
                    <a:pt x="710565" y="238125"/>
                  </a:cubicBezTo>
                  <a:cubicBezTo>
                    <a:pt x="725339" y="229682"/>
                    <a:pt x="710931" y="240118"/>
                    <a:pt x="727710" y="226695"/>
                  </a:cubicBezTo>
                  <a:cubicBezTo>
                    <a:pt x="778989" y="227564"/>
                    <a:pt x="812307" y="218699"/>
                    <a:pt x="853440" y="232410"/>
                  </a:cubicBezTo>
                  <a:cubicBezTo>
                    <a:pt x="857250" y="236220"/>
                    <a:pt x="860051" y="241430"/>
                    <a:pt x="864870" y="243840"/>
                  </a:cubicBezTo>
                  <a:cubicBezTo>
                    <a:pt x="869528" y="246169"/>
                    <a:pt x="874166" y="248094"/>
                    <a:pt x="878205" y="251460"/>
                  </a:cubicBezTo>
                  <a:cubicBezTo>
                    <a:pt x="880275" y="253185"/>
                    <a:pt x="881850" y="255450"/>
                    <a:pt x="883920" y="257175"/>
                  </a:cubicBezTo>
                  <a:cubicBezTo>
                    <a:pt x="886551" y="259367"/>
                    <a:pt x="894344" y="263922"/>
                    <a:pt x="897255" y="264795"/>
                  </a:cubicBezTo>
                  <a:cubicBezTo>
                    <a:pt x="900955" y="265905"/>
                    <a:pt x="904914" y="265862"/>
                    <a:pt x="908685" y="266700"/>
                  </a:cubicBezTo>
                  <a:cubicBezTo>
                    <a:pt x="910645" y="267136"/>
                    <a:pt x="912495" y="267970"/>
                    <a:pt x="914400" y="268605"/>
                  </a:cubicBezTo>
                  <a:cubicBezTo>
                    <a:pt x="915035" y="235585"/>
                    <a:pt x="916305" y="202571"/>
                    <a:pt x="916305" y="169545"/>
                  </a:cubicBezTo>
                  <a:cubicBezTo>
                    <a:pt x="916305" y="123186"/>
                    <a:pt x="915573" y="76824"/>
                    <a:pt x="914400" y="30480"/>
                  </a:cubicBezTo>
                  <a:cubicBezTo>
                    <a:pt x="914302" y="26619"/>
                    <a:pt x="913432" y="22797"/>
                    <a:pt x="912495" y="19050"/>
                  </a:cubicBezTo>
                  <a:cubicBezTo>
                    <a:pt x="912187" y="17818"/>
                    <a:pt x="912495" y="21590"/>
                    <a:pt x="912495" y="22860"/>
                  </a:cubicBezTo>
                  <a:lnTo>
                    <a:pt x="912495" y="22860"/>
                  </a:lnTo>
                  <a:cubicBezTo>
                    <a:pt x="905510" y="21590"/>
                    <a:pt x="898640" y="19050"/>
                    <a:pt x="891540" y="19050"/>
                  </a:cubicBezTo>
                  <a:cubicBezTo>
                    <a:pt x="870547" y="19050"/>
                    <a:pt x="849624" y="21494"/>
                    <a:pt x="828675" y="22860"/>
                  </a:cubicBezTo>
                  <a:cubicBezTo>
                    <a:pt x="808023" y="24207"/>
                    <a:pt x="804074" y="24749"/>
                    <a:pt x="784860" y="26670"/>
                  </a:cubicBezTo>
                  <a:cubicBezTo>
                    <a:pt x="782320" y="27940"/>
                    <a:pt x="779899" y="29483"/>
                    <a:pt x="777240" y="30480"/>
                  </a:cubicBezTo>
                  <a:cubicBezTo>
                    <a:pt x="774789" y="31399"/>
                    <a:pt x="772232" y="32205"/>
                    <a:pt x="769620" y="32385"/>
                  </a:cubicBezTo>
                  <a:cubicBezTo>
                    <a:pt x="753770" y="33478"/>
                    <a:pt x="737870" y="33655"/>
                    <a:pt x="721995" y="34290"/>
                  </a:cubicBezTo>
                  <a:cubicBezTo>
                    <a:pt x="706397" y="36890"/>
                    <a:pt x="701447" y="38100"/>
                    <a:pt x="681990" y="38100"/>
                  </a:cubicBezTo>
                  <a:cubicBezTo>
                    <a:pt x="636266" y="38100"/>
                    <a:pt x="590550" y="36830"/>
                    <a:pt x="544830" y="36195"/>
                  </a:cubicBezTo>
                  <a:cubicBezTo>
                    <a:pt x="532765" y="35560"/>
                    <a:pt x="520681" y="35217"/>
                    <a:pt x="508635" y="34290"/>
                  </a:cubicBezTo>
                  <a:cubicBezTo>
                    <a:pt x="504158" y="33946"/>
                    <a:pt x="499758" y="32920"/>
                    <a:pt x="495300" y="32385"/>
                  </a:cubicBezTo>
                  <a:lnTo>
                    <a:pt x="461010" y="28575"/>
                  </a:lnTo>
                  <a:cubicBezTo>
                    <a:pt x="452727" y="27506"/>
                    <a:pt x="444553" y="25624"/>
                    <a:pt x="436245" y="24765"/>
                  </a:cubicBezTo>
                  <a:cubicBezTo>
                    <a:pt x="426119" y="23718"/>
                    <a:pt x="415925" y="23495"/>
                    <a:pt x="405765" y="22860"/>
                  </a:cubicBezTo>
                  <a:cubicBezTo>
                    <a:pt x="388482" y="17922"/>
                    <a:pt x="395058" y="18999"/>
                    <a:pt x="375285" y="17145"/>
                  </a:cubicBezTo>
                  <a:lnTo>
                    <a:pt x="331470" y="13335"/>
                  </a:lnTo>
                  <a:cubicBezTo>
                    <a:pt x="302837" y="7199"/>
                    <a:pt x="307675" y="-1005"/>
                    <a:pt x="302895" y="13335"/>
                  </a:cubicBezTo>
                  <a:cubicBezTo>
                    <a:pt x="346883" y="22133"/>
                    <a:pt x="315477" y="17468"/>
                    <a:pt x="398145" y="13335"/>
                  </a:cubicBezTo>
                  <a:cubicBezTo>
                    <a:pt x="401320" y="12065"/>
                    <a:pt x="404371" y="10425"/>
                    <a:pt x="407670" y="9525"/>
                  </a:cubicBezTo>
                  <a:cubicBezTo>
                    <a:pt x="411396" y="8509"/>
                    <a:pt x="415243" y="7818"/>
                    <a:pt x="419100" y="7620"/>
                  </a:cubicBezTo>
                  <a:cubicBezTo>
                    <a:pt x="440037" y="6546"/>
                    <a:pt x="461000" y="5715"/>
                    <a:pt x="481965" y="5715"/>
                  </a:cubicBezTo>
                  <a:cubicBezTo>
                    <a:pt x="495949" y="5715"/>
                    <a:pt x="454025" y="6985"/>
                    <a:pt x="440055" y="7620"/>
                  </a:cubicBezTo>
                  <a:cubicBezTo>
                    <a:pt x="434975" y="8255"/>
                    <a:pt x="429927" y="9241"/>
                    <a:pt x="424815" y="9525"/>
                  </a:cubicBezTo>
                  <a:cubicBezTo>
                    <a:pt x="407051" y="10512"/>
                    <a:pt x="353684" y="11430"/>
                    <a:pt x="371475" y="11430"/>
                  </a:cubicBezTo>
                  <a:cubicBezTo>
                    <a:pt x="397518" y="11430"/>
                    <a:pt x="423545" y="10160"/>
                    <a:pt x="449580" y="9525"/>
                  </a:cubicBezTo>
                  <a:cubicBezTo>
                    <a:pt x="456565" y="8255"/>
                    <a:pt x="463507" y="6719"/>
                    <a:pt x="470535" y="5715"/>
                  </a:cubicBezTo>
                  <a:cubicBezTo>
                    <a:pt x="476853" y="4812"/>
                    <a:pt x="483227" y="4363"/>
                    <a:pt x="489585" y="3810"/>
                  </a:cubicBezTo>
                  <a:cubicBezTo>
                    <a:pt x="529715" y="320"/>
                    <a:pt x="528982" y="1510"/>
                    <a:pt x="584835" y="0"/>
                  </a:cubicBezTo>
                  <a:cubicBezTo>
                    <a:pt x="656321" y="3574"/>
                    <a:pt x="599183" y="-4401"/>
                    <a:pt x="638175" y="9525"/>
                  </a:cubicBezTo>
                  <a:cubicBezTo>
                    <a:pt x="641813" y="10824"/>
                    <a:pt x="645858" y="10493"/>
                    <a:pt x="649605" y="11430"/>
                  </a:cubicBezTo>
                  <a:cubicBezTo>
                    <a:pt x="653501" y="12404"/>
                    <a:pt x="657225" y="13970"/>
                    <a:pt x="661035" y="15240"/>
                  </a:cubicBezTo>
                  <a:cubicBezTo>
                    <a:pt x="674637" y="19774"/>
                    <a:pt x="669123" y="16822"/>
                    <a:pt x="678180" y="22860"/>
                  </a:cubicBezTo>
                  <a:cubicBezTo>
                    <a:pt x="697230" y="21590"/>
                    <a:pt x="716312" y="20728"/>
                    <a:pt x="735330" y="19050"/>
                  </a:cubicBezTo>
                  <a:cubicBezTo>
                    <a:pt x="743856" y="18298"/>
                    <a:pt x="742614" y="16319"/>
                    <a:pt x="750570" y="13335"/>
                  </a:cubicBezTo>
                  <a:cubicBezTo>
                    <a:pt x="753021" y="12416"/>
                    <a:pt x="755614" y="11898"/>
                    <a:pt x="758190" y="11430"/>
                  </a:cubicBezTo>
                  <a:cubicBezTo>
                    <a:pt x="773745" y="8602"/>
                    <a:pt x="803500" y="6618"/>
                    <a:pt x="813435" y="5715"/>
                  </a:cubicBezTo>
                  <a:cubicBezTo>
                    <a:pt x="820420" y="6350"/>
                    <a:pt x="827447" y="6628"/>
                    <a:pt x="834390" y="7620"/>
                  </a:cubicBezTo>
                  <a:cubicBezTo>
                    <a:pt x="875940" y="13556"/>
                    <a:pt x="854896" y="13335"/>
                    <a:pt x="870585" y="13335"/>
                  </a:cubicBezTo>
                  <a:lnTo>
                    <a:pt x="670560" y="7620"/>
                  </a:lnTo>
                  <a:lnTo>
                    <a:pt x="699135" y="24765"/>
                  </a:lnTo>
                </a:path>
              </a:pathLst>
            </a:custGeom>
            <a:no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71" name="Groupe 156">
              <a:extLst>
                <a:ext uri="{FF2B5EF4-FFF2-40B4-BE49-F238E27FC236}">
                  <a16:creationId xmlns:a16="http://schemas.microsoft.com/office/drawing/2014/main" id="{EF51FF2C-F5D7-7323-85AC-7CEDB1BF1DE3}"/>
                </a:ext>
              </a:extLst>
            </p:cNvPr>
            <p:cNvGrpSpPr/>
            <p:nvPr/>
          </p:nvGrpSpPr>
          <p:grpSpPr>
            <a:xfrm>
              <a:off x="658563" y="5144127"/>
              <a:ext cx="210715" cy="72241"/>
              <a:chOff x="2843808" y="5949039"/>
              <a:chExt cx="210715" cy="72241"/>
            </a:xfrm>
            <a:solidFill>
              <a:srgbClr val="D8D8D8">
                <a:lumMod val="75000"/>
              </a:srgbClr>
            </a:solidFill>
          </p:grpSpPr>
          <p:sp>
            <p:nvSpPr>
              <p:cNvPr id="97" name="Ellipse 182">
                <a:extLst>
                  <a:ext uri="{FF2B5EF4-FFF2-40B4-BE49-F238E27FC236}">
                    <a16:creationId xmlns:a16="http://schemas.microsoft.com/office/drawing/2014/main" id="{6D426B02-D89A-7D00-277C-BDD01A14450F}"/>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98" name="Rectangle 97">
                <a:extLst>
                  <a:ext uri="{FF2B5EF4-FFF2-40B4-BE49-F238E27FC236}">
                    <a16:creationId xmlns:a16="http://schemas.microsoft.com/office/drawing/2014/main" id="{ED7376EE-B7B7-3F18-996A-CF76F832A28E}"/>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99" name="Ellipse 184">
                <a:extLst>
                  <a:ext uri="{FF2B5EF4-FFF2-40B4-BE49-F238E27FC236}">
                    <a16:creationId xmlns:a16="http://schemas.microsoft.com/office/drawing/2014/main" id="{68A45A2E-83D4-B2AC-EE25-AFD5B8550CEE}"/>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00" name="Rectangle 99">
                <a:extLst>
                  <a:ext uri="{FF2B5EF4-FFF2-40B4-BE49-F238E27FC236}">
                    <a16:creationId xmlns:a16="http://schemas.microsoft.com/office/drawing/2014/main" id="{4683FF41-1082-BFEB-E766-E6E0A8A4023A}"/>
                  </a:ext>
                </a:extLst>
              </p:cNvPr>
              <p:cNvSpPr/>
              <p:nvPr/>
            </p:nvSpPr>
            <p:spPr>
              <a:xfrm flipH="1">
                <a:off x="2920647"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72" name="Groupe 157">
              <a:extLst>
                <a:ext uri="{FF2B5EF4-FFF2-40B4-BE49-F238E27FC236}">
                  <a16:creationId xmlns:a16="http://schemas.microsoft.com/office/drawing/2014/main" id="{90986FA3-5C91-FB1B-C0BC-DF01D9719DA8}"/>
                </a:ext>
              </a:extLst>
            </p:cNvPr>
            <p:cNvGrpSpPr/>
            <p:nvPr/>
          </p:nvGrpSpPr>
          <p:grpSpPr>
            <a:xfrm>
              <a:off x="1150241" y="5142907"/>
              <a:ext cx="210715" cy="72241"/>
              <a:chOff x="2843808" y="5949039"/>
              <a:chExt cx="210715" cy="72241"/>
            </a:xfrm>
            <a:solidFill>
              <a:srgbClr val="D8D8D8">
                <a:lumMod val="75000"/>
              </a:srgbClr>
            </a:solidFill>
          </p:grpSpPr>
          <p:sp>
            <p:nvSpPr>
              <p:cNvPr id="93" name="Ellipse 178">
                <a:extLst>
                  <a:ext uri="{FF2B5EF4-FFF2-40B4-BE49-F238E27FC236}">
                    <a16:creationId xmlns:a16="http://schemas.microsoft.com/office/drawing/2014/main" id="{506F8CC4-7DF9-78AA-CD9A-3C17247EDE65}"/>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94" name="Rectangle 93">
                <a:extLst>
                  <a:ext uri="{FF2B5EF4-FFF2-40B4-BE49-F238E27FC236}">
                    <a16:creationId xmlns:a16="http://schemas.microsoft.com/office/drawing/2014/main" id="{B457AB19-76CA-F3FD-75D9-254334D60270}"/>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95" name="Ellipse 180">
                <a:extLst>
                  <a:ext uri="{FF2B5EF4-FFF2-40B4-BE49-F238E27FC236}">
                    <a16:creationId xmlns:a16="http://schemas.microsoft.com/office/drawing/2014/main" id="{87BB0846-6B18-72AF-7C2C-874247EE8B65}"/>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96" name="Rectangle 95">
                <a:extLst>
                  <a:ext uri="{FF2B5EF4-FFF2-40B4-BE49-F238E27FC236}">
                    <a16:creationId xmlns:a16="http://schemas.microsoft.com/office/drawing/2014/main" id="{840FB6EA-725D-32F6-74DC-A7854F21EF4E}"/>
                  </a:ext>
                </a:extLst>
              </p:cNvPr>
              <p:cNvSpPr/>
              <p:nvPr/>
            </p:nvSpPr>
            <p:spPr>
              <a:xfrm flipH="1">
                <a:off x="2920647"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sp>
          <p:nvSpPr>
            <p:cNvPr id="73" name="Forme libre : forme 158">
              <a:extLst>
                <a:ext uri="{FF2B5EF4-FFF2-40B4-BE49-F238E27FC236}">
                  <a16:creationId xmlns:a16="http://schemas.microsoft.com/office/drawing/2014/main" id="{271E56E3-6EC6-A67B-B10B-5FABA5B27602}"/>
                </a:ext>
              </a:extLst>
            </p:cNvPr>
            <p:cNvSpPr/>
            <p:nvPr/>
          </p:nvSpPr>
          <p:spPr>
            <a:xfrm>
              <a:off x="501212" y="4938313"/>
              <a:ext cx="902970" cy="257175"/>
            </a:xfrm>
            <a:custGeom>
              <a:avLst/>
              <a:gdLst>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49555 h 259080"/>
                <a:gd name="connsiteX21" fmla="*/ 163830 w 902970"/>
                <a:gd name="connsiteY21" fmla="*/ 22860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49555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03835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17170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1475 w 902970"/>
                <a:gd name="connsiteY27" fmla="*/ 24765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17170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1475 w 902970"/>
                <a:gd name="connsiteY27" fmla="*/ 247650 h 259080"/>
                <a:gd name="connsiteX28" fmla="*/ 643890 w 902970"/>
                <a:gd name="connsiteY28" fmla="*/ 249555 h 259080"/>
                <a:gd name="connsiteX29" fmla="*/ 655320 w 902970"/>
                <a:gd name="connsiteY29" fmla="*/ 230505 h 259080"/>
                <a:gd name="connsiteX30" fmla="*/ 668655 w 902970"/>
                <a:gd name="connsiteY30" fmla="*/ 220980 h 259080"/>
                <a:gd name="connsiteX31" fmla="*/ 687705 w 902970"/>
                <a:gd name="connsiteY31" fmla="*/ 217170 h 259080"/>
                <a:gd name="connsiteX32" fmla="*/ 840105 w 902970"/>
                <a:gd name="connsiteY32" fmla="*/ 217170 h 259080"/>
                <a:gd name="connsiteX33" fmla="*/ 853440 w 902970"/>
                <a:gd name="connsiteY33" fmla="*/ 217170 h 259080"/>
                <a:gd name="connsiteX34" fmla="*/ 866775 w 902970"/>
                <a:gd name="connsiteY34" fmla="*/ 220980 h 259080"/>
                <a:gd name="connsiteX35" fmla="*/ 876300 w 902970"/>
                <a:gd name="connsiteY35" fmla="*/ 232410 h 259080"/>
                <a:gd name="connsiteX36" fmla="*/ 878205 w 902970"/>
                <a:gd name="connsiteY36" fmla="*/ 243840 h 259080"/>
                <a:gd name="connsiteX37" fmla="*/ 880110 w 902970"/>
                <a:gd name="connsiteY37" fmla="*/ 249555 h 259080"/>
                <a:gd name="connsiteX38" fmla="*/ 878205 w 902970"/>
                <a:gd name="connsiteY38" fmla="*/ 249555 h 259080"/>
                <a:gd name="connsiteX39" fmla="*/ 882015 w 902970"/>
                <a:gd name="connsiteY39" fmla="*/ 251460 h 259080"/>
                <a:gd name="connsiteX40" fmla="*/ 901065 w 902970"/>
                <a:gd name="connsiteY40" fmla="*/ 251460 h 259080"/>
                <a:gd name="connsiteX41" fmla="*/ 901065 w 902970"/>
                <a:gd name="connsiteY41" fmla="*/ 251460 h 259080"/>
                <a:gd name="connsiteX42" fmla="*/ 902970 w 902970"/>
                <a:gd name="connsiteY42"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84810 w 902970"/>
                <a:gd name="connsiteY25" fmla="*/ 20383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44805 w 902970"/>
                <a:gd name="connsiteY25" fmla="*/ 232410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71475 w 902970"/>
                <a:gd name="connsiteY25" fmla="*/ 247650 h 259080"/>
                <a:gd name="connsiteX26" fmla="*/ 643890 w 902970"/>
                <a:gd name="connsiteY26" fmla="*/ 249555 h 259080"/>
                <a:gd name="connsiteX27" fmla="*/ 655320 w 902970"/>
                <a:gd name="connsiteY27" fmla="*/ 230505 h 259080"/>
                <a:gd name="connsiteX28" fmla="*/ 668655 w 902970"/>
                <a:gd name="connsiteY28" fmla="*/ 220980 h 259080"/>
                <a:gd name="connsiteX29" fmla="*/ 687705 w 902970"/>
                <a:gd name="connsiteY29" fmla="*/ 217170 h 259080"/>
                <a:gd name="connsiteX30" fmla="*/ 840105 w 902970"/>
                <a:gd name="connsiteY30" fmla="*/ 217170 h 259080"/>
                <a:gd name="connsiteX31" fmla="*/ 853440 w 902970"/>
                <a:gd name="connsiteY31" fmla="*/ 217170 h 259080"/>
                <a:gd name="connsiteX32" fmla="*/ 866775 w 902970"/>
                <a:gd name="connsiteY32" fmla="*/ 220980 h 259080"/>
                <a:gd name="connsiteX33" fmla="*/ 876300 w 902970"/>
                <a:gd name="connsiteY33" fmla="*/ 232410 h 259080"/>
                <a:gd name="connsiteX34" fmla="*/ 878205 w 902970"/>
                <a:gd name="connsiteY34" fmla="*/ 243840 h 259080"/>
                <a:gd name="connsiteX35" fmla="*/ 880110 w 902970"/>
                <a:gd name="connsiteY35" fmla="*/ 249555 h 259080"/>
                <a:gd name="connsiteX36" fmla="*/ 878205 w 902970"/>
                <a:gd name="connsiteY36" fmla="*/ 249555 h 259080"/>
                <a:gd name="connsiteX37" fmla="*/ 882015 w 902970"/>
                <a:gd name="connsiteY37" fmla="*/ 251460 h 259080"/>
                <a:gd name="connsiteX38" fmla="*/ 901065 w 902970"/>
                <a:gd name="connsiteY38" fmla="*/ 251460 h 259080"/>
                <a:gd name="connsiteX39" fmla="*/ 901065 w 902970"/>
                <a:gd name="connsiteY39" fmla="*/ 251460 h 259080"/>
                <a:gd name="connsiteX40" fmla="*/ 902970 w 902970"/>
                <a:gd name="connsiteY40"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0098 w 902970"/>
                <a:gd name="connsiteY25" fmla="*/ 23434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80110 w 902970"/>
                <a:gd name="connsiteY35" fmla="*/ 249555 h 259080"/>
                <a:gd name="connsiteX36" fmla="*/ 878205 w 902970"/>
                <a:gd name="connsiteY36" fmla="*/ 249555 h 259080"/>
                <a:gd name="connsiteX37" fmla="*/ 882015 w 902970"/>
                <a:gd name="connsiteY37" fmla="*/ 251460 h 259080"/>
                <a:gd name="connsiteX38" fmla="*/ 901065 w 902970"/>
                <a:gd name="connsiteY38" fmla="*/ 251460 h 259080"/>
                <a:gd name="connsiteX39" fmla="*/ 901065 w 902970"/>
                <a:gd name="connsiteY39" fmla="*/ 251460 h 259080"/>
                <a:gd name="connsiteX40" fmla="*/ 902970 w 902970"/>
                <a:gd name="connsiteY40"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80110 w 902970"/>
                <a:gd name="connsiteY34" fmla="*/ 249555 h 259080"/>
                <a:gd name="connsiteX35" fmla="*/ 878205 w 902970"/>
                <a:gd name="connsiteY35" fmla="*/ 249555 h 259080"/>
                <a:gd name="connsiteX36" fmla="*/ 882015 w 902970"/>
                <a:gd name="connsiteY36" fmla="*/ 251460 h 259080"/>
                <a:gd name="connsiteX37" fmla="*/ 901065 w 902970"/>
                <a:gd name="connsiteY37" fmla="*/ 251460 h 259080"/>
                <a:gd name="connsiteX38" fmla="*/ 901065 w 902970"/>
                <a:gd name="connsiteY38" fmla="*/ 251460 h 259080"/>
                <a:gd name="connsiteX39" fmla="*/ 902970 w 902970"/>
                <a:gd name="connsiteY39"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80110 w 902970"/>
                <a:gd name="connsiteY34" fmla="*/ 249555 h 259080"/>
                <a:gd name="connsiteX35" fmla="*/ 87820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87820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87058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70585 w 902970"/>
                <a:gd name="connsiteY34" fmla="*/ 251460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53440 w 902970"/>
                <a:gd name="connsiteY33" fmla="*/ 226695 h 259080"/>
                <a:gd name="connsiteX34" fmla="*/ 870585 w 902970"/>
                <a:gd name="connsiteY34" fmla="*/ 251460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26695 h 259080"/>
                <a:gd name="connsiteX33" fmla="*/ 870585 w 902970"/>
                <a:gd name="connsiteY33" fmla="*/ 251460 h 259080"/>
                <a:gd name="connsiteX34" fmla="*/ 901065 w 902970"/>
                <a:gd name="connsiteY34" fmla="*/ 251460 h 259080"/>
                <a:gd name="connsiteX35" fmla="*/ 901065 w 902970"/>
                <a:gd name="connsiteY35" fmla="*/ 251460 h 259080"/>
                <a:gd name="connsiteX36" fmla="*/ 902970 w 902970"/>
                <a:gd name="connsiteY36" fmla="*/ 1905 h 259080"/>
                <a:gd name="connsiteX0" fmla="*/ 902970 w 902970"/>
                <a:gd name="connsiteY0" fmla="*/ 1905 h 259080"/>
                <a:gd name="connsiteX1" fmla="*/ 902970 w 902970"/>
                <a:gd name="connsiteY1" fmla="*/ 1905 h 259080"/>
                <a:gd name="connsiteX2" fmla="*/ 781050 w 902970"/>
                <a:gd name="connsiteY2" fmla="*/ 0 h 259080"/>
                <a:gd name="connsiteX3" fmla="*/ 617220 w 902970"/>
                <a:gd name="connsiteY3" fmla="*/ 1905 h 259080"/>
                <a:gd name="connsiteX4" fmla="*/ 253365 w 902970"/>
                <a:gd name="connsiteY4" fmla="*/ 0 h 259080"/>
                <a:gd name="connsiteX5" fmla="*/ 211455 w 902970"/>
                <a:gd name="connsiteY5" fmla="*/ 17145 h 259080"/>
                <a:gd name="connsiteX6" fmla="*/ 179070 w 902970"/>
                <a:gd name="connsiteY6" fmla="*/ 40005 h 259080"/>
                <a:gd name="connsiteX7" fmla="*/ 131445 w 902970"/>
                <a:gd name="connsiteY7" fmla="*/ 78105 h 259080"/>
                <a:gd name="connsiteX8" fmla="*/ 110490 w 902970"/>
                <a:gd name="connsiteY8" fmla="*/ 93345 h 259080"/>
                <a:gd name="connsiteX9" fmla="*/ 78105 w 902970"/>
                <a:gd name="connsiteY9" fmla="*/ 118110 h 259080"/>
                <a:gd name="connsiteX10" fmla="*/ 24765 w 902970"/>
                <a:gd name="connsiteY10" fmla="*/ 154305 h 259080"/>
                <a:gd name="connsiteX11" fmla="*/ 5715 w 902970"/>
                <a:gd name="connsiteY11" fmla="*/ 184785 h 259080"/>
                <a:gd name="connsiteX12" fmla="*/ 0 w 902970"/>
                <a:gd name="connsiteY12" fmla="*/ 209550 h 259080"/>
                <a:gd name="connsiteX13" fmla="*/ 3810 w 902970"/>
                <a:gd name="connsiteY13" fmla="*/ 226695 h 259080"/>
                <a:gd name="connsiteX14" fmla="*/ 5715 w 902970"/>
                <a:gd name="connsiteY14" fmla="*/ 234315 h 259080"/>
                <a:gd name="connsiteX15" fmla="*/ 17145 w 902970"/>
                <a:gd name="connsiteY15" fmla="*/ 245745 h 259080"/>
                <a:gd name="connsiteX16" fmla="*/ 30480 w 902970"/>
                <a:gd name="connsiteY16" fmla="*/ 253365 h 259080"/>
                <a:gd name="connsiteX17" fmla="*/ 41910 w 902970"/>
                <a:gd name="connsiteY17" fmla="*/ 255270 h 259080"/>
                <a:gd name="connsiteX18" fmla="*/ 64770 w 902970"/>
                <a:gd name="connsiteY18" fmla="*/ 259080 h 259080"/>
                <a:gd name="connsiteX19" fmla="*/ 112395 w 902970"/>
                <a:gd name="connsiteY19" fmla="*/ 259080 h 259080"/>
                <a:gd name="connsiteX20" fmla="*/ 152400 w 902970"/>
                <a:gd name="connsiteY20" fmla="*/ 249555 h 259080"/>
                <a:gd name="connsiteX21" fmla="*/ 224790 w 902970"/>
                <a:gd name="connsiteY21" fmla="*/ 219075 h 259080"/>
                <a:gd name="connsiteX22" fmla="*/ 291465 w 902970"/>
                <a:gd name="connsiteY22" fmla="*/ 217170 h 259080"/>
                <a:gd name="connsiteX23" fmla="*/ 331470 w 902970"/>
                <a:gd name="connsiteY23" fmla="*/ 220980 h 259080"/>
                <a:gd name="connsiteX24" fmla="*/ 355813 w 902970"/>
                <a:gd name="connsiteY24" fmla="*/ 241965 h 259080"/>
                <a:gd name="connsiteX25" fmla="*/ 369570 w 902970"/>
                <a:gd name="connsiteY25" fmla="*/ 247650 h 259080"/>
                <a:gd name="connsiteX26" fmla="*/ 643890 w 902970"/>
                <a:gd name="connsiteY26" fmla="*/ 249555 h 259080"/>
                <a:gd name="connsiteX27" fmla="*/ 655320 w 902970"/>
                <a:gd name="connsiteY27" fmla="*/ 230505 h 259080"/>
                <a:gd name="connsiteX28" fmla="*/ 668655 w 902970"/>
                <a:gd name="connsiteY28" fmla="*/ 220980 h 259080"/>
                <a:gd name="connsiteX29" fmla="*/ 687705 w 902970"/>
                <a:gd name="connsiteY29" fmla="*/ 217170 h 259080"/>
                <a:gd name="connsiteX30" fmla="*/ 840105 w 902970"/>
                <a:gd name="connsiteY30" fmla="*/ 217170 h 259080"/>
                <a:gd name="connsiteX31" fmla="*/ 853440 w 902970"/>
                <a:gd name="connsiteY31" fmla="*/ 226695 h 259080"/>
                <a:gd name="connsiteX32" fmla="*/ 870585 w 902970"/>
                <a:gd name="connsiteY32" fmla="*/ 251460 h 259080"/>
                <a:gd name="connsiteX33" fmla="*/ 901065 w 902970"/>
                <a:gd name="connsiteY33" fmla="*/ 251460 h 259080"/>
                <a:gd name="connsiteX34" fmla="*/ 901065 w 902970"/>
                <a:gd name="connsiteY34" fmla="*/ 251460 h 259080"/>
                <a:gd name="connsiteX35" fmla="*/ 902970 w 902970"/>
                <a:gd name="connsiteY35" fmla="*/ 1905 h 259080"/>
                <a:gd name="connsiteX0" fmla="*/ 902970 w 902970"/>
                <a:gd name="connsiteY0" fmla="*/ 1905 h 259080"/>
                <a:gd name="connsiteX1" fmla="*/ 902970 w 902970"/>
                <a:gd name="connsiteY1" fmla="*/ 1905 h 259080"/>
                <a:gd name="connsiteX2" fmla="*/ 617220 w 902970"/>
                <a:gd name="connsiteY2" fmla="*/ 1905 h 259080"/>
                <a:gd name="connsiteX3" fmla="*/ 253365 w 902970"/>
                <a:gd name="connsiteY3" fmla="*/ 0 h 259080"/>
                <a:gd name="connsiteX4" fmla="*/ 211455 w 902970"/>
                <a:gd name="connsiteY4" fmla="*/ 17145 h 259080"/>
                <a:gd name="connsiteX5" fmla="*/ 179070 w 902970"/>
                <a:gd name="connsiteY5" fmla="*/ 40005 h 259080"/>
                <a:gd name="connsiteX6" fmla="*/ 131445 w 902970"/>
                <a:gd name="connsiteY6" fmla="*/ 78105 h 259080"/>
                <a:gd name="connsiteX7" fmla="*/ 110490 w 902970"/>
                <a:gd name="connsiteY7" fmla="*/ 93345 h 259080"/>
                <a:gd name="connsiteX8" fmla="*/ 78105 w 902970"/>
                <a:gd name="connsiteY8" fmla="*/ 118110 h 259080"/>
                <a:gd name="connsiteX9" fmla="*/ 24765 w 902970"/>
                <a:gd name="connsiteY9" fmla="*/ 154305 h 259080"/>
                <a:gd name="connsiteX10" fmla="*/ 5715 w 902970"/>
                <a:gd name="connsiteY10" fmla="*/ 184785 h 259080"/>
                <a:gd name="connsiteX11" fmla="*/ 0 w 902970"/>
                <a:gd name="connsiteY11" fmla="*/ 209550 h 259080"/>
                <a:gd name="connsiteX12" fmla="*/ 3810 w 902970"/>
                <a:gd name="connsiteY12" fmla="*/ 226695 h 259080"/>
                <a:gd name="connsiteX13" fmla="*/ 5715 w 902970"/>
                <a:gd name="connsiteY13" fmla="*/ 234315 h 259080"/>
                <a:gd name="connsiteX14" fmla="*/ 17145 w 902970"/>
                <a:gd name="connsiteY14" fmla="*/ 245745 h 259080"/>
                <a:gd name="connsiteX15" fmla="*/ 30480 w 902970"/>
                <a:gd name="connsiteY15" fmla="*/ 253365 h 259080"/>
                <a:gd name="connsiteX16" fmla="*/ 41910 w 902970"/>
                <a:gd name="connsiteY16" fmla="*/ 255270 h 259080"/>
                <a:gd name="connsiteX17" fmla="*/ 64770 w 902970"/>
                <a:gd name="connsiteY17" fmla="*/ 259080 h 259080"/>
                <a:gd name="connsiteX18" fmla="*/ 112395 w 902970"/>
                <a:gd name="connsiteY18" fmla="*/ 259080 h 259080"/>
                <a:gd name="connsiteX19" fmla="*/ 152400 w 902970"/>
                <a:gd name="connsiteY19" fmla="*/ 249555 h 259080"/>
                <a:gd name="connsiteX20" fmla="*/ 224790 w 902970"/>
                <a:gd name="connsiteY20" fmla="*/ 219075 h 259080"/>
                <a:gd name="connsiteX21" fmla="*/ 291465 w 902970"/>
                <a:gd name="connsiteY21" fmla="*/ 217170 h 259080"/>
                <a:gd name="connsiteX22" fmla="*/ 331470 w 902970"/>
                <a:gd name="connsiteY22" fmla="*/ 220980 h 259080"/>
                <a:gd name="connsiteX23" fmla="*/ 355813 w 902970"/>
                <a:gd name="connsiteY23" fmla="*/ 241965 h 259080"/>
                <a:gd name="connsiteX24" fmla="*/ 369570 w 902970"/>
                <a:gd name="connsiteY24" fmla="*/ 247650 h 259080"/>
                <a:gd name="connsiteX25" fmla="*/ 643890 w 902970"/>
                <a:gd name="connsiteY25" fmla="*/ 249555 h 259080"/>
                <a:gd name="connsiteX26" fmla="*/ 655320 w 902970"/>
                <a:gd name="connsiteY26" fmla="*/ 230505 h 259080"/>
                <a:gd name="connsiteX27" fmla="*/ 668655 w 902970"/>
                <a:gd name="connsiteY27" fmla="*/ 220980 h 259080"/>
                <a:gd name="connsiteX28" fmla="*/ 687705 w 902970"/>
                <a:gd name="connsiteY28" fmla="*/ 217170 h 259080"/>
                <a:gd name="connsiteX29" fmla="*/ 840105 w 902970"/>
                <a:gd name="connsiteY29" fmla="*/ 217170 h 259080"/>
                <a:gd name="connsiteX30" fmla="*/ 853440 w 902970"/>
                <a:gd name="connsiteY30" fmla="*/ 226695 h 259080"/>
                <a:gd name="connsiteX31" fmla="*/ 870585 w 902970"/>
                <a:gd name="connsiteY31" fmla="*/ 251460 h 259080"/>
                <a:gd name="connsiteX32" fmla="*/ 901065 w 902970"/>
                <a:gd name="connsiteY32" fmla="*/ 251460 h 259080"/>
                <a:gd name="connsiteX33" fmla="*/ 901065 w 902970"/>
                <a:gd name="connsiteY33" fmla="*/ 251460 h 259080"/>
                <a:gd name="connsiteX34" fmla="*/ 902970 w 902970"/>
                <a:gd name="connsiteY34" fmla="*/ 1905 h 259080"/>
                <a:gd name="connsiteX0" fmla="*/ 902970 w 902970"/>
                <a:gd name="connsiteY0" fmla="*/ 1905 h 259080"/>
                <a:gd name="connsiteX1" fmla="*/ 902970 w 902970"/>
                <a:gd name="connsiteY1" fmla="*/ 1905 h 259080"/>
                <a:gd name="connsiteX2" fmla="*/ 253365 w 902970"/>
                <a:gd name="connsiteY2" fmla="*/ 0 h 259080"/>
                <a:gd name="connsiteX3" fmla="*/ 211455 w 902970"/>
                <a:gd name="connsiteY3" fmla="*/ 17145 h 259080"/>
                <a:gd name="connsiteX4" fmla="*/ 179070 w 902970"/>
                <a:gd name="connsiteY4" fmla="*/ 40005 h 259080"/>
                <a:gd name="connsiteX5" fmla="*/ 131445 w 902970"/>
                <a:gd name="connsiteY5" fmla="*/ 78105 h 259080"/>
                <a:gd name="connsiteX6" fmla="*/ 110490 w 902970"/>
                <a:gd name="connsiteY6" fmla="*/ 93345 h 259080"/>
                <a:gd name="connsiteX7" fmla="*/ 78105 w 902970"/>
                <a:gd name="connsiteY7" fmla="*/ 118110 h 259080"/>
                <a:gd name="connsiteX8" fmla="*/ 24765 w 902970"/>
                <a:gd name="connsiteY8" fmla="*/ 154305 h 259080"/>
                <a:gd name="connsiteX9" fmla="*/ 5715 w 902970"/>
                <a:gd name="connsiteY9" fmla="*/ 184785 h 259080"/>
                <a:gd name="connsiteX10" fmla="*/ 0 w 902970"/>
                <a:gd name="connsiteY10" fmla="*/ 209550 h 259080"/>
                <a:gd name="connsiteX11" fmla="*/ 3810 w 902970"/>
                <a:gd name="connsiteY11" fmla="*/ 226695 h 259080"/>
                <a:gd name="connsiteX12" fmla="*/ 5715 w 902970"/>
                <a:gd name="connsiteY12" fmla="*/ 234315 h 259080"/>
                <a:gd name="connsiteX13" fmla="*/ 17145 w 902970"/>
                <a:gd name="connsiteY13" fmla="*/ 245745 h 259080"/>
                <a:gd name="connsiteX14" fmla="*/ 30480 w 902970"/>
                <a:gd name="connsiteY14" fmla="*/ 253365 h 259080"/>
                <a:gd name="connsiteX15" fmla="*/ 41910 w 902970"/>
                <a:gd name="connsiteY15" fmla="*/ 255270 h 259080"/>
                <a:gd name="connsiteX16" fmla="*/ 64770 w 902970"/>
                <a:gd name="connsiteY16" fmla="*/ 259080 h 259080"/>
                <a:gd name="connsiteX17" fmla="*/ 112395 w 902970"/>
                <a:gd name="connsiteY17" fmla="*/ 259080 h 259080"/>
                <a:gd name="connsiteX18" fmla="*/ 152400 w 902970"/>
                <a:gd name="connsiteY18" fmla="*/ 249555 h 259080"/>
                <a:gd name="connsiteX19" fmla="*/ 224790 w 902970"/>
                <a:gd name="connsiteY19" fmla="*/ 219075 h 259080"/>
                <a:gd name="connsiteX20" fmla="*/ 291465 w 902970"/>
                <a:gd name="connsiteY20" fmla="*/ 217170 h 259080"/>
                <a:gd name="connsiteX21" fmla="*/ 331470 w 902970"/>
                <a:gd name="connsiteY21" fmla="*/ 220980 h 259080"/>
                <a:gd name="connsiteX22" fmla="*/ 355813 w 902970"/>
                <a:gd name="connsiteY22" fmla="*/ 241965 h 259080"/>
                <a:gd name="connsiteX23" fmla="*/ 369570 w 902970"/>
                <a:gd name="connsiteY23" fmla="*/ 247650 h 259080"/>
                <a:gd name="connsiteX24" fmla="*/ 643890 w 902970"/>
                <a:gd name="connsiteY24" fmla="*/ 249555 h 259080"/>
                <a:gd name="connsiteX25" fmla="*/ 655320 w 902970"/>
                <a:gd name="connsiteY25" fmla="*/ 230505 h 259080"/>
                <a:gd name="connsiteX26" fmla="*/ 668655 w 902970"/>
                <a:gd name="connsiteY26" fmla="*/ 220980 h 259080"/>
                <a:gd name="connsiteX27" fmla="*/ 687705 w 902970"/>
                <a:gd name="connsiteY27" fmla="*/ 217170 h 259080"/>
                <a:gd name="connsiteX28" fmla="*/ 840105 w 902970"/>
                <a:gd name="connsiteY28" fmla="*/ 217170 h 259080"/>
                <a:gd name="connsiteX29" fmla="*/ 853440 w 902970"/>
                <a:gd name="connsiteY29" fmla="*/ 226695 h 259080"/>
                <a:gd name="connsiteX30" fmla="*/ 870585 w 902970"/>
                <a:gd name="connsiteY30" fmla="*/ 251460 h 259080"/>
                <a:gd name="connsiteX31" fmla="*/ 901065 w 902970"/>
                <a:gd name="connsiteY31" fmla="*/ 251460 h 259080"/>
                <a:gd name="connsiteX32" fmla="*/ 901065 w 902970"/>
                <a:gd name="connsiteY32" fmla="*/ 251460 h 259080"/>
                <a:gd name="connsiteX33" fmla="*/ 902970 w 902970"/>
                <a:gd name="connsiteY33" fmla="*/ 1905 h 259080"/>
                <a:gd name="connsiteX0" fmla="*/ 902970 w 902970"/>
                <a:gd name="connsiteY0" fmla="*/ 0 h 257175"/>
                <a:gd name="connsiteX1" fmla="*/ 902970 w 902970"/>
                <a:gd name="connsiteY1" fmla="*/ 0 h 257175"/>
                <a:gd name="connsiteX2" fmla="*/ 253365 w 902970"/>
                <a:gd name="connsiteY2" fmla="*/ 381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1065 w 902970"/>
                <a:gd name="connsiteY32" fmla="*/ 249555 h 257175"/>
                <a:gd name="connsiteX33" fmla="*/ 902970 w 902970"/>
                <a:gd name="connsiteY33"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1065 w 902970"/>
                <a:gd name="connsiteY32" fmla="*/ 249555 h 257175"/>
                <a:gd name="connsiteX33" fmla="*/ 902970 w 902970"/>
                <a:gd name="connsiteY33" fmla="*/ 0 h 257175"/>
                <a:gd name="connsiteX0" fmla="*/ 902970 w 904875"/>
                <a:gd name="connsiteY0" fmla="*/ 0 h 257175"/>
                <a:gd name="connsiteX1" fmla="*/ 902970 w 904875"/>
                <a:gd name="connsiteY1" fmla="*/ 0 h 257175"/>
                <a:gd name="connsiteX2" fmla="*/ 262890 w 904875"/>
                <a:gd name="connsiteY2" fmla="*/ 0 h 257175"/>
                <a:gd name="connsiteX3" fmla="*/ 211455 w 904875"/>
                <a:gd name="connsiteY3" fmla="*/ 15240 h 257175"/>
                <a:gd name="connsiteX4" fmla="*/ 179070 w 904875"/>
                <a:gd name="connsiteY4" fmla="*/ 38100 h 257175"/>
                <a:gd name="connsiteX5" fmla="*/ 131445 w 904875"/>
                <a:gd name="connsiteY5" fmla="*/ 76200 h 257175"/>
                <a:gd name="connsiteX6" fmla="*/ 110490 w 904875"/>
                <a:gd name="connsiteY6" fmla="*/ 91440 h 257175"/>
                <a:gd name="connsiteX7" fmla="*/ 78105 w 904875"/>
                <a:gd name="connsiteY7" fmla="*/ 116205 h 257175"/>
                <a:gd name="connsiteX8" fmla="*/ 24765 w 904875"/>
                <a:gd name="connsiteY8" fmla="*/ 152400 h 257175"/>
                <a:gd name="connsiteX9" fmla="*/ 5715 w 904875"/>
                <a:gd name="connsiteY9" fmla="*/ 182880 h 257175"/>
                <a:gd name="connsiteX10" fmla="*/ 0 w 904875"/>
                <a:gd name="connsiteY10" fmla="*/ 207645 h 257175"/>
                <a:gd name="connsiteX11" fmla="*/ 3810 w 904875"/>
                <a:gd name="connsiteY11" fmla="*/ 224790 h 257175"/>
                <a:gd name="connsiteX12" fmla="*/ 5715 w 904875"/>
                <a:gd name="connsiteY12" fmla="*/ 232410 h 257175"/>
                <a:gd name="connsiteX13" fmla="*/ 17145 w 904875"/>
                <a:gd name="connsiteY13" fmla="*/ 243840 h 257175"/>
                <a:gd name="connsiteX14" fmla="*/ 30480 w 904875"/>
                <a:gd name="connsiteY14" fmla="*/ 251460 h 257175"/>
                <a:gd name="connsiteX15" fmla="*/ 41910 w 904875"/>
                <a:gd name="connsiteY15" fmla="*/ 253365 h 257175"/>
                <a:gd name="connsiteX16" fmla="*/ 64770 w 904875"/>
                <a:gd name="connsiteY16" fmla="*/ 257175 h 257175"/>
                <a:gd name="connsiteX17" fmla="*/ 112395 w 904875"/>
                <a:gd name="connsiteY17" fmla="*/ 257175 h 257175"/>
                <a:gd name="connsiteX18" fmla="*/ 152400 w 904875"/>
                <a:gd name="connsiteY18" fmla="*/ 247650 h 257175"/>
                <a:gd name="connsiteX19" fmla="*/ 224790 w 904875"/>
                <a:gd name="connsiteY19" fmla="*/ 217170 h 257175"/>
                <a:gd name="connsiteX20" fmla="*/ 291465 w 904875"/>
                <a:gd name="connsiteY20" fmla="*/ 215265 h 257175"/>
                <a:gd name="connsiteX21" fmla="*/ 331470 w 904875"/>
                <a:gd name="connsiteY21" fmla="*/ 219075 h 257175"/>
                <a:gd name="connsiteX22" fmla="*/ 355813 w 904875"/>
                <a:gd name="connsiteY22" fmla="*/ 240060 h 257175"/>
                <a:gd name="connsiteX23" fmla="*/ 369570 w 904875"/>
                <a:gd name="connsiteY23" fmla="*/ 245745 h 257175"/>
                <a:gd name="connsiteX24" fmla="*/ 643890 w 904875"/>
                <a:gd name="connsiteY24" fmla="*/ 247650 h 257175"/>
                <a:gd name="connsiteX25" fmla="*/ 655320 w 904875"/>
                <a:gd name="connsiteY25" fmla="*/ 228600 h 257175"/>
                <a:gd name="connsiteX26" fmla="*/ 668655 w 904875"/>
                <a:gd name="connsiteY26" fmla="*/ 219075 h 257175"/>
                <a:gd name="connsiteX27" fmla="*/ 687705 w 904875"/>
                <a:gd name="connsiteY27" fmla="*/ 215265 h 257175"/>
                <a:gd name="connsiteX28" fmla="*/ 840105 w 904875"/>
                <a:gd name="connsiteY28" fmla="*/ 215265 h 257175"/>
                <a:gd name="connsiteX29" fmla="*/ 853440 w 904875"/>
                <a:gd name="connsiteY29" fmla="*/ 224790 h 257175"/>
                <a:gd name="connsiteX30" fmla="*/ 870585 w 904875"/>
                <a:gd name="connsiteY30" fmla="*/ 249555 h 257175"/>
                <a:gd name="connsiteX31" fmla="*/ 901065 w 904875"/>
                <a:gd name="connsiteY31" fmla="*/ 249555 h 257175"/>
                <a:gd name="connsiteX32" fmla="*/ 904875 w 904875"/>
                <a:gd name="connsiteY32" fmla="*/ 249555 h 257175"/>
                <a:gd name="connsiteX33" fmla="*/ 902970 w 904875"/>
                <a:gd name="connsiteY33"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2970 w 902970"/>
                <a:gd name="connsiteY32" fmla="*/ 247650 h 257175"/>
                <a:gd name="connsiteX33" fmla="*/ 902970 w 902970"/>
                <a:gd name="connsiteY33"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2970 w 902970"/>
                <a:gd name="connsiteY32" fmla="*/ 247650 h 257175"/>
                <a:gd name="connsiteX33" fmla="*/ 902970 w 902970"/>
                <a:gd name="connsiteY33"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2970 w 902970"/>
                <a:gd name="connsiteY31" fmla="*/ 245745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2970 w 902970"/>
                <a:gd name="connsiteY31" fmla="*/ 251460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2970 w 902970"/>
                <a:gd name="connsiteY31" fmla="*/ 247650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2970 w 902970"/>
                <a:gd name="connsiteY31" fmla="*/ 247650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2970 w 902970"/>
                <a:gd name="connsiteY31" fmla="*/ 241935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2970 w 902970"/>
                <a:gd name="connsiteY31" fmla="*/ 249555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2970 w 902970"/>
                <a:gd name="connsiteY31" fmla="*/ 249555 h 257175"/>
                <a:gd name="connsiteX32" fmla="*/ 902970 w 902970"/>
                <a:gd name="connsiteY32"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2970 w 902970"/>
                <a:gd name="connsiteY32"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2970" h="257175">
                  <a:moveTo>
                    <a:pt x="902970" y="0"/>
                  </a:moveTo>
                  <a:lnTo>
                    <a:pt x="902970" y="0"/>
                  </a:lnTo>
                  <a:lnTo>
                    <a:pt x="262890" y="0"/>
                  </a:lnTo>
                  <a:lnTo>
                    <a:pt x="211455" y="15240"/>
                  </a:lnTo>
                  <a:lnTo>
                    <a:pt x="179070" y="38100"/>
                  </a:lnTo>
                  <a:lnTo>
                    <a:pt x="131445" y="76200"/>
                  </a:lnTo>
                  <a:lnTo>
                    <a:pt x="110490" y="91440"/>
                  </a:lnTo>
                  <a:lnTo>
                    <a:pt x="78105" y="116205"/>
                  </a:lnTo>
                  <a:lnTo>
                    <a:pt x="24765" y="152400"/>
                  </a:lnTo>
                  <a:lnTo>
                    <a:pt x="5715" y="182880"/>
                  </a:lnTo>
                  <a:lnTo>
                    <a:pt x="0" y="207645"/>
                  </a:lnTo>
                  <a:cubicBezTo>
                    <a:pt x="1270" y="213360"/>
                    <a:pt x="2494" y="219086"/>
                    <a:pt x="3810" y="224790"/>
                  </a:cubicBezTo>
                  <a:cubicBezTo>
                    <a:pt x="4399" y="227341"/>
                    <a:pt x="4214" y="230265"/>
                    <a:pt x="5715" y="232410"/>
                  </a:cubicBezTo>
                  <a:cubicBezTo>
                    <a:pt x="8805" y="236824"/>
                    <a:pt x="12834" y="240607"/>
                    <a:pt x="17145" y="243840"/>
                  </a:cubicBezTo>
                  <a:cubicBezTo>
                    <a:pt x="20239" y="246160"/>
                    <a:pt x="26353" y="249873"/>
                    <a:pt x="30480" y="251460"/>
                  </a:cubicBezTo>
                  <a:cubicBezTo>
                    <a:pt x="34607" y="253047"/>
                    <a:pt x="40640" y="254000"/>
                    <a:pt x="41910" y="253365"/>
                  </a:cubicBezTo>
                  <a:lnTo>
                    <a:pt x="64770" y="257175"/>
                  </a:lnTo>
                  <a:lnTo>
                    <a:pt x="112395" y="257175"/>
                  </a:lnTo>
                  <a:lnTo>
                    <a:pt x="152400" y="247650"/>
                  </a:lnTo>
                  <a:lnTo>
                    <a:pt x="224790" y="217170"/>
                  </a:lnTo>
                  <a:lnTo>
                    <a:pt x="291465" y="215265"/>
                  </a:lnTo>
                  <a:lnTo>
                    <a:pt x="331470" y="219075"/>
                  </a:lnTo>
                  <a:cubicBezTo>
                    <a:pt x="339655" y="222890"/>
                    <a:pt x="349145" y="235615"/>
                    <a:pt x="355813" y="240060"/>
                  </a:cubicBezTo>
                  <a:cubicBezTo>
                    <a:pt x="362481" y="244505"/>
                    <a:pt x="370452" y="244163"/>
                    <a:pt x="369570" y="245745"/>
                  </a:cubicBezTo>
                  <a:lnTo>
                    <a:pt x="643890" y="247650"/>
                  </a:lnTo>
                  <a:lnTo>
                    <a:pt x="655320" y="228600"/>
                  </a:lnTo>
                  <a:cubicBezTo>
                    <a:pt x="659765" y="225425"/>
                    <a:pt x="663258" y="221297"/>
                    <a:pt x="668655" y="219075"/>
                  </a:cubicBezTo>
                  <a:cubicBezTo>
                    <a:pt x="674052" y="216853"/>
                    <a:pt x="659130" y="215900"/>
                    <a:pt x="687705" y="215265"/>
                  </a:cubicBezTo>
                  <a:cubicBezTo>
                    <a:pt x="716280" y="214630"/>
                    <a:pt x="789305" y="215265"/>
                    <a:pt x="840105" y="215265"/>
                  </a:cubicBezTo>
                  <a:lnTo>
                    <a:pt x="853440" y="224790"/>
                  </a:lnTo>
                  <a:cubicBezTo>
                    <a:pt x="856298" y="230505"/>
                    <a:pt x="862648" y="245428"/>
                    <a:pt x="870585" y="249555"/>
                  </a:cubicBezTo>
                  <a:cubicBezTo>
                    <a:pt x="878522" y="253682"/>
                    <a:pt x="897573" y="249238"/>
                    <a:pt x="901065" y="249555"/>
                  </a:cubicBezTo>
                  <a:cubicBezTo>
                    <a:pt x="899160" y="247015"/>
                    <a:pt x="902970" y="82550"/>
                    <a:pt x="902970" y="0"/>
                  </a:cubicBezTo>
                  <a:close/>
                </a:path>
              </a:pathLst>
            </a:custGeom>
            <a:solidFill>
              <a:srgbClr val="D8D8D8">
                <a:lumMod val="75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74" name="Groupe 159">
              <a:extLst>
                <a:ext uri="{FF2B5EF4-FFF2-40B4-BE49-F238E27FC236}">
                  <a16:creationId xmlns:a16="http://schemas.microsoft.com/office/drawing/2014/main" id="{54CE4301-7368-F5E9-25EF-3D67B5D8B884}"/>
                </a:ext>
              </a:extLst>
            </p:cNvPr>
            <p:cNvGrpSpPr/>
            <p:nvPr/>
          </p:nvGrpSpPr>
          <p:grpSpPr>
            <a:xfrm>
              <a:off x="1465877" y="5143002"/>
              <a:ext cx="210715" cy="72241"/>
              <a:chOff x="2843808" y="5949039"/>
              <a:chExt cx="210715" cy="72241"/>
            </a:xfrm>
            <a:solidFill>
              <a:srgbClr val="D8D8D8">
                <a:lumMod val="75000"/>
              </a:srgbClr>
            </a:solidFill>
          </p:grpSpPr>
          <p:sp>
            <p:nvSpPr>
              <p:cNvPr id="89" name="Ellipse 174">
                <a:extLst>
                  <a:ext uri="{FF2B5EF4-FFF2-40B4-BE49-F238E27FC236}">
                    <a16:creationId xmlns:a16="http://schemas.microsoft.com/office/drawing/2014/main" id="{4F5BBDC7-B7F7-493D-C2F9-C2CEFED9E31E}"/>
                  </a:ext>
                </a:extLst>
              </p:cNvPr>
              <p:cNvSpPr/>
              <p:nvPr/>
            </p:nvSpPr>
            <p:spPr>
              <a:xfrm flipH="1">
                <a:off x="2982523" y="5949039"/>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90" name="Rectangle 89">
                <a:extLst>
                  <a:ext uri="{FF2B5EF4-FFF2-40B4-BE49-F238E27FC236}">
                    <a16:creationId xmlns:a16="http://schemas.microsoft.com/office/drawing/2014/main" id="{B50A1D95-1983-1950-AAAB-0C234A9D4B5D}"/>
                  </a:ext>
                </a:extLst>
              </p:cNvPr>
              <p:cNvSpPr/>
              <p:nvPr/>
            </p:nvSpPr>
            <p:spPr>
              <a:xfrm flipH="1">
                <a:off x="2876897" y="5949039"/>
                <a:ext cx="137923" cy="39032"/>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91" name="Ellipse 176">
                <a:extLst>
                  <a:ext uri="{FF2B5EF4-FFF2-40B4-BE49-F238E27FC236}">
                    <a16:creationId xmlns:a16="http://schemas.microsoft.com/office/drawing/2014/main" id="{3E0FF176-E890-0760-7B26-22D501843556}"/>
                  </a:ext>
                </a:extLst>
              </p:cNvPr>
              <p:cNvSpPr/>
              <p:nvPr/>
            </p:nvSpPr>
            <p:spPr>
              <a:xfrm flipH="1">
                <a:off x="2843808" y="5949280"/>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92" name="Rectangle 91">
                <a:extLst>
                  <a:ext uri="{FF2B5EF4-FFF2-40B4-BE49-F238E27FC236}">
                    <a16:creationId xmlns:a16="http://schemas.microsoft.com/office/drawing/2014/main" id="{722812DF-E03F-6287-91B3-56BF7F4FD71E}"/>
                  </a:ext>
                </a:extLst>
              </p:cNvPr>
              <p:cNvSpPr/>
              <p:nvPr/>
            </p:nvSpPr>
            <p:spPr>
              <a:xfrm flipH="1">
                <a:off x="2918742" y="5968556"/>
                <a:ext cx="61343" cy="30959"/>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75" name="Groupe 160">
              <a:extLst>
                <a:ext uri="{FF2B5EF4-FFF2-40B4-BE49-F238E27FC236}">
                  <a16:creationId xmlns:a16="http://schemas.microsoft.com/office/drawing/2014/main" id="{26B22C44-BE29-1FD9-EB7D-10C3777F78FB}"/>
                </a:ext>
              </a:extLst>
            </p:cNvPr>
            <p:cNvGrpSpPr/>
            <p:nvPr/>
          </p:nvGrpSpPr>
          <p:grpSpPr>
            <a:xfrm>
              <a:off x="2288485" y="5141782"/>
              <a:ext cx="210715" cy="72241"/>
              <a:chOff x="2843808" y="5949039"/>
              <a:chExt cx="210715" cy="72241"/>
            </a:xfrm>
            <a:solidFill>
              <a:srgbClr val="D8D8D8">
                <a:lumMod val="75000"/>
              </a:srgbClr>
            </a:solidFill>
          </p:grpSpPr>
          <p:sp>
            <p:nvSpPr>
              <p:cNvPr id="85" name="Ellipse 170">
                <a:extLst>
                  <a:ext uri="{FF2B5EF4-FFF2-40B4-BE49-F238E27FC236}">
                    <a16:creationId xmlns:a16="http://schemas.microsoft.com/office/drawing/2014/main" id="{2C966E88-3B27-5BB7-3B4E-5AC1B23A5249}"/>
                  </a:ext>
                </a:extLst>
              </p:cNvPr>
              <p:cNvSpPr/>
              <p:nvPr/>
            </p:nvSpPr>
            <p:spPr>
              <a:xfrm flipH="1">
                <a:off x="2982523" y="5949039"/>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86" name="Rectangle 85">
                <a:extLst>
                  <a:ext uri="{FF2B5EF4-FFF2-40B4-BE49-F238E27FC236}">
                    <a16:creationId xmlns:a16="http://schemas.microsoft.com/office/drawing/2014/main" id="{E5D8A005-8B41-33DF-3272-7E7DA616289D}"/>
                  </a:ext>
                </a:extLst>
              </p:cNvPr>
              <p:cNvSpPr/>
              <p:nvPr/>
            </p:nvSpPr>
            <p:spPr>
              <a:xfrm flipH="1">
                <a:off x="2876897" y="5949039"/>
                <a:ext cx="137923" cy="39032"/>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87" name="Ellipse 172">
                <a:extLst>
                  <a:ext uri="{FF2B5EF4-FFF2-40B4-BE49-F238E27FC236}">
                    <a16:creationId xmlns:a16="http://schemas.microsoft.com/office/drawing/2014/main" id="{40EA7DB3-82A1-2B14-3DB3-9BA3C4C1BF14}"/>
                  </a:ext>
                </a:extLst>
              </p:cNvPr>
              <p:cNvSpPr/>
              <p:nvPr/>
            </p:nvSpPr>
            <p:spPr>
              <a:xfrm flipH="1">
                <a:off x="2843808" y="5949280"/>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88" name="Rectangle 87">
                <a:extLst>
                  <a:ext uri="{FF2B5EF4-FFF2-40B4-BE49-F238E27FC236}">
                    <a16:creationId xmlns:a16="http://schemas.microsoft.com/office/drawing/2014/main" id="{C0094B1F-F46A-4A79-D38E-D50ABC54FCFB}"/>
                  </a:ext>
                </a:extLst>
              </p:cNvPr>
              <p:cNvSpPr/>
              <p:nvPr/>
            </p:nvSpPr>
            <p:spPr>
              <a:xfrm flipH="1">
                <a:off x="2918742" y="5968556"/>
                <a:ext cx="61343" cy="30959"/>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76" name="Groupe 161">
              <a:extLst>
                <a:ext uri="{FF2B5EF4-FFF2-40B4-BE49-F238E27FC236}">
                  <a16:creationId xmlns:a16="http://schemas.microsoft.com/office/drawing/2014/main" id="{F6B5DC53-7165-DB17-DC12-EADA98F64141}"/>
                </a:ext>
              </a:extLst>
            </p:cNvPr>
            <p:cNvGrpSpPr/>
            <p:nvPr/>
          </p:nvGrpSpPr>
          <p:grpSpPr>
            <a:xfrm>
              <a:off x="3107783" y="5142409"/>
              <a:ext cx="210715" cy="72241"/>
              <a:chOff x="2843808" y="5949039"/>
              <a:chExt cx="210715" cy="72241"/>
            </a:xfrm>
            <a:solidFill>
              <a:srgbClr val="D8D8D8">
                <a:lumMod val="75000"/>
              </a:srgbClr>
            </a:solidFill>
          </p:grpSpPr>
          <p:sp>
            <p:nvSpPr>
              <p:cNvPr id="81" name="Ellipse 166">
                <a:extLst>
                  <a:ext uri="{FF2B5EF4-FFF2-40B4-BE49-F238E27FC236}">
                    <a16:creationId xmlns:a16="http://schemas.microsoft.com/office/drawing/2014/main" id="{FEFE1809-C5BE-8BE1-D523-75C119E6537E}"/>
                  </a:ext>
                </a:extLst>
              </p:cNvPr>
              <p:cNvSpPr/>
              <p:nvPr/>
            </p:nvSpPr>
            <p:spPr>
              <a:xfrm flipH="1">
                <a:off x="2982523" y="5949039"/>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82" name="Ellipse 167">
                <a:extLst>
                  <a:ext uri="{FF2B5EF4-FFF2-40B4-BE49-F238E27FC236}">
                    <a16:creationId xmlns:a16="http://schemas.microsoft.com/office/drawing/2014/main" id="{B0564DE1-7B54-8D79-496C-E7F3525B6C09}"/>
                  </a:ext>
                </a:extLst>
              </p:cNvPr>
              <p:cNvSpPr/>
              <p:nvPr/>
            </p:nvSpPr>
            <p:spPr>
              <a:xfrm flipH="1">
                <a:off x="2843808" y="5949280"/>
                <a:ext cx="72000" cy="72000"/>
              </a:xfrm>
              <a:prstGeom prst="ellipse">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83" name="Rectangle 82">
                <a:extLst>
                  <a:ext uri="{FF2B5EF4-FFF2-40B4-BE49-F238E27FC236}">
                    <a16:creationId xmlns:a16="http://schemas.microsoft.com/office/drawing/2014/main" id="{2EF95E09-CDF0-2B5F-1760-AC21CF87BCBA}"/>
                  </a:ext>
                </a:extLst>
              </p:cNvPr>
              <p:cNvSpPr/>
              <p:nvPr/>
            </p:nvSpPr>
            <p:spPr>
              <a:xfrm flipH="1">
                <a:off x="2918742" y="5968556"/>
                <a:ext cx="61343" cy="30959"/>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84" name="Rectangle 83">
                <a:extLst>
                  <a:ext uri="{FF2B5EF4-FFF2-40B4-BE49-F238E27FC236}">
                    <a16:creationId xmlns:a16="http://schemas.microsoft.com/office/drawing/2014/main" id="{437F5304-5F13-AD53-6475-1949ED740028}"/>
                  </a:ext>
                </a:extLst>
              </p:cNvPr>
              <p:cNvSpPr/>
              <p:nvPr/>
            </p:nvSpPr>
            <p:spPr>
              <a:xfrm flipH="1">
                <a:off x="2876897" y="5949039"/>
                <a:ext cx="137923" cy="39032"/>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77" name="Connecteur droit 162">
              <a:extLst>
                <a:ext uri="{FF2B5EF4-FFF2-40B4-BE49-F238E27FC236}">
                  <a16:creationId xmlns:a16="http://schemas.microsoft.com/office/drawing/2014/main" id="{6DFC9D67-9D07-6141-D6B0-7B1A2D246B27}"/>
                </a:ext>
              </a:extLst>
            </p:cNvPr>
            <p:cNvCxnSpPr>
              <a:cxnSpLocks/>
            </p:cNvCxnSpPr>
            <p:nvPr/>
          </p:nvCxnSpPr>
          <p:spPr>
            <a:xfrm>
              <a:off x="1722474" y="5157812"/>
              <a:ext cx="519948" cy="0"/>
            </a:xfrm>
            <a:prstGeom prst="line">
              <a:avLst/>
            </a:prstGeom>
            <a:noFill/>
            <a:ln w="28575" cap="flat" cmpd="sng" algn="ctr">
              <a:solidFill>
                <a:srgbClr val="D8D8D8">
                  <a:lumMod val="50000"/>
                </a:srgbClr>
              </a:solidFill>
              <a:prstDash val="solid"/>
            </a:ln>
            <a:effectLst/>
          </p:spPr>
        </p:cxnSp>
        <p:cxnSp>
          <p:nvCxnSpPr>
            <p:cNvPr id="78" name="Connecteur droit 163">
              <a:extLst>
                <a:ext uri="{FF2B5EF4-FFF2-40B4-BE49-F238E27FC236}">
                  <a16:creationId xmlns:a16="http://schemas.microsoft.com/office/drawing/2014/main" id="{7154B6B3-C910-6EC1-568A-2EA77660ECF9}"/>
                </a:ext>
              </a:extLst>
            </p:cNvPr>
            <p:cNvCxnSpPr/>
            <p:nvPr/>
          </p:nvCxnSpPr>
          <p:spPr>
            <a:xfrm>
              <a:off x="2519229" y="5157812"/>
              <a:ext cx="571943" cy="0"/>
            </a:xfrm>
            <a:prstGeom prst="line">
              <a:avLst/>
            </a:prstGeom>
            <a:noFill/>
            <a:ln w="28575" cap="flat" cmpd="sng" algn="ctr">
              <a:solidFill>
                <a:srgbClr val="D8D8D8">
                  <a:lumMod val="50000"/>
                </a:srgbClr>
              </a:solidFill>
              <a:prstDash val="solid"/>
            </a:ln>
            <a:effectLst/>
          </p:spPr>
        </p:cxnSp>
        <p:cxnSp>
          <p:nvCxnSpPr>
            <p:cNvPr id="79" name="Connecteur droit 164">
              <a:extLst>
                <a:ext uri="{FF2B5EF4-FFF2-40B4-BE49-F238E27FC236}">
                  <a16:creationId xmlns:a16="http://schemas.microsoft.com/office/drawing/2014/main" id="{CBA64F6E-EE51-F85F-88EA-166892824453}"/>
                </a:ext>
              </a:extLst>
            </p:cNvPr>
            <p:cNvCxnSpPr/>
            <p:nvPr/>
          </p:nvCxnSpPr>
          <p:spPr>
            <a:xfrm>
              <a:off x="1444485" y="5022181"/>
              <a:ext cx="921120" cy="0"/>
            </a:xfrm>
            <a:prstGeom prst="line">
              <a:avLst/>
            </a:prstGeom>
            <a:noFill/>
            <a:ln w="28575" cap="flat" cmpd="sng" algn="ctr">
              <a:solidFill>
                <a:srgbClr val="D8D8D8">
                  <a:lumMod val="50000"/>
                </a:srgbClr>
              </a:solidFill>
              <a:prstDash val="solid"/>
            </a:ln>
            <a:effectLst/>
          </p:spPr>
        </p:cxnSp>
        <p:cxnSp>
          <p:nvCxnSpPr>
            <p:cNvPr id="80" name="Connecteur droit 165">
              <a:extLst>
                <a:ext uri="{FF2B5EF4-FFF2-40B4-BE49-F238E27FC236}">
                  <a16:creationId xmlns:a16="http://schemas.microsoft.com/office/drawing/2014/main" id="{8042F0FD-70E2-654A-7D68-8BE825D8565E}"/>
                </a:ext>
              </a:extLst>
            </p:cNvPr>
            <p:cNvCxnSpPr/>
            <p:nvPr/>
          </p:nvCxnSpPr>
          <p:spPr>
            <a:xfrm>
              <a:off x="2421067" y="5022181"/>
              <a:ext cx="761256" cy="0"/>
            </a:xfrm>
            <a:prstGeom prst="line">
              <a:avLst/>
            </a:prstGeom>
            <a:noFill/>
            <a:ln w="28575" cap="flat" cmpd="sng" algn="ctr">
              <a:solidFill>
                <a:srgbClr val="D8D8D8">
                  <a:lumMod val="50000"/>
                </a:srgbClr>
              </a:solidFill>
              <a:prstDash val="solid"/>
            </a:ln>
            <a:effectLst/>
          </p:spPr>
        </p:cxnSp>
      </p:grpSp>
      <p:sp>
        <p:nvSpPr>
          <p:cNvPr id="101" name="Rectangle : coins arrondis 22">
            <a:extLst>
              <a:ext uri="{FF2B5EF4-FFF2-40B4-BE49-F238E27FC236}">
                <a16:creationId xmlns:a16="http://schemas.microsoft.com/office/drawing/2014/main" id="{639C0E65-ECF6-9E53-4191-A39D099A902B}"/>
              </a:ext>
            </a:extLst>
          </p:cNvPr>
          <p:cNvSpPr/>
          <p:nvPr/>
        </p:nvSpPr>
        <p:spPr>
          <a:xfrm>
            <a:off x="8673628" y="4972875"/>
            <a:ext cx="72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02" name="Rectangle : coins arrondis 23">
            <a:extLst>
              <a:ext uri="{FF2B5EF4-FFF2-40B4-BE49-F238E27FC236}">
                <a16:creationId xmlns:a16="http://schemas.microsoft.com/office/drawing/2014/main" id="{FE2AA28E-51F5-9558-CB4D-440C58539B12}"/>
              </a:ext>
            </a:extLst>
          </p:cNvPr>
          <p:cNvSpPr/>
          <p:nvPr/>
        </p:nvSpPr>
        <p:spPr>
          <a:xfrm>
            <a:off x="9367109" y="4971069"/>
            <a:ext cx="72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03" name="Rectangle : coins arrondis 24">
            <a:extLst>
              <a:ext uri="{FF2B5EF4-FFF2-40B4-BE49-F238E27FC236}">
                <a16:creationId xmlns:a16="http://schemas.microsoft.com/office/drawing/2014/main" id="{781A7AB2-F757-1CC3-C964-C3344261629C}"/>
              </a:ext>
            </a:extLst>
          </p:cNvPr>
          <p:cNvSpPr/>
          <p:nvPr/>
        </p:nvSpPr>
        <p:spPr>
          <a:xfrm>
            <a:off x="8692140" y="4020772"/>
            <a:ext cx="54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04" name="Rectangle : coins arrondis 25">
            <a:extLst>
              <a:ext uri="{FF2B5EF4-FFF2-40B4-BE49-F238E27FC236}">
                <a16:creationId xmlns:a16="http://schemas.microsoft.com/office/drawing/2014/main" id="{5555377B-BDFB-E241-C579-BD86C4F63E40}"/>
              </a:ext>
            </a:extLst>
          </p:cNvPr>
          <p:cNvSpPr/>
          <p:nvPr/>
        </p:nvSpPr>
        <p:spPr>
          <a:xfrm>
            <a:off x="9369460" y="4021140"/>
            <a:ext cx="54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105" name="Groupe 20">
            <a:extLst>
              <a:ext uri="{FF2B5EF4-FFF2-40B4-BE49-F238E27FC236}">
                <a16:creationId xmlns:a16="http://schemas.microsoft.com/office/drawing/2014/main" id="{B6F7D3DB-0EA6-2580-2004-E0748A3AFFD0}"/>
              </a:ext>
            </a:extLst>
          </p:cNvPr>
          <p:cNvGrpSpPr/>
          <p:nvPr/>
        </p:nvGrpSpPr>
        <p:grpSpPr>
          <a:xfrm>
            <a:off x="7240638" y="2187721"/>
            <a:ext cx="2369801" cy="234773"/>
            <a:chOff x="7240638" y="1552621"/>
            <a:chExt cx="2369801" cy="234773"/>
          </a:xfrm>
        </p:grpSpPr>
        <p:sp>
          <p:nvSpPr>
            <p:cNvPr id="106" name="Rectangle 105">
              <a:extLst>
                <a:ext uri="{FF2B5EF4-FFF2-40B4-BE49-F238E27FC236}">
                  <a16:creationId xmlns:a16="http://schemas.microsoft.com/office/drawing/2014/main" id="{865D55AD-C00B-1E12-919A-8A7FBBCFEEB2}"/>
                </a:ext>
              </a:extLst>
            </p:cNvPr>
            <p:cNvSpPr/>
            <p:nvPr/>
          </p:nvSpPr>
          <p:spPr>
            <a:xfrm>
              <a:off x="7983602" y="1563620"/>
              <a:ext cx="25807" cy="158418"/>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07" name="Forme libre : forme 453">
              <a:extLst>
                <a:ext uri="{FF2B5EF4-FFF2-40B4-BE49-F238E27FC236}">
                  <a16:creationId xmlns:a16="http://schemas.microsoft.com/office/drawing/2014/main" id="{2693541E-A22A-B967-8016-739689BDC5E0}"/>
                </a:ext>
              </a:extLst>
            </p:cNvPr>
            <p:cNvSpPr/>
            <p:nvPr/>
          </p:nvSpPr>
          <p:spPr>
            <a:xfrm>
              <a:off x="7240638" y="1553882"/>
              <a:ext cx="746256" cy="212541"/>
            </a:xfrm>
            <a:custGeom>
              <a:avLst/>
              <a:gdLst>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49555 h 259080"/>
                <a:gd name="connsiteX21" fmla="*/ 163830 w 902970"/>
                <a:gd name="connsiteY21" fmla="*/ 22860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49555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03835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17170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1475 w 902970"/>
                <a:gd name="connsiteY27" fmla="*/ 24765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17170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1475 w 902970"/>
                <a:gd name="connsiteY27" fmla="*/ 247650 h 259080"/>
                <a:gd name="connsiteX28" fmla="*/ 643890 w 902970"/>
                <a:gd name="connsiteY28" fmla="*/ 249555 h 259080"/>
                <a:gd name="connsiteX29" fmla="*/ 655320 w 902970"/>
                <a:gd name="connsiteY29" fmla="*/ 230505 h 259080"/>
                <a:gd name="connsiteX30" fmla="*/ 668655 w 902970"/>
                <a:gd name="connsiteY30" fmla="*/ 220980 h 259080"/>
                <a:gd name="connsiteX31" fmla="*/ 687705 w 902970"/>
                <a:gd name="connsiteY31" fmla="*/ 217170 h 259080"/>
                <a:gd name="connsiteX32" fmla="*/ 840105 w 902970"/>
                <a:gd name="connsiteY32" fmla="*/ 217170 h 259080"/>
                <a:gd name="connsiteX33" fmla="*/ 853440 w 902970"/>
                <a:gd name="connsiteY33" fmla="*/ 217170 h 259080"/>
                <a:gd name="connsiteX34" fmla="*/ 866775 w 902970"/>
                <a:gd name="connsiteY34" fmla="*/ 220980 h 259080"/>
                <a:gd name="connsiteX35" fmla="*/ 876300 w 902970"/>
                <a:gd name="connsiteY35" fmla="*/ 232410 h 259080"/>
                <a:gd name="connsiteX36" fmla="*/ 878205 w 902970"/>
                <a:gd name="connsiteY36" fmla="*/ 243840 h 259080"/>
                <a:gd name="connsiteX37" fmla="*/ 880110 w 902970"/>
                <a:gd name="connsiteY37" fmla="*/ 249555 h 259080"/>
                <a:gd name="connsiteX38" fmla="*/ 878205 w 902970"/>
                <a:gd name="connsiteY38" fmla="*/ 249555 h 259080"/>
                <a:gd name="connsiteX39" fmla="*/ 882015 w 902970"/>
                <a:gd name="connsiteY39" fmla="*/ 251460 h 259080"/>
                <a:gd name="connsiteX40" fmla="*/ 901065 w 902970"/>
                <a:gd name="connsiteY40" fmla="*/ 251460 h 259080"/>
                <a:gd name="connsiteX41" fmla="*/ 901065 w 902970"/>
                <a:gd name="connsiteY41" fmla="*/ 251460 h 259080"/>
                <a:gd name="connsiteX42" fmla="*/ 902970 w 902970"/>
                <a:gd name="connsiteY42"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84810 w 902970"/>
                <a:gd name="connsiteY25" fmla="*/ 20383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44805 w 902970"/>
                <a:gd name="connsiteY25" fmla="*/ 232410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71475 w 902970"/>
                <a:gd name="connsiteY25" fmla="*/ 247650 h 259080"/>
                <a:gd name="connsiteX26" fmla="*/ 643890 w 902970"/>
                <a:gd name="connsiteY26" fmla="*/ 249555 h 259080"/>
                <a:gd name="connsiteX27" fmla="*/ 655320 w 902970"/>
                <a:gd name="connsiteY27" fmla="*/ 230505 h 259080"/>
                <a:gd name="connsiteX28" fmla="*/ 668655 w 902970"/>
                <a:gd name="connsiteY28" fmla="*/ 220980 h 259080"/>
                <a:gd name="connsiteX29" fmla="*/ 687705 w 902970"/>
                <a:gd name="connsiteY29" fmla="*/ 217170 h 259080"/>
                <a:gd name="connsiteX30" fmla="*/ 840105 w 902970"/>
                <a:gd name="connsiteY30" fmla="*/ 217170 h 259080"/>
                <a:gd name="connsiteX31" fmla="*/ 853440 w 902970"/>
                <a:gd name="connsiteY31" fmla="*/ 217170 h 259080"/>
                <a:gd name="connsiteX32" fmla="*/ 866775 w 902970"/>
                <a:gd name="connsiteY32" fmla="*/ 220980 h 259080"/>
                <a:gd name="connsiteX33" fmla="*/ 876300 w 902970"/>
                <a:gd name="connsiteY33" fmla="*/ 232410 h 259080"/>
                <a:gd name="connsiteX34" fmla="*/ 878205 w 902970"/>
                <a:gd name="connsiteY34" fmla="*/ 243840 h 259080"/>
                <a:gd name="connsiteX35" fmla="*/ 880110 w 902970"/>
                <a:gd name="connsiteY35" fmla="*/ 249555 h 259080"/>
                <a:gd name="connsiteX36" fmla="*/ 878205 w 902970"/>
                <a:gd name="connsiteY36" fmla="*/ 249555 h 259080"/>
                <a:gd name="connsiteX37" fmla="*/ 882015 w 902970"/>
                <a:gd name="connsiteY37" fmla="*/ 251460 h 259080"/>
                <a:gd name="connsiteX38" fmla="*/ 901065 w 902970"/>
                <a:gd name="connsiteY38" fmla="*/ 251460 h 259080"/>
                <a:gd name="connsiteX39" fmla="*/ 901065 w 902970"/>
                <a:gd name="connsiteY39" fmla="*/ 251460 h 259080"/>
                <a:gd name="connsiteX40" fmla="*/ 902970 w 902970"/>
                <a:gd name="connsiteY40"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0098 w 902970"/>
                <a:gd name="connsiteY25" fmla="*/ 23434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80110 w 902970"/>
                <a:gd name="connsiteY35" fmla="*/ 249555 h 259080"/>
                <a:gd name="connsiteX36" fmla="*/ 878205 w 902970"/>
                <a:gd name="connsiteY36" fmla="*/ 249555 h 259080"/>
                <a:gd name="connsiteX37" fmla="*/ 882015 w 902970"/>
                <a:gd name="connsiteY37" fmla="*/ 251460 h 259080"/>
                <a:gd name="connsiteX38" fmla="*/ 901065 w 902970"/>
                <a:gd name="connsiteY38" fmla="*/ 251460 h 259080"/>
                <a:gd name="connsiteX39" fmla="*/ 901065 w 902970"/>
                <a:gd name="connsiteY39" fmla="*/ 251460 h 259080"/>
                <a:gd name="connsiteX40" fmla="*/ 902970 w 902970"/>
                <a:gd name="connsiteY40"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80110 w 902970"/>
                <a:gd name="connsiteY34" fmla="*/ 249555 h 259080"/>
                <a:gd name="connsiteX35" fmla="*/ 878205 w 902970"/>
                <a:gd name="connsiteY35" fmla="*/ 249555 h 259080"/>
                <a:gd name="connsiteX36" fmla="*/ 882015 w 902970"/>
                <a:gd name="connsiteY36" fmla="*/ 251460 h 259080"/>
                <a:gd name="connsiteX37" fmla="*/ 901065 w 902970"/>
                <a:gd name="connsiteY37" fmla="*/ 251460 h 259080"/>
                <a:gd name="connsiteX38" fmla="*/ 901065 w 902970"/>
                <a:gd name="connsiteY38" fmla="*/ 251460 h 259080"/>
                <a:gd name="connsiteX39" fmla="*/ 902970 w 902970"/>
                <a:gd name="connsiteY39"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80110 w 902970"/>
                <a:gd name="connsiteY34" fmla="*/ 249555 h 259080"/>
                <a:gd name="connsiteX35" fmla="*/ 87820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87820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87058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70585 w 902970"/>
                <a:gd name="connsiteY34" fmla="*/ 251460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53440 w 902970"/>
                <a:gd name="connsiteY33" fmla="*/ 226695 h 259080"/>
                <a:gd name="connsiteX34" fmla="*/ 870585 w 902970"/>
                <a:gd name="connsiteY34" fmla="*/ 251460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26695 h 259080"/>
                <a:gd name="connsiteX33" fmla="*/ 870585 w 902970"/>
                <a:gd name="connsiteY33" fmla="*/ 251460 h 259080"/>
                <a:gd name="connsiteX34" fmla="*/ 901065 w 902970"/>
                <a:gd name="connsiteY34" fmla="*/ 251460 h 259080"/>
                <a:gd name="connsiteX35" fmla="*/ 901065 w 902970"/>
                <a:gd name="connsiteY35" fmla="*/ 251460 h 259080"/>
                <a:gd name="connsiteX36" fmla="*/ 902970 w 902970"/>
                <a:gd name="connsiteY36" fmla="*/ 1905 h 259080"/>
                <a:gd name="connsiteX0" fmla="*/ 902970 w 902970"/>
                <a:gd name="connsiteY0" fmla="*/ 1905 h 259080"/>
                <a:gd name="connsiteX1" fmla="*/ 902970 w 902970"/>
                <a:gd name="connsiteY1" fmla="*/ 1905 h 259080"/>
                <a:gd name="connsiteX2" fmla="*/ 781050 w 902970"/>
                <a:gd name="connsiteY2" fmla="*/ 0 h 259080"/>
                <a:gd name="connsiteX3" fmla="*/ 617220 w 902970"/>
                <a:gd name="connsiteY3" fmla="*/ 1905 h 259080"/>
                <a:gd name="connsiteX4" fmla="*/ 253365 w 902970"/>
                <a:gd name="connsiteY4" fmla="*/ 0 h 259080"/>
                <a:gd name="connsiteX5" fmla="*/ 211455 w 902970"/>
                <a:gd name="connsiteY5" fmla="*/ 17145 h 259080"/>
                <a:gd name="connsiteX6" fmla="*/ 179070 w 902970"/>
                <a:gd name="connsiteY6" fmla="*/ 40005 h 259080"/>
                <a:gd name="connsiteX7" fmla="*/ 131445 w 902970"/>
                <a:gd name="connsiteY7" fmla="*/ 78105 h 259080"/>
                <a:gd name="connsiteX8" fmla="*/ 110490 w 902970"/>
                <a:gd name="connsiteY8" fmla="*/ 93345 h 259080"/>
                <a:gd name="connsiteX9" fmla="*/ 78105 w 902970"/>
                <a:gd name="connsiteY9" fmla="*/ 118110 h 259080"/>
                <a:gd name="connsiteX10" fmla="*/ 24765 w 902970"/>
                <a:gd name="connsiteY10" fmla="*/ 154305 h 259080"/>
                <a:gd name="connsiteX11" fmla="*/ 5715 w 902970"/>
                <a:gd name="connsiteY11" fmla="*/ 184785 h 259080"/>
                <a:gd name="connsiteX12" fmla="*/ 0 w 902970"/>
                <a:gd name="connsiteY12" fmla="*/ 209550 h 259080"/>
                <a:gd name="connsiteX13" fmla="*/ 3810 w 902970"/>
                <a:gd name="connsiteY13" fmla="*/ 226695 h 259080"/>
                <a:gd name="connsiteX14" fmla="*/ 5715 w 902970"/>
                <a:gd name="connsiteY14" fmla="*/ 234315 h 259080"/>
                <a:gd name="connsiteX15" fmla="*/ 17145 w 902970"/>
                <a:gd name="connsiteY15" fmla="*/ 245745 h 259080"/>
                <a:gd name="connsiteX16" fmla="*/ 30480 w 902970"/>
                <a:gd name="connsiteY16" fmla="*/ 253365 h 259080"/>
                <a:gd name="connsiteX17" fmla="*/ 41910 w 902970"/>
                <a:gd name="connsiteY17" fmla="*/ 255270 h 259080"/>
                <a:gd name="connsiteX18" fmla="*/ 64770 w 902970"/>
                <a:gd name="connsiteY18" fmla="*/ 259080 h 259080"/>
                <a:gd name="connsiteX19" fmla="*/ 112395 w 902970"/>
                <a:gd name="connsiteY19" fmla="*/ 259080 h 259080"/>
                <a:gd name="connsiteX20" fmla="*/ 152400 w 902970"/>
                <a:gd name="connsiteY20" fmla="*/ 249555 h 259080"/>
                <a:gd name="connsiteX21" fmla="*/ 224790 w 902970"/>
                <a:gd name="connsiteY21" fmla="*/ 219075 h 259080"/>
                <a:gd name="connsiteX22" fmla="*/ 291465 w 902970"/>
                <a:gd name="connsiteY22" fmla="*/ 217170 h 259080"/>
                <a:gd name="connsiteX23" fmla="*/ 331470 w 902970"/>
                <a:gd name="connsiteY23" fmla="*/ 220980 h 259080"/>
                <a:gd name="connsiteX24" fmla="*/ 355813 w 902970"/>
                <a:gd name="connsiteY24" fmla="*/ 241965 h 259080"/>
                <a:gd name="connsiteX25" fmla="*/ 369570 w 902970"/>
                <a:gd name="connsiteY25" fmla="*/ 247650 h 259080"/>
                <a:gd name="connsiteX26" fmla="*/ 643890 w 902970"/>
                <a:gd name="connsiteY26" fmla="*/ 249555 h 259080"/>
                <a:gd name="connsiteX27" fmla="*/ 655320 w 902970"/>
                <a:gd name="connsiteY27" fmla="*/ 230505 h 259080"/>
                <a:gd name="connsiteX28" fmla="*/ 668655 w 902970"/>
                <a:gd name="connsiteY28" fmla="*/ 220980 h 259080"/>
                <a:gd name="connsiteX29" fmla="*/ 687705 w 902970"/>
                <a:gd name="connsiteY29" fmla="*/ 217170 h 259080"/>
                <a:gd name="connsiteX30" fmla="*/ 840105 w 902970"/>
                <a:gd name="connsiteY30" fmla="*/ 217170 h 259080"/>
                <a:gd name="connsiteX31" fmla="*/ 853440 w 902970"/>
                <a:gd name="connsiteY31" fmla="*/ 226695 h 259080"/>
                <a:gd name="connsiteX32" fmla="*/ 870585 w 902970"/>
                <a:gd name="connsiteY32" fmla="*/ 251460 h 259080"/>
                <a:gd name="connsiteX33" fmla="*/ 901065 w 902970"/>
                <a:gd name="connsiteY33" fmla="*/ 251460 h 259080"/>
                <a:gd name="connsiteX34" fmla="*/ 901065 w 902970"/>
                <a:gd name="connsiteY34" fmla="*/ 251460 h 259080"/>
                <a:gd name="connsiteX35" fmla="*/ 902970 w 902970"/>
                <a:gd name="connsiteY35" fmla="*/ 1905 h 259080"/>
                <a:gd name="connsiteX0" fmla="*/ 902970 w 902970"/>
                <a:gd name="connsiteY0" fmla="*/ 1905 h 259080"/>
                <a:gd name="connsiteX1" fmla="*/ 902970 w 902970"/>
                <a:gd name="connsiteY1" fmla="*/ 1905 h 259080"/>
                <a:gd name="connsiteX2" fmla="*/ 617220 w 902970"/>
                <a:gd name="connsiteY2" fmla="*/ 1905 h 259080"/>
                <a:gd name="connsiteX3" fmla="*/ 253365 w 902970"/>
                <a:gd name="connsiteY3" fmla="*/ 0 h 259080"/>
                <a:gd name="connsiteX4" fmla="*/ 211455 w 902970"/>
                <a:gd name="connsiteY4" fmla="*/ 17145 h 259080"/>
                <a:gd name="connsiteX5" fmla="*/ 179070 w 902970"/>
                <a:gd name="connsiteY5" fmla="*/ 40005 h 259080"/>
                <a:gd name="connsiteX6" fmla="*/ 131445 w 902970"/>
                <a:gd name="connsiteY6" fmla="*/ 78105 h 259080"/>
                <a:gd name="connsiteX7" fmla="*/ 110490 w 902970"/>
                <a:gd name="connsiteY7" fmla="*/ 93345 h 259080"/>
                <a:gd name="connsiteX8" fmla="*/ 78105 w 902970"/>
                <a:gd name="connsiteY8" fmla="*/ 118110 h 259080"/>
                <a:gd name="connsiteX9" fmla="*/ 24765 w 902970"/>
                <a:gd name="connsiteY9" fmla="*/ 154305 h 259080"/>
                <a:gd name="connsiteX10" fmla="*/ 5715 w 902970"/>
                <a:gd name="connsiteY10" fmla="*/ 184785 h 259080"/>
                <a:gd name="connsiteX11" fmla="*/ 0 w 902970"/>
                <a:gd name="connsiteY11" fmla="*/ 209550 h 259080"/>
                <a:gd name="connsiteX12" fmla="*/ 3810 w 902970"/>
                <a:gd name="connsiteY12" fmla="*/ 226695 h 259080"/>
                <a:gd name="connsiteX13" fmla="*/ 5715 w 902970"/>
                <a:gd name="connsiteY13" fmla="*/ 234315 h 259080"/>
                <a:gd name="connsiteX14" fmla="*/ 17145 w 902970"/>
                <a:gd name="connsiteY14" fmla="*/ 245745 h 259080"/>
                <a:gd name="connsiteX15" fmla="*/ 30480 w 902970"/>
                <a:gd name="connsiteY15" fmla="*/ 253365 h 259080"/>
                <a:gd name="connsiteX16" fmla="*/ 41910 w 902970"/>
                <a:gd name="connsiteY16" fmla="*/ 255270 h 259080"/>
                <a:gd name="connsiteX17" fmla="*/ 64770 w 902970"/>
                <a:gd name="connsiteY17" fmla="*/ 259080 h 259080"/>
                <a:gd name="connsiteX18" fmla="*/ 112395 w 902970"/>
                <a:gd name="connsiteY18" fmla="*/ 259080 h 259080"/>
                <a:gd name="connsiteX19" fmla="*/ 152400 w 902970"/>
                <a:gd name="connsiteY19" fmla="*/ 249555 h 259080"/>
                <a:gd name="connsiteX20" fmla="*/ 224790 w 902970"/>
                <a:gd name="connsiteY20" fmla="*/ 219075 h 259080"/>
                <a:gd name="connsiteX21" fmla="*/ 291465 w 902970"/>
                <a:gd name="connsiteY21" fmla="*/ 217170 h 259080"/>
                <a:gd name="connsiteX22" fmla="*/ 331470 w 902970"/>
                <a:gd name="connsiteY22" fmla="*/ 220980 h 259080"/>
                <a:gd name="connsiteX23" fmla="*/ 355813 w 902970"/>
                <a:gd name="connsiteY23" fmla="*/ 241965 h 259080"/>
                <a:gd name="connsiteX24" fmla="*/ 369570 w 902970"/>
                <a:gd name="connsiteY24" fmla="*/ 247650 h 259080"/>
                <a:gd name="connsiteX25" fmla="*/ 643890 w 902970"/>
                <a:gd name="connsiteY25" fmla="*/ 249555 h 259080"/>
                <a:gd name="connsiteX26" fmla="*/ 655320 w 902970"/>
                <a:gd name="connsiteY26" fmla="*/ 230505 h 259080"/>
                <a:gd name="connsiteX27" fmla="*/ 668655 w 902970"/>
                <a:gd name="connsiteY27" fmla="*/ 220980 h 259080"/>
                <a:gd name="connsiteX28" fmla="*/ 687705 w 902970"/>
                <a:gd name="connsiteY28" fmla="*/ 217170 h 259080"/>
                <a:gd name="connsiteX29" fmla="*/ 840105 w 902970"/>
                <a:gd name="connsiteY29" fmla="*/ 217170 h 259080"/>
                <a:gd name="connsiteX30" fmla="*/ 853440 w 902970"/>
                <a:gd name="connsiteY30" fmla="*/ 226695 h 259080"/>
                <a:gd name="connsiteX31" fmla="*/ 870585 w 902970"/>
                <a:gd name="connsiteY31" fmla="*/ 251460 h 259080"/>
                <a:gd name="connsiteX32" fmla="*/ 901065 w 902970"/>
                <a:gd name="connsiteY32" fmla="*/ 251460 h 259080"/>
                <a:gd name="connsiteX33" fmla="*/ 901065 w 902970"/>
                <a:gd name="connsiteY33" fmla="*/ 251460 h 259080"/>
                <a:gd name="connsiteX34" fmla="*/ 902970 w 902970"/>
                <a:gd name="connsiteY34" fmla="*/ 1905 h 259080"/>
                <a:gd name="connsiteX0" fmla="*/ 902970 w 902970"/>
                <a:gd name="connsiteY0" fmla="*/ 1905 h 259080"/>
                <a:gd name="connsiteX1" fmla="*/ 902970 w 902970"/>
                <a:gd name="connsiteY1" fmla="*/ 1905 h 259080"/>
                <a:gd name="connsiteX2" fmla="*/ 253365 w 902970"/>
                <a:gd name="connsiteY2" fmla="*/ 0 h 259080"/>
                <a:gd name="connsiteX3" fmla="*/ 211455 w 902970"/>
                <a:gd name="connsiteY3" fmla="*/ 17145 h 259080"/>
                <a:gd name="connsiteX4" fmla="*/ 179070 w 902970"/>
                <a:gd name="connsiteY4" fmla="*/ 40005 h 259080"/>
                <a:gd name="connsiteX5" fmla="*/ 131445 w 902970"/>
                <a:gd name="connsiteY5" fmla="*/ 78105 h 259080"/>
                <a:gd name="connsiteX6" fmla="*/ 110490 w 902970"/>
                <a:gd name="connsiteY6" fmla="*/ 93345 h 259080"/>
                <a:gd name="connsiteX7" fmla="*/ 78105 w 902970"/>
                <a:gd name="connsiteY7" fmla="*/ 118110 h 259080"/>
                <a:gd name="connsiteX8" fmla="*/ 24765 w 902970"/>
                <a:gd name="connsiteY8" fmla="*/ 154305 h 259080"/>
                <a:gd name="connsiteX9" fmla="*/ 5715 w 902970"/>
                <a:gd name="connsiteY9" fmla="*/ 184785 h 259080"/>
                <a:gd name="connsiteX10" fmla="*/ 0 w 902970"/>
                <a:gd name="connsiteY10" fmla="*/ 209550 h 259080"/>
                <a:gd name="connsiteX11" fmla="*/ 3810 w 902970"/>
                <a:gd name="connsiteY11" fmla="*/ 226695 h 259080"/>
                <a:gd name="connsiteX12" fmla="*/ 5715 w 902970"/>
                <a:gd name="connsiteY12" fmla="*/ 234315 h 259080"/>
                <a:gd name="connsiteX13" fmla="*/ 17145 w 902970"/>
                <a:gd name="connsiteY13" fmla="*/ 245745 h 259080"/>
                <a:gd name="connsiteX14" fmla="*/ 30480 w 902970"/>
                <a:gd name="connsiteY14" fmla="*/ 253365 h 259080"/>
                <a:gd name="connsiteX15" fmla="*/ 41910 w 902970"/>
                <a:gd name="connsiteY15" fmla="*/ 255270 h 259080"/>
                <a:gd name="connsiteX16" fmla="*/ 64770 w 902970"/>
                <a:gd name="connsiteY16" fmla="*/ 259080 h 259080"/>
                <a:gd name="connsiteX17" fmla="*/ 112395 w 902970"/>
                <a:gd name="connsiteY17" fmla="*/ 259080 h 259080"/>
                <a:gd name="connsiteX18" fmla="*/ 152400 w 902970"/>
                <a:gd name="connsiteY18" fmla="*/ 249555 h 259080"/>
                <a:gd name="connsiteX19" fmla="*/ 224790 w 902970"/>
                <a:gd name="connsiteY19" fmla="*/ 219075 h 259080"/>
                <a:gd name="connsiteX20" fmla="*/ 291465 w 902970"/>
                <a:gd name="connsiteY20" fmla="*/ 217170 h 259080"/>
                <a:gd name="connsiteX21" fmla="*/ 331470 w 902970"/>
                <a:gd name="connsiteY21" fmla="*/ 220980 h 259080"/>
                <a:gd name="connsiteX22" fmla="*/ 355813 w 902970"/>
                <a:gd name="connsiteY22" fmla="*/ 241965 h 259080"/>
                <a:gd name="connsiteX23" fmla="*/ 369570 w 902970"/>
                <a:gd name="connsiteY23" fmla="*/ 247650 h 259080"/>
                <a:gd name="connsiteX24" fmla="*/ 643890 w 902970"/>
                <a:gd name="connsiteY24" fmla="*/ 249555 h 259080"/>
                <a:gd name="connsiteX25" fmla="*/ 655320 w 902970"/>
                <a:gd name="connsiteY25" fmla="*/ 230505 h 259080"/>
                <a:gd name="connsiteX26" fmla="*/ 668655 w 902970"/>
                <a:gd name="connsiteY26" fmla="*/ 220980 h 259080"/>
                <a:gd name="connsiteX27" fmla="*/ 687705 w 902970"/>
                <a:gd name="connsiteY27" fmla="*/ 217170 h 259080"/>
                <a:gd name="connsiteX28" fmla="*/ 840105 w 902970"/>
                <a:gd name="connsiteY28" fmla="*/ 217170 h 259080"/>
                <a:gd name="connsiteX29" fmla="*/ 853440 w 902970"/>
                <a:gd name="connsiteY29" fmla="*/ 226695 h 259080"/>
                <a:gd name="connsiteX30" fmla="*/ 870585 w 902970"/>
                <a:gd name="connsiteY30" fmla="*/ 251460 h 259080"/>
                <a:gd name="connsiteX31" fmla="*/ 901065 w 902970"/>
                <a:gd name="connsiteY31" fmla="*/ 251460 h 259080"/>
                <a:gd name="connsiteX32" fmla="*/ 901065 w 902970"/>
                <a:gd name="connsiteY32" fmla="*/ 251460 h 259080"/>
                <a:gd name="connsiteX33" fmla="*/ 902970 w 902970"/>
                <a:gd name="connsiteY33" fmla="*/ 1905 h 259080"/>
                <a:gd name="connsiteX0" fmla="*/ 902970 w 902970"/>
                <a:gd name="connsiteY0" fmla="*/ 0 h 257175"/>
                <a:gd name="connsiteX1" fmla="*/ 902970 w 902970"/>
                <a:gd name="connsiteY1" fmla="*/ 0 h 257175"/>
                <a:gd name="connsiteX2" fmla="*/ 253365 w 902970"/>
                <a:gd name="connsiteY2" fmla="*/ 381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1065 w 902970"/>
                <a:gd name="connsiteY32" fmla="*/ 249555 h 257175"/>
                <a:gd name="connsiteX33" fmla="*/ 902970 w 902970"/>
                <a:gd name="connsiteY33"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1065 w 902970"/>
                <a:gd name="connsiteY32" fmla="*/ 249555 h 257175"/>
                <a:gd name="connsiteX33" fmla="*/ 902970 w 902970"/>
                <a:gd name="connsiteY33"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2970" h="257175">
                  <a:moveTo>
                    <a:pt x="902970" y="0"/>
                  </a:moveTo>
                  <a:lnTo>
                    <a:pt x="902970" y="0"/>
                  </a:lnTo>
                  <a:lnTo>
                    <a:pt x="262890" y="0"/>
                  </a:lnTo>
                  <a:lnTo>
                    <a:pt x="211455" y="15240"/>
                  </a:lnTo>
                  <a:lnTo>
                    <a:pt x="179070" y="38100"/>
                  </a:lnTo>
                  <a:lnTo>
                    <a:pt x="131445" y="76200"/>
                  </a:lnTo>
                  <a:lnTo>
                    <a:pt x="110490" y="91440"/>
                  </a:lnTo>
                  <a:lnTo>
                    <a:pt x="78105" y="116205"/>
                  </a:lnTo>
                  <a:lnTo>
                    <a:pt x="24765" y="152400"/>
                  </a:lnTo>
                  <a:lnTo>
                    <a:pt x="5715" y="182880"/>
                  </a:lnTo>
                  <a:lnTo>
                    <a:pt x="0" y="207645"/>
                  </a:lnTo>
                  <a:cubicBezTo>
                    <a:pt x="1270" y="213360"/>
                    <a:pt x="2494" y="219086"/>
                    <a:pt x="3810" y="224790"/>
                  </a:cubicBezTo>
                  <a:cubicBezTo>
                    <a:pt x="4399" y="227341"/>
                    <a:pt x="4214" y="230265"/>
                    <a:pt x="5715" y="232410"/>
                  </a:cubicBezTo>
                  <a:cubicBezTo>
                    <a:pt x="8805" y="236824"/>
                    <a:pt x="12834" y="240607"/>
                    <a:pt x="17145" y="243840"/>
                  </a:cubicBezTo>
                  <a:cubicBezTo>
                    <a:pt x="20239" y="246160"/>
                    <a:pt x="26353" y="249873"/>
                    <a:pt x="30480" y="251460"/>
                  </a:cubicBezTo>
                  <a:cubicBezTo>
                    <a:pt x="34607" y="253047"/>
                    <a:pt x="40640" y="254000"/>
                    <a:pt x="41910" y="253365"/>
                  </a:cubicBezTo>
                  <a:lnTo>
                    <a:pt x="64770" y="257175"/>
                  </a:lnTo>
                  <a:lnTo>
                    <a:pt x="112395" y="257175"/>
                  </a:lnTo>
                  <a:lnTo>
                    <a:pt x="152400" y="247650"/>
                  </a:lnTo>
                  <a:lnTo>
                    <a:pt x="224790" y="217170"/>
                  </a:lnTo>
                  <a:lnTo>
                    <a:pt x="291465" y="215265"/>
                  </a:lnTo>
                  <a:lnTo>
                    <a:pt x="331470" y="219075"/>
                  </a:lnTo>
                  <a:cubicBezTo>
                    <a:pt x="339655" y="222890"/>
                    <a:pt x="349145" y="235615"/>
                    <a:pt x="355813" y="240060"/>
                  </a:cubicBezTo>
                  <a:cubicBezTo>
                    <a:pt x="362481" y="244505"/>
                    <a:pt x="370452" y="244163"/>
                    <a:pt x="369570" y="245745"/>
                  </a:cubicBezTo>
                  <a:lnTo>
                    <a:pt x="643890" y="247650"/>
                  </a:lnTo>
                  <a:lnTo>
                    <a:pt x="655320" y="228600"/>
                  </a:lnTo>
                  <a:cubicBezTo>
                    <a:pt x="659765" y="225425"/>
                    <a:pt x="663258" y="221297"/>
                    <a:pt x="668655" y="219075"/>
                  </a:cubicBezTo>
                  <a:cubicBezTo>
                    <a:pt x="674052" y="216853"/>
                    <a:pt x="659130" y="215900"/>
                    <a:pt x="687705" y="215265"/>
                  </a:cubicBezTo>
                  <a:cubicBezTo>
                    <a:pt x="716280" y="214630"/>
                    <a:pt x="789305" y="215265"/>
                    <a:pt x="840105" y="215265"/>
                  </a:cubicBezTo>
                  <a:lnTo>
                    <a:pt x="853440" y="224790"/>
                  </a:lnTo>
                  <a:cubicBezTo>
                    <a:pt x="856298" y="230505"/>
                    <a:pt x="862648" y="245428"/>
                    <a:pt x="870585" y="249555"/>
                  </a:cubicBezTo>
                  <a:cubicBezTo>
                    <a:pt x="878522" y="253682"/>
                    <a:pt x="897573" y="249238"/>
                    <a:pt x="901065" y="249555"/>
                  </a:cubicBezTo>
                  <a:lnTo>
                    <a:pt x="901065" y="249555"/>
                  </a:lnTo>
                  <a:lnTo>
                    <a:pt x="902970" y="0"/>
                  </a:lnTo>
                  <a:close/>
                </a:path>
              </a:pathLst>
            </a:cu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08" name="Rectangle 107">
              <a:extLst>
                <a:ext uri="{FF2B5EF4-FFF2-40B4-BE49-F238E27FC236}">
                  <a16:creationId xmlns:a16="http://schemas.microsoft.com/office/drawing/2014/main" id="{95EE44FE-6F54-C868-3087-F50460D730EB}"/>
                </a:ext>
              </a:extLst>
            </p:cNvPr>
            <p:cNvSpPr/>
            <p:nvPr/>
          </p:nvSpPr>
          <p:spPr>
            <a:xfrm>
              <a:off x="8796737" y="1562359"/>
              <a:ext cx="25807" cy="158418"/>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109" name="Groupe 456">
              <a:extLst>
                <a:ext uri="{FF2B5EF4-FFF2-40B4-BE49-F238E27FC236}">
                  <a16:creationId xmlns:a16="http://schemas.microsoft.com/office/drawing/2014/main" id="{DBA31875-B159-EB0D-0B58-6D327F93D873}"/>
                </a:ext>
              </a:extLst>
            </p:cNvPr>
            <p:cNvGrpSpPr/>
            <p:nvPr/>
          </p:nvGrpSpPr>
          <p:grpSpPr>
            <a:xfrm>
              <a:off x="7777026" y="1727691"/>
              <a:ext cx="174145" cy="59703"/>
              <a:chOff x="2843808" y="5954754"/>
              <a:chExt cx="210715" cy="72241"/>
            </a:xfrm>
            <a:solidFill>
              <a:srgbClr val="D8D8D8">
                <a:lumMod val="75000"/>
              </a:srgbClr>
            </a:solidFill>
          </p:grpSpPr>
          <p:sp>
            <p:nvSpPr>
              <p:cNvPr id="146" name="Rectangle 145">
                <a:extLst>
                  <a:ext uri="{FF2B5EF4-FFF2-40B4-BE49-F238E27FC236}">
                    <a16:creationId xmlns:a16="http://schemas.microsoft.com/office/drawing/2014/main" id="{993DE5AA-0806-5BBD-9516-161D543EB8BB}"/>
                  </a:ext>
                </a:extLst>
              </p:cNvPr>
              <p:cNvSpPr/>
              <p:nvPr/>
            </p:nvSpPr>
            <p:spPr>
              <a:xfrm flipH="1">
                <a:off x="2876897" y="5954754"/>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47" name="Ellipse 488">
                <a:extLst>
                  <a:ext uri="{FF2B5EF4-FFF2-40B4-BE49-F238E27FC236}">
                    <a16:creationId xmlns:a16="http://schemas.microsoft.com/office/drawing/2014/main" id="{0F21EF92-ADCC-1207-F488-B6D162DD785F}"/>
                  </a:ext>
                </a:extLst>
              </p:cNvPr>
              <p:cNvSpPr/>
              <p:nvPr/>
            </p:nvSpPr>
            <p:spPr>
              <a:xfrm flipH="1">
                <a:off x="2982523" y="5954754"/>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48" name="Ellipse 489">
                <a:extLst>
                  <a:ext uri="{FF2B5EF4-FFF2-40B4-BE49-F238E27FC236}">
                    <a16:creationId xmlns:a16="http://schemas.microsoft.com/office/drawing/2014/main" id="{F1B3BB49-5DA0-552C-B0D7-F731C5B847D6}"/>
                  </a:ext>
                </a:extLst>
              </p:cNvPr>
              <p:cNvSpPr/>
              <p:nvPr/>
            </p:nvSpPr>
            <p:spPr>
              <a:xfrm flipH="1">
                <a:off x="2843808" y="5954995"/>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49" name="Rectangle 148">
                <a:extLst>
                  <a:ext uri="{FF2B5EF4-FFF2-40B4-BE49-F238E27FC236}">
                    <a16:creationId xmlns:a16="http://schemas.microsoft.com/office/drawing/2014/main" id="{94DFBA30-B4AD-0301-1C4B-EE638C6778C9}"/>
                  </a:ext>
                </a:extLst>
              </p:cNvPr>
              <p:cNvSpPr/>
              <p:nvPr/>
            </p:nvSpPr>
            <p:spPr>
              <a:xfrm flipH="1">
                <a:off x="2920647" y="5974271"/>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110" name="Connecteur droit 457">
              <a:extLst>
                <a:ext uri="{FF2B5EF4-FFF2-40B4-BE49-F238E27FC236}">
                  <a16:creationId xmlns:a16="http://schemas.microsoft.com/office/drawing/2014/main" id="{0B8069F0-5B4F-AFFF-E069-48CF6794E882}"/>
                </a:ext>
              </a:extLst>
            </p:cNvPr>
            <p:cNvCxnSpPr/>
            <p:nvPr/>
          </p:nvCxnSpPr>
          <p:spPr>
            <a:xfrm>
              <a:off x="7448750" y="1708626"/>
              <a:ext cx="519948" cy="0"/>
            </a:xfrm>
            <a:prstGeom prst="line">
              <a:avLst/>
            </a:prstGeom>
            <a:noFill/>
            <a:ln w="28575" cap="flat" cmpd="sng" algn="ctr">
              <a:solidFill>
                <a:srgbClr val="D8D8D8">
                  <a:lumMod val="50000"/>
                </a:srgbClr>
              </a:solidFill>
              <a:prstDash val="solid"/>
            </a:ln>
            <a:effectLst/>
          </p:spPr>
        </p:cxnSp>
        <p:sp>
          <p:nvSpPr>
            <p:cNvPr id="111" name="Rectangle 110">
              <a:extLst>
                <a:ext uri="{FF2B5EF4-FFF2-40B4-BE49-F238E27FC236}">
                  <a16:creationId xmlns:a16="http://schemas.microsoft.com/office/drawing/2014/main" id="{4F39217E-B61B-E678-966C-7ACA46114370}"/>
                </a:ext>
              </a:extLst>
            </p:cNvPr>
            <p:cNvSpPr/>
            <p:nvPr/>
          </p:nvSpPr>
          <p:spPr>
            <a:xfrm>
              <a:off x="7996353" y="1553882"/>
              <a:ext cx="800952" cy="199881"/>
            </a:xfrm>
            <a:prstGeom prst="rect">
              <a:avLst/>
            </a:pr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112" name="Groupe 459">
              <a:extLst>
                <a:ext uri="{FF2B5EF4-FFF2-40B4-BE49-F238E27FC236}">
                  <a16:creationId xmlns:a16="http://schemas.microsoft.com/office/drawing/2014/main" id="{CF206318-7155-9DE6-ED87-7ED18B145485}"/>
                </a:ext>
              </a:extLst>
            </p:cNvPr>
            <p:cNvGrpSpPr/>
            <p:nvPr/>
          </p:nvGrpSpPr>
          <p:grpSpPr>
            <a:xfrm>
              <a:off x="8019009" y="1727323"/>
              <a:ext cx="174145" cy="59703"/>
              <a:chOff x="2843808" y="5949039"/>
              <a:chExt cx="210715" cy="72241"/>
            </a:xfrm>
            <a:solidFill>
              <a:srgbClr val="D8D8D8">
                <a:lumMod val="75000"/>
              </a:srgbClr>
            </a:solidFill>
          </p:grpSpPr>
          <p:sp>
            <p:nvSpPr>
              <p:cNvPr id="142" name="Ellipse 483">
                <a:extLst>
                  <a:ext uri="{FF2B5EF4-FFF2-40B4-BE49-F238E27FC236}">
                    <a16:creationId xmlns:a16="http://schemas.microsoft.com/office/drawing/2014/main" id="{EC939FB2-19F9-C52B-D49A-992A235CB90B}"/>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43" name="Rectangle 142">
                <a:extLst>
                  <a:ext uri="{FF2B5EF4-FFF2-40B4-BE49-F238E27FC236}">
                    <a16:creationId xmlns:a16="http://schemas.microsoft.com/office/drawing/2014/main" id="{6F1838EC-A358-8D81-0EC4-185714C88C0E}"/>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44" name="Ellipse 485">
                <a:extLst>
                  <a:ext uri="{FF2B5EF4-FFF2-40B4-BE49-F238E27FC236}">
                    <a16:creationId xmlns:a16="http://schemas.microsoft.com/office/drawing/2014/main" id="{D541DD50-8C25-5381-15EF-75DB83DBF595}"/>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45" name="Rectangle 144">
                <a:extLst>
                  <a:ext uri="{FF2B5EF4-FFF2-40B4-BE49-F238E27FC236}">
                    <a16:creationId xmlns:a16="http://schemas.microsoft.com/office/drawing/2014/main" id="{B8D0D1BA-FAAE-C403-9616-E6D8ABC27B6D}"/>
                  </a:ext>
                </a:extLst>
              </p:cNvPr>
              <p:cNvSpPr/>
              <p:nvPr/>
            </p:nvSpPr>
            <p:spPr>
              <a:xfrm flipH="1">
                <a:off x="2918742"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113" name="Groupe 460">
              <a:extLst>
                <a:ext uri="{FF2B5EF4-FFF2-40B4-BE49-F238E27FC236}">
                  <a16:creationId xmlns:a16="http://schemas.microsoft.com/office/drawing/2014/main" id="{934AFA0B-0420-A467-B8E2-8C7FCDC1607E}"/>
                </a:ext>
              </a:extLst>
            </p:cNvPr>
            <p:cNvGrpSpPr/>
            <p:nvPr/>
          </p:nvGrpSpPr>
          <p:grpSpPr>
            <a:xfrm>
              <a:off x="8598239" y="1726426"/>
              <a:ext cx="174145" cy="59703"/>
              <a:chOff x="2843808" y="5949039"/>
              <a:chExt cx="210715" cy="72241"/>
            </a:xfrm>
            <a:solidFill>
              <a:srgbClr val="D8D8D8">
                <a:lumMod val="75000"/>
              </a:srgbClr>
            </a:solidFill>
          </p:grpSpPr>
          <p:sp>
            <p:nvSpPr>
              <p:cNvPr id="138" name="Ellipse 479">
                <a:extLst>
                  <a:ext uri="{FF2B5EF4-FFF2-40B4-BE49-F238E27FC236}">
                    <a16:creationId xmlns:a16="http://schemas.microsoft.com/office/drawing/2014/main" id="{60FBC60F-1C38-6E4F-05F1-7B431D6A1C80}"/>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39" name="Rectangle 138">
                <a:extLst>
                  <a:ext uri="{FF2B5EF4-FFF2-40B4-BE49-F238E27FC236}">
                    <a16:creationId xmlns:a16="http://schemas.microsoft.com/office/drawing/2014/main" id="{9BD99077-4FC4-9D7F-DEAB-95A4FEC6140A}"/>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40" name="Ellipse 481">
                <a:extLst>
                  <a:ext uri="{FF2B5EF4-FFF2-40B4-BE49-F238E27FC236}">
                    <a16:creationId xmlns:a16="http://schemas.microsoft.com/office/drawing/2014/main" id="{082BDF50-4FDF-7CAA-E0EE-CB54AA757380}"/>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41" name="Rectangle 140">
                <a:extLst>
                  <a:ext uri="{FF2B5EF4-FFF2-40B4-BE49-F238E27FC236}">
                    <a16:creationId xmlns:a16="http://schemas.microsoft.com/office/drawing/2014/main" id="{DA79363D-2FED-230E-2BA2-F6FDAEA9F0AA}"/>
                  </a:ext>
                </a:extLst>
              </p:cNvPr>
              <p:cNvSpPr/>
              <p:nvPr/>
            </p:nvSpPr>
            <p:spPr>
              <a:xfrm flipH="1">
                <a:off x="2918742"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114" name="Connecteur droit 461">
              <a:extLst>
                <a:ext uri="{FF2B5EF4-FFF2-40B4-BE49-F238E27FC236}">
                  <a16:creationId xmlns:a16="http://schemas.microsoft.com/office/drawing/2014/main" id="{97A135F6-3FBB-6409-FA5F-A7E258A86225}"/>
                </a:ext>
              </a:extLst>
            </p:cNvPr>
            <p:cNvCxnSpPr/>
            <p:nvPr/>
          </p:nvCxnSpPr>
          <p:spPr>
            <a:xfrm>
              <a:off x="8198008" y="1741179"/>
              <a:ext cx="390645" cy="0"/>
            </a:xfrm>
            <a:prstGeom prst="line">
              <a:avLst/>
            </a:prstGeom>
            <a:noFill/>
            <a:ln w="28575" cap="flat" cmpd="sng" algn="ctr">
              <a:solidFill>
                <a:srgbClr val="D8D8D8">
                  <a:lumMod val="50000"/>
                </a:srgbClr>
              </a:solidFill>
              <a:prstDash val="solid"/>
            </a:ln>
            <a:effectLst/>
          </p:spPr>
        </p:cxnSp>
        <p:sp>
          <p:nvSpPr>
            <p:cNvPr id="115" name="Rectangle 114">
              <a:extLst>
                <a:ext uri="{FF2B5EF4-FFF2-40B4-BE49-F238E27FC236}">
                  <a16:creationId xmlns:a16="http://schemas.microsoft.com/office/drawing/2014/main" id="{37512FC4-D646-6167-6D6B-A5C9800FDAE5}"/>
                </a:ext>
              </a:extLst>
            </p:cNvPr>
            <p:cNvSpPr/>
            <p:nvPr/>
          </p:nvSpPr>
          <p:spPr>
            <a:xfrm>
              <a:off x="8809487" y="1552621"/>
              <a:ext cx="800952" cy="199881"/>
            </a:xfrm>
            <a:prstGeom prst="rect">
              <a:avLst/>
            </a:pr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116" name="Groupe 463">
              <a:extLst>
                <a:ext uri="{FF2B5EF4-FFF2-40B4-BE49-F238E27FC236}">
                  <a16:creationId xmlns:a16="http://schemas.microsoft.com/office/drawing/2014/main" id="{76BF74D5-3DDE-A482-37D2-723F232AE560}"/>
                </a:ext>
              </a:extLst>
            </p:cNvPr>
            <p:cNvGrpSpPr/>
            <p:nvPr/>
          </p:nvGrpSpPr>
          <p:grpSpPr>
            <a:xfrm>
              <a:off x="8832144" y="1726062"/>
              <a:ext cx="174145" cy="59703"/>
              <a:chOff x="2843808" y="5949039"/>
              <a:chExt cx="210715" cy="72241"/>
            </a:xfrm>
            <a:solidFill>
              <a:srgbClr val="D8D8D8">
                <a:lumMod val="75000"/>
              </a:srgbClr>
            </a:solidFill>
          </p:grpSpPr>
          <p:sp>
            <p:nvSpPr>
              <p:cNvPr id="134" name="Ellipse 475">
                <a:extLst>
                  <a:ext uri="{FF2B5EF4-FFF2-40B4-BE49-F238E27FC236}">
                    <a16:creationId xmlns:a16="http://schemas.microsoft.com/office/drawing/2014/main" id="{C02B61A7-99F1-6CE1-9C62-39D33FBE0D3C}"/>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35" name="Rectangle 134">
                <a:extLst>
                  <a:ext uri="{FF2B5EF4-FFF2-40B4-BE49-F238E27FC236}">
                    <a16:creationId xmlns:a16="http://schemas.microsoft.com/office/drawing/2014/main" id="{D380D49D-A798-67C2-29C7-610B8F953E38}"/>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36" name="Ellipse 477">
                <a:extLst>
                  <a:ext uri="{FF2B5EF4-FFF2-40B4-BE49-F238E27FC236}">
                    <a16:creationId xmlns:a16="http://schemas.microsoft.com/office/drawing/2014/main" id="{8B893B15-8072-C0D0-739E-110D35D1AF9D}"/>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37" name="Rectangle 136">
                <a:extLst>
                  <a:ext uri="{FF2B5EF4-FFF2-40B4-BE49-F238E27FC236}">
                    <a16:creationId xmlns:a16="http://schemas.microsoft.com/office/drawing/2014/main" id="{DB7AEE6F-E0F4-283D-EF47-F892FC813C31}"/>
                  </a:ext>
                </a:extLst>
              </p:cNvPr>
              <p:cNvSpPr/>
              <p:nvPr/>
            </p:nvSpPr>
            <p:spPr>
              <a:xfrm flipH="1">
                <a:off x="2918742"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117" name="Groupe 464">
              <a:extLst>
                <a:ext uri="{FF2B5EF4-FFF2-40B4-BE49-F238E27FC236}">
                  <a16:creationId xmlns:a16="http://schemas.microsoft.com/office/drawing/2014/main" id="{405A8556-E1ED-4AF2-630B-E24FA9BA8619}"/>
                </a:ext>
              </a:extLst>
            </p:cNvPr>
            <p:cNvGrpSpPr/>
            <p:nvPr/>
          </p:nvGrpSpPr>
          <p:grpSpPr>
            <a:xfrm>
              <a:off x="9411373" y="1725165"/>
              <a:ext cx="174145" cy="59703"/>
              <a:chOff x="2843808" y="5949039"/>
              <a:chExt cx="210715" cy="72241"/>
            </a:xfrm>
            <a:solidFill>
              <a:srgbClr val="D8D8D8">
                <a:lumMod val="75000"/>
              </a:srgbClr>
            </a:solidFill>
          </p:grpSpPr>
          <p:sp>
            <p:nvSpPr>
              <p:cNvPr id="130" name="Ellipse 471">
                <a:extLst>
                  <a:ext uri="{FF2B5EF4-FFF2-40B4-BE49-F238E27FC236}">
                    <a16:creationId xmlns:a16="http://schemas.microsoft.com/office/drawing/2014/main" id="{7938D7F5-4D1E-96EF-D7CE-D071E49F65FB}"/>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31" name="Rectangle 130">
                <a:extLst>
                  <a:ext uri="{FF2B5EF4-FFF2-40B4-BE49-F238E27FC236}">
                    <a16:creationId xmlns:a16="http://schemas.microsoft.com/office/drawing/2014/main" id="{A6557571-9849-28AF-FDF7-9B0C67D3922D}"/>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32" name="Ellipse 473">
                <a:extLst>
                  <a:ext uri="{FF2B5EF4-FFF2-40B4-BE49-F238E27FC236}">
                    <a16:creationId xmlns:a16="http://schemas.microsoft.com/office/drawing/2014/main" id="{504B0D04-1AA1-AC59-B0E4-3E0473091CEB}"/>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33" name="Rectangle 132">
                <a:extLst>
                  <a:ext uri="{FF2B5EF4-FFF2-40B4-BE49-F238E27FC236}">
                    <a16:creationId xmlns:a16="http://schemas.microsoft.com/office/drawing/2014/main" id="{D60DDCE6-701D-9723-FB31-4DCA731B799D}"/>
                  </a:ext>
                </a:extLst>
              </p:cNvPr>
              <p:cNvSpPr/>
              <p:nvPr/>
            </p:nvSpPr>
            <p:spPr>
              <a:xfrm flipH="1">
                <a:off x="2918742"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118" name="Connecteur droit 465">
              <a:extLst>
                <a:ext uri="{FF2B5EF4-FFF2-40B4-BE49-F238E27FC236}">
                  <a16:creationId xmlns:a16="http://schemas.microsoft.com/office/drawing/2014/main" id="{484CE1F8-55CF-54B0-560C-0BFC3286A958}"/>
                </a:ext>
              </a:extLst>
            </p:cNvPr>
            <p:cNvCxnSpPr/>
            <p:nvPr/>
          </p:nvCxnSpPr>
          <p:spPr>
            <a:xfrm>
              <a:off x="8825836" y="1707160"/>
              <a:ext cx="761256" cy="0"/>
            </a:xfrm>
            <a:prstGeom prst="line">
              <a:avLst/>
            </a:prstGeom>
            <a:noFill/>
            <a:ln w="28575" cap="flat" cmpd="sng" algn="ctr">
              <a:solidFill>
                <a:srgbClr val="D8D8D8">
                  <a:lumMod val="50000"/>
                </a:srgbClr>
              </a:solidFill>
              <a:prstDash val="solid"/>
            </a:ln>
            <a:effectLst/>
          </p:spPr>
        </p:cxnSp>
        <p:grpSp>
          <p:nvGrpSpPr>
            <p:cNvPr id="119" name="Groupe 466">
              <a:extLst>
                <a:ext uri="{FF2B5EF4-FFF2-40B4-BE49-F238E27FC236}">
                  <a16:creationId xmlns:a16="http://schemas.microsoft.com/office/drawing/2014/main" id="{30FCF863-F5F0-CE62-723F-E8092747FFFF}"/>
                </a:ext>
              </a:extLst>
            </p:cNvPr>
            <p:cNvGrpSpPr/>
            <p:nvPr/>
          </p:nvGrpSpPr>
          <p:grpSpPr>
            <a:xfrm>
              <a:off x="7370680" y="1727125"/>
              <a:ext cx="174145" cy="59703"/>
              <a:chOff x="2843808" y="5952849"/>
              <a:chExt cx="210715" cy="72241"/>
            </a:xfrm>
            <a:solidFill>
              <a:srgbClr val="D8D8D8">
                <a:lumMod val="75000"/>
              </a:srgbClr>
            </a:solidFill>
          </p:grpSpPr>
          <p:sp>
            <p:nvSpPr>
              <p:cNvPr id="126" name="Ellipse 467">
                <a:extLst>
                  <a:ext uri="{FF2B5EF4-FFF2-40B4-BE49-F238E27FC236}">
                    <a16:creationId xmlns:a16="http://schemas.microsoft.com/office/drawing/2014/main" id="{80E766BD-79EC-AA9A-E0E0-607EBF21ED3C}"/>
                  </a:ext>
                </a:extLst>
              </p:cNvPr>
              <p:cNvSpPr/>
              <p:nvPr/>
            </p:nvSpPr>
            <p:spPr>
              <a:xfrm flipH="1">
                <a:off x="2982523" y="595284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27" name="Rectangle 126">
                <a:extLst>
                  <a:ext uri="{FF2B5EF4-FFF2-40B4-BE49-F238E27FC236}">
                    <a16:creationId xmlns:a16="http://schemas.microsoft.com/office/drawing/2014/main" id="{27252312-81D9-BFF1-0419-B3C1E8091D7B}"/>
                  </a:ext>
                </a:extLst>
              </p:cNvPr>
              <p:cNvSpPr/>
              <p:nvPr/>
            </p:nvSpPr>
            <p:spPr>
              <a:xfrm flipH="1">
                <a:off x="2876897" y="595284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28" name="Ellipse 469">
                <a:extLst>
                  <a:ext uri="{FF2B5EF4-FFF2-40B4-BE49-F238E27FC236}">
                    <a16:creationId xmlns:a16="http://schemas.microsoft.com/office/drawing/2014/main" id="{A7405274-6A76-88A5-9991-9E0613212A07}"/>
                  </a:ext>
                </a:extLst>
              </p:cNvPr>
              <p:cNvSpPr/>
              <p:nvPr/>
            </p:nvSpPr>
            <p:spPr>
              <a:xfrm flipH="1">
                <a:off x="2843808" y="595309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29" name="Rectangle 128">
                <a:extLst>
                  <a:ext uri="{FF2B5EF4-FFF2-40B4-BE49-F238E27FC236}">
                    <a16:creationId xmlns:a16="http://schemas.microsoft.com/office/drawing/2014/main" id="{3DFE3BE7-47F7-7263-0D85-620580A7ED9C}"/>
                  </a:ext>
                </a:extLst>
              </p:cNvPr>
              <p:cNvSpPr/>
              <p:nvPr/>
            </p:nvSpPr>
            <p:spPr>
              <a:xfrm flipH="1">
                <a:off x="2920647" y="597236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120" name="Connecteur droit 4">
              <a:extLst>
                <a:ext uri="{FF2B5EF4-FFF2-40B4-BE49-F238E27FC236}">
                  <a16:creationId xmlns:a16="http://schemas.microsoft.com/office/drawing/2014/main" id="{237AAA7C-5E84-910E-FF2F-A88F9839B39A}"/>
                </a:ext>
              </a:extLst>
            </p:cNvPr>
            <p:cNvCxnSpPr/>
            <p:nvPr/>
          </p:nvCxnSpPr>
          <p:spPr>
            <a:xfrm>
              <a:off x="8017267" y="1709541"/>
              <a:ext cx="182238" cy="0"/>
            </a:xfrm>
            <a:prstGeom prst="line">
              <a:avLst/>
            </a:prstGeom>
            <a:noFill/>
            <a:ln w="28575" cap="flat" cmpd="sng" algn="ctr">
              <a:solidFill>
                <a:srgbClr val="D8D8D8">
                  <a:lumMod val="50000"/>
                </a:srgbClr>
              </a:solidFill>
              <a:prstDash val="solid"/>
            </a:ln>
            <a:effectLst/>
          </p:spPr>
        </p:cxnSp>
        <p:cxnSp>
          <p:nvCxnSpPr>
            <p:cNvPr id="121" name="Connecteur droit 6">
              <a:extLst>
                <a:ext uri="{FF2B5EF4-FFF2-40B4-BE49-F238E27FC236}">
                  <a16:creationId xmlns:a16="http://schemas.microsoft.com/office/drawing/2014/main" id="{FADDDDA9-FB26-C4DC-DA70-4D812A60E147}"/>
                </a:ext>
              </a:extLst>
            </p:cNvPr>
            <p:cNvCxnSpPr/>
            <p:nvPr/>
          </p:nvCxnSpPr>
          <p:spPr>
            <a:xfrm>
              <a:off x="8579978" y="1710021"/>
              <a:ext cx="182238" cy="0"/>
            </a:xfrm>
            <a:prstGeom prst="line">
              <a:avLst/>
            </a:prstGeom>
            <a:noFill/>
            <a:ln w="28575" cap="flat" cmpd="sng" algn="ctr">
              <a:solidFill>
                <a:srgbClr val="D8D8D8">
                  <a:lumMod val="50000"/>
                </a:srgbClr>
              </a:solidFill>
              <a:prstDash val="solid"/>
            </a:ln>
            <a:effectLst/>
          </p:spPr>
        </p:cxnSp>
        <p:sp>
          <p:nvSpPr>
            <p:cNvPr id="122" name="Rectangle : coins arrondis 9">
              <a:extLst>
                <a:ext uri="{FF2B5EF4-FFF2-40B4-BE49-F238E27FC236}">
                  <a16:creationId xmlns:a16="http://schemas.microsoft.com/office/drawing/2014/main" id="{FA372EEF-157F-D2C4-7015-187DC7A135C5}"/>
                </a:ext>
              </a:extLst>
            </p:cNvPr>
            <p:cNvSpPr/>
            <p:nvPr/>
          </p:nvSpPr>
          <p:spPr>
            <a:xfrm>
              <a:off x="8220255" y="1628800"/>
              <a:ext cx="72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23" name="Rectangle : coins arrondis 10">
              <a:extLst>
                <a:ext uri="{FF2B5EF4-FFF2-40B4-BE49-F238E27FC236}">
                  <a16:creationId xmlns:a16="http://schemas.microsoft.com/office/drawing/2014/main" id="{AC9EAEB8-90E6-C1B4-7A4D-56932B7CACA1}"/>
                </a:ext>
              </a:extLst>
            </p:cNvPr>
            <p:cNvSpPr/>
            <p:nvPr/>
          </p:nvSpPr>
          <p:spPr>
            <a:xfrm>
              <a:off x="8487047" y="1628800"/>
              <a:ext cx="72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24" name="Rectangle : coins arrondis 11">
              <a:extLst>
                <a:ext uri="{FF2B5EF4-FFF2-40B4-BE49-F238E27FC236}">
                  <a16:creationId xmlns:a16="http://schemas.microsoft.com/office/drawing/2014/main" id="{DFAD6E46-06F2-E1C5-ACD8-2C0513272AC1}"/>
                </a:ext>
              </a:extLst>
            </p:cNvPr>
            <p:cNvSpPr/>
            <p:nvPr/>
          </p:nvSpPr>
          <p:spPr>
            <a:xfrm>
              <a:off x="7709344" y="1599340"/>
              <a:ext cx="72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25" name="Rectangle : coins arrondis 12">
              <a:extLst>
                <a:ext uri="{FF2B5EF4-FFF2-40B4-BE49-F238E27FC236}">
                  <a16:creationId xmlns:a16="http://schemas.microsoft.com/office/drawing/2014/main" id="{52DFAA6E-F78A-E5B7-DC2F-D1B2DC85A54C}"/>
                </a:ext>
              </a:extLst>
            </p:cNvPr>
            <p:cNvSpPr/>
            <p:nvPr/>
          </p:nvSpPr>
          <p:spPr>
            <a:xfrm>
              <a:off x="9030157" y="1599146"/>
              <a:ext cx="72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150" name="Groupe 19">
            <a:extLst>
              <a:ext uri="{FF2B5EF4-FFF2-40B4-BE49-F238E27FC236}">
                <a16:creationId xmlns:a16="http://schemas.microsoft.com/office/drawing/2014/main" id="{D8868A8E-5EC0-329B-37AD-C66ED2BCD426}"/>
              </a:ext>
            </a:extLst>
          </p:cNvPr>
          <p:cNvGrpSpPr/>
          <p:nvPr/>
        </p:nvGrpSpPr>
        <p:grpSpPr>
          <a:xfrm>
            <a:off x="7251579" y="3039969"/>
            <a:ext cx="2369801" cy="234773"/>
            <a:chOff x="7251579" y="2412089"/>
            <a:chExt cx="2369801" cy="234773"/>
          </a:xfrm>
        </p:grpSpPr>
        <p:sp>
          <p:nvSpPr>
            <p:cNvPr id="151" name="Rectangle 150">
              <a:extLst>
                <a:ext uri="{FF2B5EF4-FFF2-40B4-BE49-F238E27FC236}">
                  <a16:creationId xmlns:a16="http://schemas.microsoft.com/office/drawing/2014/main" id="{C27C092D-E871-C1F6-1931-3FF214267BC8}"/>
                </a:ext>
              </a:extLst>
            </p:cNvPr>
            <p:cNvSpPr/>
            <p:nvPr/>
          </p:nvSpPr>
          <p:spPr>
            <a:xfrm>
              <a:off x="7994543" y="2423088"/>
              <a:ext cx="25807" cy="158418"/>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52" name="Forme libre : forme 111">
              <a:extLst>
                <a:ext uri="{FF2B5EF4-FFF2-40B4-BE49-F238E27FC236}">
                  <a16:creationId xmlns:a16="http://schemas.microsoft.com/office/drawing/2014/main" id="{9D89C519-8B94-65C9-FA14-7B5A45F771C4}"/>
                </a:ext>
              </a:extLst>
            </p:cNvPr>
            <p:cNvSpPr/>
            <p:nvPr/>
          </p:nvSpPr>
          <p:spPr>
            <a:xfrm>
              <a:off x="7251579" y="2413350"/>
              <a:ext cx="746256" cy="212541"/>
            </a:xfrm>
            <a:custGeom>
              <a:avLst/>
              <a:gdLst>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49555 h 259080"/>
                <a:gd name="connsiteX21" fmla="*/ 163830 w 902970"/>
                <a:gd name="connsiteY21" fmla="*/ 22860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49555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34290 w 902970"/>
                <a:gd name="connsiteY18" fmla="*/ 25146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67665 w 902970"/>
                <a:gd name="connsiteY25" fmla="*/ 226695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61925 w 902970"/>
                <a:gd name="connsiteY21" fmla="*/ 236220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34315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527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0955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03835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03835 h 259080"/>
                <a:gd name="connsiteX34" fmla="*/ 855345 w 902970"/>
                <a:gd name="connsiteY34" fmla="*/ 207645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03835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3380 w 902970"/>
                <a:gd name="connsiteY27" fmla="*/ 24003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17170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1475 w 902970"/>
                <a:gd name="connsiteY27" fmla="*/ 247650 h 259080"/>
                <a:gd name="connsiteX28" fmla="*/ 386715 w 902970"/>
                <a:gd name="connsiteY28" fmla="*/ 251460 h 259080"/>
                <a:gd name="connsiteX29" fmla="*/ 643890 w 902970"/>
                <a:gd name="connsiteY29" fmla="*/ 249555 h 259080"/>
                <a:gd name="connsiteX30" fmla="*/ 655320 w 902970"/>
                <a:gd name="connsiteY30" fmla="*/ 230505 h 259080"/>
                <a:gd name="connsiteX31" fmla="*/ 668655 w 902970"/>
                <a:gd name="connsiteY31" fmla="*/ 220980 h 259080"/>
                <a:gd name="connsiteX32" fmla="*/ 687705 w 902970"/>
                <a:gd name="connsiteY32" fmla="*/ 217170 h 259080"/>
                <a:gd name="connsiteX33" fmla="*/ 840105 w 902970"/>
                <a:gd name="connsiteY33" fmla="*/ 217170 h 259080"/>
                <a:gd name="connsiteX34" fmla="*/ 853440 w 902970"/>
                <a:gd name="connsiteY34" fmla="*/ 217170 h 259080"/>
                <a:gd name="connsiteX35" fmla="*/ 866775 w 902970"/>
                <a:gd name="connsiteY35" fmla="*/ 220980 h 259080"/>
                <a:gd name="connsiteX36" fmla="*/ 876300 w 902970"/>
                <a:gd name="connsiteY36" fmla="*/ 232410 h 259080"/>
                <a:gd name="connsiteX37" fmla="*/ 878205 w 902970"/>
                <a:gd name="connsiteY37" fmla="*/ 243840 h 259080"/>
                <a:gd name="connsiteX38" fmla="*/ 880110 w 902970"/>
                <a:gd name="connsiteY38" fmla="*/ 249555 h 259080"/>
                <a:gd name="connsiteX39" fmla="*/ 878205 w 902970"/>
                <a:gd name="connsiteY39" fmla="*/ 249555 h 259080"/>
                <a:gd name="connsiteX40" fmla="*/ 882015 w 902970"/>
                <a:gd name="connsiteY40" fmla="*/ 251460 h 259080"/>
                <a:gd name="connsiteX41" fmla="*/ 901065 w 902970"/>
                <a:gd name="connsiteY41" fmla="*/ 251460 h 259080"/>
                <a:gd name="connsiteX42" fmla="*/ 901065 w 902970"/>
                <a:gd name="connsiteY42" fmla="*/ 251460 h 259080"/>
                <a:gd name="connsiteX43" fmla="*/ 902970 w 902970"/>
                <a:gd name="connsiteY43"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3380 w 902970"/>
                <a:gd name="connsiteY26" fmla="*/ 232410 h 259080"/>
                <a:gd name="connsiteX27" fmla="*/ 371475 w 902970"/>
                <a:gd name="connsiteY27" fmla="*/ 247650 h 259080"/>
                <a:gd name="connsiteX28" fmla="*/ 643890 w 902970"/>
                <a:gd name="connsiteY28" fmla="*/ 249555 h 259080"/>
                <a:gd name="connsiteX29" fmla="*/ 655320 w 902970"/>
                <a:gd name="connsiteY29" fmla="*/ 230505 h 259080"/>
                <a:gd name="connsiteX30" fmla="*/ 668655 w 902970"/>
                <a:gd name="connsiteY30" fmla="*/ 220980 h 259080"/>
                <a:gd name="connsiteX31" fmla="*/ 687705 w 902970"/>
                <a:gd name="connsiteY31" fmla="*/ 217170 h 259080"/>
                <a:gd name="connsiteX32" fmla="*/ 840105 w 902970"/>
                <a:gd name="connsiteY32" fmla="*/ 217170 h 259080"/>
                <a:gd name="connsiteX33" fmla="*/ 853440 w 902970"/>
                <a:gd name="connsiteY33" fmla="*/ 217170 h 259080"/>
                <a:gd name="connsiteX34" fmla="*/ 866775 w 902970"/>
                <a:gd name="connsiteY34" fmla="*/ 220980 h 259080"/>
                <a:gd name="connsiteX35" fmla="*/ 876300 w 902970"/>
                <a:gd name="connsiteY35" fmla="*/ 232410 h 259080"/>
                <a:gd name="connsiteX36" fmla="*/ 878205 w 902970"/>
                <a:gd name="connsiteY36" fmla="*/ 243840 h 259080"/>
                <a:gd name="connsiteX37" fmla="*/ 880110 w 902970"/>
                <a:gd name="connsiteY37" fmla="*/ 249555 h 259080"/>
                <a:gd name="connsiteX38" fmla="*/ 878205 w 902970"/>
                <a:gd name="connsiteY38" fmla="*/ 249555 h 259080"/>
                <a:gd name="connsiteX39" fmla="*/ 882015 w 902970"/>
                <a:gd name="connsiteY39" fmla="*/ 251460 h 259080"/>
                <a:gd name="connsiteX40" fmla="*/ 901065 w 902970"/>
                <a:gd name="connsiteY40" fmla="*/ 251460 h 259080"/>
                <a:gd name="connsiteX41" fmla="*/ 901065 w 902970"/>
                <a:gd name="connsiteY41" fmla="*/ 251460 h 259080"/>
                <a:gd name="connsiteX42" fmla="*/ 902970 w 902970"/>
                <a:gd name="connsiteY42"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2425 w 902970"/>
                <a:gd name="connsiteY25" fmla="*/ 232410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84810 w 902970"/>
                <a:gd name="connsiteY25" fmla="*/ 20383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44805 w 902970"/>
                <a:gd name="connsiteY25" fmla="*/ 232410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71475 w 902970"/>
                <a:gd name="connsiteY25" fmla="*/ 247650 h 259080"/>
                <a:gd name="connsiteX26" fmla="*/ 643890 w 902970"/>
                <a:gd name="connsiteY26" fmla="*/ 249555 h 259080"/>
                <a:gd name="connsiteX27" fmla="*/ 655320 w 902970"/>
                <a:gd name="connsiteY27" fmla="*/ 230505 h 259080"/>
                <a:gd name="connsiteX28" fmla="*/ 668655 w 902970"/>
                <a:gd name="connsiteY28" fmla="*/ 220980 h 259080"/>
                <a:gd name="connsiteX29" fmla="*/ 687705 w 902970"/>
                <a:gd name="connsiteY29" fmla="*/ 217170 h 259080"/>
                <a:gd name="connsiteX30" fmla="*/ 840105 w 902970"/>
                <a:gd name="connsiteY30" fmla="*/ 217170 h 259080"/>
                <a:gd name="connsiteX31" fmla="*/ 853440 w 902970"/>
                <a:gd name="connsiteY31" fmla="*/ 217170 h 259080"/>
                <a:gd name="connsiteX32" fmla="*/ 866775 w 902970"/>
                <a:gd name="connsiteY32" fmla="*/ 220980 h 259080"/>
                <a:gd name="connsiteX33" fmla="*/ 876300 w 902970"/>
                <a:gd name="connsiteY33" fmla="*/ 232410 h 259080"/>
                <a:gd name="connsiteX34" fmla="*/ 878205 w 902970"/>
                <a:gd name="connsiteY34" fmla="*/ 243840 h 259080"/>
                <a:gd name="connsiteX35" fmla="*/ 880110 w 902970"/>
                <a:gd name="connsiteY35" fmla="*/ 249555 h 259080"/>
                <a:gd name="connsiteX36" fmla="*/ 878205 w 902970"/>
                <a:gd name="connsiteY36" fmla="*/ 249555 h 259080"/>
                <a:gd name="connsiteX37" fmla="*/ 882015 w 902970"/>
                <a:gd name="connsiteY37" fmla="*/ 251460 h 259080"/>
                <a:gd name="connsiteX38" fmla="*/ 901065 w 902970"/>
                <a:gd name="connsiteY38" fmla="*/ 251460 h 259080"/>
                <a:gd name="connsiteX39" fmla="*/ 901065 w 902970"/>
                <a:gd name="connsiteY39" fmla="*/ 251460 h 259080"/>
                <a:gd name="connsiteX40" fmla="*/ 902970 w 902970"/>
                <a:gd name="connsiteY40"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0098 w 902970"/>
                <a:gd name="connsiteY25" fmla="*/ 23434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71475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78205 w 902970"/>
                <a:gd name="connsiteY35" fmla="*/ 243840 h 259080"/>
                <a:gd name="connsiteX36" fmla="*/ 880110 w 902970"/>
                <a:gd name="connsiteY36" fmla="*/ 249555 h 259080"/>
                <a:gd name="connsiteX37" fmla="*/ 878205 w 902970"/>
                <a:gd name="connsiteY37" fmla="*/ 249555 h 259080"/>
                <a:gd name="connsiteX38" fmla="*/ 882015 w 902970"/>
                <a:gd name="connsiteY38" fmla="*/ 251460 h 259080"/>
                <a:gd name="connsiteX39" fmla="*/ 901065 w 902970"/>
                <a:gd name="connsiteY39" fmla="*/ 251460 h 259080"/>
                <a:gd name="connsiteX40" fmla="*/ 901065 w 902970"/>
                <a:gd name="connsiteY40" fmla="*/ 251460 h 259080"/>
                <a:gd name="connsiteX41" fmla="*/ 902970 w 902970"/>
                <a:gd name="connsiteY41"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76300 w 902970"/>
                <a:gd name="connsiteY34" fmla="*/ 232410 h 259080"/>
                <a:gd name="connsiteX35" fmla="*/ 880110 w 902970"/>
                <a:gd name="connsiteY35" fmla="*/ 249555 h 259080"/>
                <a:gd name="connsiteX36" fmla="*/ 878205 w 902970"/>
                <a:gd name="connsiteY36" fmla="*/ 249555 h 259080"/>
                <a:gd name="connsiteX37" fmla="*/ 882015 w 902970"/>
                <a:gd name="connsiteY37" fmla="*/ 251460 h 259080"/>
                <a:gd name="connsiteX38" fmla="*/ 901065 w 902970"/>
                <a:gd name="connsiteY38" fmla="*/ 251460 h 259080"/>
                <a:gd name="connsiteX39" fmla="*/ 901065 w 902970"/>
                <a:gd name="connsiteY39" fmla="*/ 251460 h 259080"/>
                <a:gd name="connsiteX40" fmla="*/ 902970 w 902970"/>
                <a:gd name="connsiteY40"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80110 w 902970"/>
                <a:gd name="connsiteY34" fmla="*/ 249555 h 259080"/>
                <a:gd name="connsiteX35" fmla="*/ 878205 w 902970"/>
                <a:gd name="connsiteY35" fmla="*/ 249555 h 259080"/>
                <a:gd name="connsiteX36" fmla="*/ 882015 w 902970"/>
                <a:gd name="connsiteY36" fmla="*/ 251460 h 259080"/>
                <a:gd name="connsiteX37" fmla="*/ 901065 w 902970"/>
                <a:gd name="connsiteY37" fmla="*/ 251460 h 259080"/>
                <a:gd name="connsiteX38" fmla="*/ 901065 w 902970"/>
                <a:gd name="connsiteY38" fmla="*/ 251460 h 259080"/>
                <a:gd name="connsiteX39" fmla="*/ 902970 w 902970"/>
                <a:gd name="connsiteY39"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20980 h 259080"/>
                <a:gd name="connsiteX34" fmla="*/ 880110 w 902970"/>
                <a:gd name="connsiteY34" fmla="*/ 249555 h 259080"/>
                <a:gd name="connsiteX35" fmla="*/ 87820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87820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870585 w 902970"/>
                <a:gd name="connsiteY35" fmla="*/ 249555 h 259080"/>
                <a:gd name="connsiteX36" fmla="*/ 901065 w 902970"/>
                <a:gd name="connsiteY36" fmla="*/ 251460 h 259080"/>
                <a:gd name="connsiteX37" fmla="*/ 901065 w 902970"/>
                <a:gd name="connsiteY37" fmla="*/ 251460 h 259080"/>
                <a:gd name="connsiteX38" fmla="*/ 902970 w 902970"/>
                <a:gd name="connsiteY38"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80110 w 902970"/>
                <a:gd name="connsiteY34" fmla="*/ 249555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66775 w 902970"/>
                <a:gd name="connsiteY33" fmla="*/ 230505 h 259080"/>
                <a:gd name="connsiteX34" fmla="*/ 870585 w 902970"/>
                <a:gd name="connsiteY34" fmla="*/ 251460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17170 h 259080"/>
                <a:gd name="connsiteX33" fmla="*/ 853440 w 902970"/>
                <a:gd name="connsiteY33" fmla="*/ 226695 h 259080"/>
                <a:gd name="connsiteX34" fmla="*/ 870585 w 902970"/>
                <a:gd name="connsiteY34" fmla="*/ 251460 h 259080"/>
                <a:gd name="connsiteX35" fmla="*/ 901065 w 902970"/>
                <a:gd name="connsiteY35" fmla="*/ 251460 h 259080"/>
                <a:gd name="connsiteX36" fmla="*/ 901065 w 902970"/>
                <a:gd name="connsiteY36" fmla="*/ 251460 h 259080"/>
                <a:gd name="connsiteX37" fmla="*/ 902970 w 902970"/>
                <a:gd name="connsiteY37" fmla="*/ 1905 h 259080"/>
                <a:gd name="connsiteX0" fmla="*/ 902970 w 902970"/>
                <a:gd name="connsiteY0" fmla="*/ 1905 h 259080"/>
                <a:gd name="connsiteX1" fmla="*/ 902970 w 902970"/>
                <a:gd name="connsiteY1" fmla="*/ 1905 h 259080"/>
                <a:gd name="connsiteX2" fmla="*/ 781050 w 902970"/>
                <a:gd name="connsiteY2" fmla="*/ 0 h 259080"/>
                <a:gd name="connsiteX3" fmla="*/ 697230 w 902970"/>
                <a:gd name="connsiteY3" fmla="*/ 1905 h 259080"/>
                <a:gd name="connsiteX4" fmla="*/ 617220 w 902970"/>
                <a:gd name="connsiteY4" fmla="*/ 1905 h 259080"/>
                <a:gd name="connsiteX5" fmla="*/ 253365 w 902970"/>
                <a:gd name="connsiteY5" fmla="*/ 0 h 259080"/>
                <a:gd name="connsiteX6" fmla="*/ 211455 w 902970"/>
                <a:gd name="connsiteY6" fmla="*/ 17145 h 259080"/>
                <a:gd name="connsiteX7" fmla="*/ 179070 w 902970"/>
                <a:gd name="connsiteY7" fmla="*/ 40005 h 259080"/>
                <a:gd name="connsiteX8" fmla="*/ 131445 w 902970"/>
                <a:gd name="connsiteY8" fmla="*/ 78105 h 259080"/>
                <a:gd name="connsiteX9" fmla="*/ 110490 w 902970"/>
                <a:gd name="connsiteY9" fmla="*/ 93345 h 259080"/>
                <a:gd name="connsiteX10" fmla="*/ 78105 w 902970"/>
                <a:gd name="connsiteY10" fmla="*/ 118110 h 259080"/>
                <a:gd name="connsiteX11" fmla="*/ 24765 w 902970"/>
                <a:gd name="connsiteY11" fmla="*/ 154305 h 259080"/>
                <a:gd name="connsiteX12" fmla="*/ 5715 w 902970"/>
                <a:gd name="connsiteY12" fmla="*/ 184785 h 259080"/>
                <a:gd name="connsiteX13" fmla="*/ 0 w 902970"/>
                <a:gd name="connsiteY13" fmla="*/ 209550 h 259080"/>
                <a:gd name="connsiteX14" fmla="*/ 3810 w 902970"/>
                <a:gd name="connsiteY14" fmla="*/ 226695 h 259080"/>
                <a:gd name="connsiteX15" fmla="*/ 5715 w 902970"/>
                <a:gd name="connsiteY15" fmla="*/ 234315 h 259080"/>
                <a:gd name="connsiteX16" fmla="*/ 17145 w 902970"/>
                <a:gd name="connsiteY16" fmla="*/ 245745 h 259080"/>
                <a:gd name="connsiteX17" fmla="*/ 30480 w 902970"/>
                <a:gd name="connsiteY17" fmla="*/ 253365 h 259080"/>
                <a:gd name="connsiteX18" fmla="*/ 41910 w 902970"/>
                <a:gd name="connsiteY18" fmla="*/ 255270 h 259080"/>
                <a:gd name="connsiteX19" fmla="*/ 64770 w 902970"/>
                <a:gd name="connsiteY19" fmla="*/ 259080 h 259080"/>
                <a:gd name="connsiteX20" fmla="*/ 112395 w 902970"/>
                <a:gd name="connsiteY20" fmla="*/ 259080 h 259080"/>
                <a:gd name="connsiteX21" fmla="*/ 152400 w 902970"/>
                <a:gd name="connsiteY21" fmla="*/ 249555 h 259080"/>
                <a:gd name="connsiteX22" fmla="*/ 224790 w 902970"/>
                <a:gd name="connsiteY22" fmla="*/ 219075 h 259080"/>
                <a:gd name="connsiteX23" fmla="*/ 291465 w 902970"/>
                <a:gd name="connsiteY23" fmla="*/ 217170 h 259080"/>
                <a:gd name="connsiteX24" fmla="*/ 331470 w 902970"/>
                <a:gd name="connsiteY24" fmla="*/ 220980 h 259080"/>
                <a:gd name="connsiteX25" fmla="*/ 355813 w 902970"/>
                <a:gd name="connsiteY25" fmla="*/ 241965 h 259080"/>
                <a:gd name="connsiteX26" fmla="*/ 369570 w 902970"/>
                <a:gd name="connsiteY26" fmla="*/ 247650 h 259080"/>
                <a:gd name="connsiteX27" fmla="*/ 643890 w 902970"/>
                <a:gd name="connsiteY27" fmla="*/ 249555 h 259080"/>
                <a:gd name="connsiteX28" fmla="*/ 655320 w 902970"/>
                <a:gd name="connsiteY28" fmla="*/ 230505 h 259080"/>
                <a:gd name="connsiteX29" fmla="*/ 668655 w 902970"/>
                <a:gd name="connsiteY29" fmla="*/ 220980 h 259080"/>
                <a:gd name="connsiteX30" fmla="*/ 687705 w 902970"/>
                <a:gd name="connsiteY30" fmla="*/ 217170 h 259080"/>
                <a:gd name="connsiteX31" fmla="*/ 840105 w 902970"/>
                <a:gd name="connsiteY31" fmla="*/ 217170 h 259080"/>
                <a:gd name="connsiteX32" fmla="*/ 853440 w 902970"/>
                <a:gd name="connsiteY32" fmla="*/ 226695 h 259080"/>
                <a:gd name="connsiteX33" fmla="*/ 870585 w 902970"/>
                <a:gd name="connsiteY33" fmla="*/ 251460 h 259080"/>
                <a:gd name="connsiteX34" fmla="*/ 901065 w 902970"/>
                <a:gd name="connsiteY34" fmla="*/ 251460 h 259080"/>
                <a:gd name="connsiteX35" fmla="*/ 901065 w 902970"/>
                <a:gd name="connsiteY35" fmla="*/ 251460 h 259080"/>
                <a:gd name="connsiteX36" fmla="*/ 902970 w 902970"/>
                <a:gd name="connsiteY36" fmla="*/ 1905 h 259080"/>
                <a:gd name="connsiteX0" fmla="*/ 902970 w 902970"/>
                <a:gd name="connsiteY0" fmla="*/ 1905 h 259080"/>
                <a:gd name="connsiteX1" fmla="*/ 902970 w 902970"/>
                <a:gd name="connsiteY1" fmla="*/ 1905 h 259080"/>
                <a:gd name="connsiteX2" fmla="*/ 781050 w 902970"/>
                <a:gd name="connsiteY2" fmla="*/ 0 h 259080"/>
                <a:gd name="connsiteX3" fmla="*/ 617220 w 902970"/>
                <a:gd name="connsiteY3" fmla="*/ 1905 h 259080"/>
                <a:gd name="connsiteX4" fmla="*/ 253365 w 902970"/>
                <a:gd name="connsiteY4" fmla="*/ 0 h 259080"/>
                <a:gd name="connsiteX5" fmla="*/ 211455 w 902970"/>
                <a:gd name="connsiteY5" fmla="*/ 17145 h 259080"/>
                <a:gd name="connsiteX6" fmla="*/ 179070 w 902970"/>
                <a:gd name="connsiteY6" fmla="*/ 40005 h 259080"/>
                <a:gd name="connsiteX7" fmla="*/ 131445 w 902970"/>
                <a:gd name="connsiteY7" fmla="*/ 78105 h 259080"/>
                <a:gd name="connsiteX8" fmla="*/ 110490 w 902970"/>
                <a:gd name="connsiteY8" fmla="*/ 93345 h 259080"/>
                <a:gd name="connsiteX9" fmla="*/ 78105 w 902970"/>
                <a:gd name="connsiteY9" fmla="*/ 118110 h 259080"/>
                <a:gd name="connsiteX10" fmla="*/ 24765 w 902970"/>
                <a:gd name="connsiteY10" fmla="*/ 154305 h 259080"/>
                <a:gd name="connsiteX11" fmla="*/ 5715 w 902970"/>
                <a:gd name="connsiteY11" fmla="*/ 184785 h 259080"/>
                <a:gd name="connsiteX12" fmla="*/ 0 w 902970"/>
                <a:gd name="connsiteY12" fmla="*/ 209550 h 259080"/>
                <a:gd name="connsiteX13" fmla="*/ 3810 w 902970"/>
                <a:gd name="connsiteY13" fmla="*/ 226695 h 259080"/>
                <a:gd name="connsiteX14" fmla="*/ 5715 w 902970"/>
                <a:gd name="connsiteY14" fmla="*/ 234315 h 259080"/>
                <a:gd name="connsiteX15" fmla="*/ 17145 w 902970"/>
                <a:gd name="connsiteY15" fmla="*/ 245745 h 259080"/>
                <a:gd name="connsiteX16" fmla="*/ 30480 w 902970"/>
                <a:gd name="connsiteY16" fmla="*/ 253365 h 259080"/>
                <a:gd name="connsiteX17" fmla="*/ 41910 w 902970"/>
                <a:gd name="connsiteY17" fmla="*/ 255270 h 259080"/>
                <a:gd name="connsiteX18" fmla="*/ 64770 w 902970"/>
                <a:gd name="connsiteY18" fmla="*/ 259080 h 259080"/>
                <a:gd name="connsiteX19" fmla="*/ 112395 w 902970"/>
                <a:gd name="connsiteY19" fmla="*/ 259080 h 259080"/>
                <a:gd name="connsiteX20" fmla="*/ 152400 w 902970"/>
                <a:gd name="connsiteY20" fmla="*/ 249555 h 259080"/>
                <a:gd name="connsiteX21" fmla="*/ 224790 w 902970"/>
                <a:gd name="connsiteY21" fmla="*/ 219075 h 259080"/>
                <a:gd name="connsiteX22" fmla="*/ 291465 w 902970"/>
                <a:gd name="connsiteY22" fmla="*/ 217170 h 259080"/>
                <a:gd name="connsiteX23" fmla="*/ 331470 w 902970"/>
                <a:gd name="connsiteY23" fmla="*/ 220980 h 259080"/>
                <a:gd name="connsiteX24" fmla="*/ 355813 w 902970"/>
                <a:gd name="connsiteY24" fmla="*/ 241965 h 259080"/>
                <a:gd name="connsiteX25" fmla="*/ 369570 w 902970"/>
                <a:gd name="connsiteY25" fmla="*/ 247650 h 259080"/>
                <a:gd name="connsiteX26" fmla="*/ 643890 w 902970"/>
                <a:gd name="connsiteY26" fmla="*/ 249555 h 259080"/>
                <a:gd name="connsiteX27" fmla="*/ 655320 w 902970"/>
                <a:gd name="connsiteY27" fmla="*/ 230505 h 259080"/>
                <a:gd name="connsiteX28" fmla="*/ 668655 w 902970"/>
                <a:gd name="connsiteY28" fmla="*/ 220980 h 259080"/>
                <a:gd name="connsiteX29" fmla="*/ 687705 w 902970"/>
                <a:gd name="connsiteY29" fmla="*/ 217170 h 259080"/>
                <a:gd name="connsiteX30" fmla="*/ 840105 w 902970"/>
                <a:gd name="connsiteY30" fmla="*/ 217170 h 259080"/>
                <a:gd name="connsiteX31" fmla="*/ 853440 w 902970"/>
                <a:gd name="connsiteY31" fmla="*/ 226695 h 259080"/>
                <a:gd name="connsiteX32" fmla="*/ 870585 w 902970"/>
                <a:gd name="connsiteY32" fmla="*/ 251460 h 259080"/>
                <a:gd name="connsiteX33" fmla="*/ 901065 w 902970"/>
                <a:gd name="connsiteY33" fmla="*/ 251460 h 259080"/>
                <a:gd name="connsiteX34" fmla="*/ 901065 w 902970"/>
                <a:gd name="connsiteY34" fmla="*/ 251460 h 259080"/>
                <a:gd name="connsiteX35" fmla="*/ 902970 w 902970"/>
                <a:gd name="connsiteY35" fmla="*/ 1905 h 259080"/>
                <a:gd name="connsiteX0" fmla="*/ 902970 w 902970"/>
                <a:gd name="connsiteY0" fmla="*/ 1905 h 259080"/>
                <a:gd name="connsiteX1" fmla="*/ 902970 w 902970"/>
                <a:gd name="connsiteY1" fmla="*/ 1905 h 259080"/>
                <a:gd name="connsiteX2" fmla="*/ 617220 w 902970"/>
                <a:gd name="connsiteY2" fmla="*/ 1905 h 259080"/>
                <a:gd name="connsiteX3" fmla="*/ 253365 w 902970"/>
                <a:gd name="connsiteY3" fmla="*/ 0 h 259080"/>
                <a:gd name="connsiteX4" fmla="*/ 211455 w 902970"/>
                <a:gd name="connsiteY4" fmla="*/ 17145 h 259080"/>
                <a:gd name="connsiteX5" fmla="*/ 179070 w 902970"/>
                <a:gd name="connsiteY5" fmla="*/ 40005 h 259080"/>
                <a:gd name="connsiteX6" fmla="*/ 131445 w 902970"/>
                <a:gd name="connsiteY6" fmla="*/ 78105 h 259080"/>
                <a:gd name="connsiteX7" fmla="*/ 110490 w 902970"/>
                <a:gd name="connsiteY7" fmla="*/ 93345 h 259080"/>
                <a:gd name="connsiteX8" fmla="*/ 78105 w 902970"/>
                <a:gd name="connsiteY8" fmla="*/ 118110 h 259080"/>
                <a:gd name="connsiteX9" fmla="*/ 24765 w 902970"/>
                <a:gd name="connsiteY9" fmla="*/ 154305 h 259080"/>
                <a:gd name="connsiteX10" fmla="*/ 5715 w 902970"/>
                <a:gd name="connsiteY10" fmla="*/ 184785 h 259080"/>
                <a:gd name="connsiteX11" fmla="*/ 0 w 902970"/>
                <a:gd name="connsiteY11" fmla="*/ 209550 h 259080"/>
                <a:gd name="connsiteX12" fmla="*/ 3810 w 902970"/>
                <a:gd name="connsiteY12" fmla="*/ 226695 h 259080"/>
                <a:gd name="connsiteX13" fmla="*/ 5715 w 902970"/>
                <a:gd name="connsiteY13" fmla="*/ 234315 h 259080"/>
                <a:gd name="connsiteX14" fmla="*/ 17145 w 902970"/>
                <a:gd name="connsiteY14" fmla="*/ 245745 h 259080"/>
                <a:gd name="connsiteX15" fmla="*/ 30480 w 902970"/>
                <a:gd name="connsiteY15" fmla="*/ 253365 h 259080"/>
                <a:gd name="connsiteX16" fmla="*/ 41910 w 902970"/>
                <a:gd name="connsiteY16" fmla="*/ 255270 h 259080"/>
                <a:gd name="connsiteX17" fmla="*/ 64770 w 902970"/>
                <a:gd name="connsiteY17" fmla="*/ 259080 h 259080"/>
                <a:gd name="connsiteX18" fmla="*/ 112395 w 902970"/>
                <a:gd name="connsiteY18" fmla="*/ 259080 h 259080"/>
                <a:gd name="connsiteX19" fmla="*/ 152400 w 902970"/>
                <a:gd name="connsiteY19" fmla="*/ 249555 h 259080"/>
                <a:gd name="connsiteX20" fmla="*/ 224790 w 902970"/>
                <a:gd name="connsiteY20" fmla="*/ 219075 h 259080"/>
                <a:gd name="connsiteX21" fmla="*/ 291465 w 902970"/>
                <a:gd name="connsiteY21" fmla="*/ 217170 h 259080"/>
                <a:gd name="connsiteX22" fmla="*/ 331470 w 902970"/>
                <a:gd name="connsiteY22" fmla="*/ 220980 h 259080"/>
                <a:gd name="connsiteX23" fmla="*/ 355813 w 902970"/>
                <a:gd name="connsiteY23" fmla="*/ 241965 h 259080"/>
                <a:gd name="connsiteX24" fmla="*/ 369570 w 902970"/>
                <a:gd name="connsiteY24" fmla="*/ 247650 h 259080"/>
                <a:gd name="connsiteX25" fmla="*/ 643890 w 902970"/>
                <a:gd name="connsiteY25" fmla="*/ 249555 h 259080"/>
                <a:gd name="connsiteX26" fmla="*/ 655320 w 902970"/>
                <a:gd name="connsiteY26" fmla="*/ 230505 h 259080"/>
                <a:gd name="connsiteX27" fmla="*/ 668655 w 902970"/>
                <a:gd name="connsiteY27" fmla="*/ 220980 h 259080"/>
                <a:gd name="connsiteX28" fmla="*/ 687705 w 902970"/>
                <a:gd name="connsiteY28" fmla="*/ 217170 h 259080"/>
                <a:gd name="connsiteX29" fmla="*/ 840105 w 902970"/>
                <a:gd name="connsiteY29" fmla="*/ 217170 h 259080"/>
                <a:gd name="connsiteX30" fmla="*/ 853440 w 902970"/>
                <a:gd name="connsiteY30" fmla="*/ 226695 h 259080"/>
                <a:gd name="connsiteX31" fmla="*/ 870585 w 902970"/>
                <a:gd name="connsiteY31" fmla="*/ 251460 h 259080"/>
                <a:gd name="connsiteX32" fmla="*/ 901065 w 902970"/>
                <a:gd name="connsiteY32" fmla="*/ 251460 h 259080"/>
                <a:gd name="connsiteX33" fmla="*/ 901065 w 902970"/>
                <a:gd name="connsiteY33" fmla="*/ 251460 h 259080"/>
                <a:gd name="connsiteX34" fmla="*/ 902970 w 902970"/>
                <a:gd name="connsiteY34" fmla="*/ 1905 h 259080"/>
                <a:gd name="connsiteX0" fmla="*/ 902970 w 902970"/>
                <a:gd name="connsiteY0" fmla="*/ 1905 h 259080"/>
                <a:gd name="connsiteX1" fmla="*/ 902970 w 902970"/>
                <a:gd name="connsiteY1" fmla="*/ 1905 h 259080"/>
                <a:gd name="connsiteX2" fmla="*/ 253365 w 902970"/>
                <a:gd name="connsiteY2" fmla="*/ 0 h 259080"/>
                <a:gd name="connsiteX3" fmla="*/ 211455 w 902970"/>
                <a:gd name="connsiteY3" fmla="*/ 17145 h 259080"/>
                <a:gd name="connsiteX4" fmla="*/ 179070 w 902970"/>
                <a:gd name="connsiteY4" fmla="*/ 40005 h 259080"/>
                <a:gd name="connsiteX5" fmla="*/ 131445 w 902970"/>
                <a:gd name="connsiteY5" fmla="*/ 78105 h 259080"/>
                <a:gd name="connsiteX6" fmla="*/ 110490 w 902970"/>
                <a:gd name="connsiteY6" fmla="*/ 93345 h 259080"/>
                <a:gd name="connsiteX7" fmla="*/ 78105 w 902970"/>
                <a:gd name="connsiteY7" fmla="*/ 118110 h 259080"/>
                <a:gd name="connsiteX8" fmla="*/ 24765 w 902970"/>
                <a:gd name="connsiteY8" fmla="*/ 154305 h 259080"/>
                <a:gd name="connsiteX9" fmla="*/ 5715 w 902970"/>
                <a:gd name="connsiteY9" fmla="*/ 184785 h 259080"/>
                <a:gd name="connsiteX10" fmla="*/ 0 w 902970"/>
                <a:gd name="connsiteY10" fmla="*/ 209550 h 259080"/>
                <a:gd name="connsiteX11" fmla="*/ 3810 w 902970"/>
                <a:gd name="connsiteY11" fmla="*/ 226695 h 259080"/>
                <a:gd name="connsiteX12" fmla="*/ 5715 w 902970"/>
                <a:gd name="connsiteY12" fmla="*/ 234315 h 259080"/>
                <a:gd name="connsiteX13" fmla="*/ 17145 w 902970"/>
                <a:gd name="connsiteY13" fmla="*/ 245745 h 259080"/>
                <a:gd name="connsiteX14" fmla="*/ 30480 w 902970"/>
                <a:gd name="connsiteY14" fmla="*/ 253365 h 259080"/>
                <a:gd name="connsiteX15" fmla="*/ 41910 w 902970"/>
                <a:gd name="connsiteY15" fmla="*/ 255270 h 259080"/>
                <a:gd name="connsiteX16" fmla="*/ 64770 w 902970"/>
                <a:gd name="connsiteY16" fmla="*/ 259080 h 259080"/>
                <a:gd name="connsiteX17" fmla="*/ 112395 w 902970"/>
                <a:gd name="connsiteY17" fmla="*/ 259080 h 259080"/>
                <a:gd name="connsiteX18" fmla="*/ 152400 w 902970"/>
                <a:gd name="connsiteY18" fmla="*/ 249555 h 259080"/>
                <a:gd name="connsiteX19" fmla="*/ 224790 w 902970"/>
                <a:gd name="connsiteY19" fmla="*/ 219075 h 259080"/>
                <a:gd name="connsiteX20" fmla="*/ 291465 w 902970"/>
                <a:gd name="connsiteY20" fmla="*/ 217170 h 259080"/>
                <a:gd name="connsiteX21" fmla="*/ 331470 w 902970"/>
                <a:gd name="connsiteY21" fmla="*/ 220980 h 259080"/>
                <a:gd name="connsiteX22" fmla="*/ 355813 w 902970"/>
                <a:gd name="connsiteY22" fmla="*/ 241965 h 259080"/>
                <a:gd name="connsiteX23" fmla="*/ 369570 w 902970"/>
                <a:gd name="connsiteY23" fmla="*/ 247650 h 259080"/>
                <a:gd name="connsiteX24" fmla="*/ 643890 w 902970"/>
                <a:gd name="connsiteY24" fmla="*/ 249555 h 259080"/>
                <a:gd name="connsiteX25" fmla="*/ 655320 w 902970"/>
                <a:gd name="connsiteY25" fmla="*/ 230505 h 259080"/>
                <a:gd name="connsiteX26" fmla="*/ 668655 w 902970"/>
                <a:gd name="connsiteY26" fmla="*/ 220980 h 259080"/>
                <a:gd name="connsiteX27" fmla="*/ 687705 w 902970"/>
                <a:gd name="connsiteY27" fmla="*/ 217170 h 259080"/>
                <a:gd name="connsiteX28" fmla="*/ 840105 w 902970"/>
                <a:gd name="connsiteY28" fmla="*/ 217170 h 259080"/>
                <a:gd name="connsiteX29" fmla="*/ 853440 w 902970"/>
                <a:gd name="connsiteY29" fmla="*/ 226695 h 259080"/>
                <a:gd name="connsiteX30" fmla="*/ 870585 w 902970"/>
                <a:gd name="connsiteY30" fmla="*/ 251460 h 259080"/>
                <a:gd name="connsiteX31" fmla="*/ 901065 w 902970"/>
                <a:gd name="connsiteY31" fmla="*/ 251460 h 259080"/>
                <a:gd name="connsiteX32" fmla="*/ 901065 w 902970"/>
                <a:gd name="connsiteY32" fmla="*/ 251460 h 259080"/>
                <a:gd name="connsiteX33" fmla="*/ 902970 w 902970"/>
                <a:gd name="connsiteY33" fmla="*/ 1905 h 259080"/>
                <a:gd name="connsiteX0" fmla="*/ 902970 w 902970"/>
                <a:gd name="connsiteY0" fmla="*/ 0 h 257175"/>
                <a:gd name="connsiteX1" fmla="*/ 902970 w 902970"/>
                <a:gd name="connsiteY1" fmla="*/ 0 h 257175"/>
                <a:gd name="connsiteX2" fmla="*/ 253365 w 902970"/>
                <a:gd name="connsiteY2" fmla="*/ 381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1065 w 902970"/>
                <a:gd name="connsiteY32" fmla="*/ 249555 h 257175"/>
                <a:gd name="connsiteX33" fmla="*/ 902970 w 902970"/>
                <a:gd name="connsiteY33" fmla="*/ 0 h 257175"/>
                <a:gd name="connsiteX0" fmla="*/ 902970 w 902970"/>
                <a:gd name="connsiteY0" fmla="*/ 0 h 257175"/>
                <a:gd name="connsiteX1" fmla="*/ 902970 w 902970"/>
                <a:gd name="connsiteY1" fmla="*/ 0 h 257175"/>
                <a:gd name="connsiteX2" fmla="*/ 262890 w 902970"/>
                <a:gd name="connsiteY2" fmla="*/ 0 h 257175"/>
                <a:gd name="connsiteX3" fmla="*/ 211455 w 902970"/>
                <a:gd name="connsiteY3" fmla="*/ 15240 h 257175"/>
                <a:gd name="connsiteX4" fmla="*/ 179070 w 902970"/>
                <a:gd name="connsiteY4" fmla="*/ 38100 h 257175"/>
                <a:gd name="connsiteX5" fmla="*/ 131445 w 902970"/>
                <a:gd name="connsiteY5" fmla="*/ 76200 h 257175"/>
                <a:gd name="connsiteX6" fmla="*/ 110490 w 902970"/>
                <a:gd name="connsiteY6" fmla="*/ 91440 h 257175"/>
                <a:gd name="connsiteX7" fmla="*/ 78105 w 902970"/>
                <a:gd name="connsiteY7" fmla="*/ 116205 h 257175"/>
                <a:gd name="connsiteX8" fmla="*/ 24765 w 902970"/>
                <a:gd name="connsiteY8" fmla="*/ 152400 h 257175"/>
                <a:gd name="connsiteX9" fmla="*/ 5715 w 902970"/>
                <a:gd name="connsiteY9" fmla="*/ 182880 h 257175"/>
                <a:gd name="connsiteX10" fmla="*/ 0 w 902970"/>
                <a:gd name="connsiteY10" fmla="*/ 207645 h 257175"/>
                <a:gd name="connsiteX11" fmla="*/ 3810 w 902970"/>
                <a:gd name="connsiteY11" fmla="*/ 224790 h 257175"/>
                <a:gd name="connsiteX12" fmla="*/ 5715 w 902970"/>
                <a:gd name="connsiteY12" fmla="*/ 232410 h 257175"/>
                <a:gd name="connsiteX13" fmla="*/ 17145 w 902970"/>
                <a:gd name="connsiteY13" fmla="*/ 243840 h 257175"/>
                <a:gd name="connsiteX14" fmla="*/ 30480 w 902970"/>
                <a:gd name="connsiteY14" fmla="*/ 251460 h 257175"/>
                <a:gd name="connsiteX15" fmla="*/ 41910 w 902970"/>
                <a:gd name="connsiteY15" fmla="*/ 253365 h 257175"/>
                <a:gd name="connsiteX16" fmla="*/ 64770 w 902970"/>
                <a:gd name="connsiteY16" fmla="*/ 257175 h 257175"/>
                <a:gd name="connsiteX17" fmla="*/ 112395 w 902970"/>
                <a:gd name="connsiteY17" fmla="*/ 257175 h 257175"/>
                <a:gd name="connsiteX18" fmla="*/ 152400 w 902970"/>
                <a:gd name="connsiteY18" fmla="*/ 247650 h 257175"/>
                <a:gd name="connsiteX19" fmla="*/ 224790 w 902970"/>
                <a:gd name="connsiteY19" fmla="*/ 217170 h 257175"/>
                <a:gd name="connsiteX20" fmla="*/ 291465 w 902970"/>
                <a:gd name="connsiteY20" fmla="*/ 215265 h 257175"/>
                <a:gd name="connsiteX21" fmla="*/ 331470 w 902970"/>
                <a:gd name="connsiteY21" fmla="*/ 219075 h 257175"/>
                <a:gd name="connsiteX22" fmla="*/ 355813 w 902970"/>
                <a:gd name="connsiteY22" fmla="*/ 240060 h 257175"/>
                <a:gd name="connsiteX23" fmla="*/ 369570 w 902970"/>
                <a:gd name="connsiteY23" fmla="*/ 245745 h 257175"/>
                <a:gd name="connsiteX24" fmla="*/ 643890 w 902970"/>
                <a:gd name="connsiteY24" fmla="*/ 247650 h 257175"/>
                <a:gd name="connsiteX25" fmla="*/ 655320 w 902970"/>
                <a:gd name="connsiteY25" fmla="*/ 228600 h 257175"/>
                <a:gd name="connsiteX26" fmla="*/ 668655 w 902970"/>
                <a:gd name="connsiteY26" fmla="*/ 219075 h 257175"/>
                <a:gd name="connsiteX27" fmla="*/ 687705 w 902970"/>
                <a:gd name="connsiteY27" fmla="*/ 215265 h 257175"/>
                <a:gd name="connsiteX28" fmla="*/ 840105 w 902970"/>
                <a:gd name="connsiteY28" fmla="*/ 215265 h 257175"/>
                <a:gd name="connsiteX29" fmla="*/ 853440 w 902970"/>
                <a:gd name="connsiteY29" fmla="*/ 224790 h 257175"/>
                <a:gd name="connsiteX30" fmla="*/ 870585 w 902970"/>
                <a:gd name="connsiteY30" fmla="*/ 249555 h 257175"/>
                <a:gd name="connsiteX31" fmla="*/ 901065 w 902970"/>
                <a:gd name="connsiteY31" fmla="*/ 249555 h 257175"/>
                <a:gd name="connsiteX32" fmla="*/ 901065 w 902970"/>
                <a:gd name="connsiteY32" fmla="*/ 249555 h 257175"/>
                <a:gd name="connsiteX33" fmla="*/ 902970 w 902970"/>
                <a:gd name="connsiteY33"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2970" h="257175">
                  <a:moveTo>
                    <a:pt x="902970" y="0"/>
                  </a:moveTo>
                  <a:lnTo>
                    <a:pt x="902970" y="0"/>
                  </a:lnTo>
                  <a:lnTo>
                    <a:pt x="262890" y="0"/>
                  </a:lnTo>
                  <a:lnTo>
                    <a:pt x="211455" y="15240"/>
                  </a:lnTo>
                  <a:lnTo>
                    <a:pt x="179070" y="38100"/>
                  </a:lnTo>
                  <a:lnTo>
                    <a:pt x="131445" y="76200"/>
                  </a:lnTo>
                  <a:lnTo>
                    <a:pt x="110490" y="91440"/>
                  </a:lnTo>
                  <a:lnTo>
                    <a:pt x="78105" y="116205"/>
                  </a:lnTo>
                  <a:lnTo>
                    <a:pt x="24765" y="152400"/>
                  </a:lnTo>
                  <a:lnTo>
                    <a:pt x="5715" y="182880"/>
                  </a:lnTo>
                  <a:lnTo>
                    <a:pt x="0" y="207645"/>
                  </a:lnTo>
                  <a:cubicBezTo>
                    <a:pt x="1270" y="213360"/>
                    <a:pt x="2494" y="219086"/>
                    <a:pt x="3810" y="224790"/>
                  </a:cubicBezTo>
                  <a:cubicBezTo>
                    <a:pt x="4399" y="227341"/>
                    <a:pt x="4214" y="230265"/>
                    <a:pt x="5715" y="232410"/>
                  </a:cubicBezTo>
                  <a:cubicBezTo>
                    <a:pt x="8805" y="236824"/>
                    <a:pt x="12834" y="240607"/>
                    <a:pt x="17145" y="243840"/>
                  </a:cubicBezTo>
                  <a:cubicBezTo>
                    <a:pt x="20239" y="246160"/>
                    <a:pt x="26353" y="249873"/>
                    <a:pt x="30480" y="251460"/>
                  </a:cubicBezTo>
                  <a:cubicBezTo>
                    <a:pt x="34607" y="253047"/>
                    <a:pt x="40640" y="254000"/>
                    <a:pt x="41910" y="253365"/>
                  </a:cubicBezTo>
                  <a:lnTo>
                    <a:pt x="64770" y="257175"/>
                  </a:lnTo>
                  <a:lnTo>
                    <a:pt x="112395" y="257175"/>
                  </a:lnTo>
                  <a:lnTo>
                    <a:pt x="152400" y="247650"/>
                  </a:lnTo>
                  <a:lnTo>
                    <a:pt x="224790" y="217170"/>
                  </a:lnTo>
                  <a:lnTo>
                    <a:pt x="291465" y="215265"/>
                  </a:lnTo>
                  <a:lnTo>
                    <a:pt x="331470" y="219075"/>
                  </a:lnTo>
                  <a:cubicBezTo>
                    <a:pt x="339655" y="222890"/>
                    <a:pt x="349145" y="235615"/>
                    <a:pt x="355813" y="240060"/>
                  </a:cubicBezTo>
                  <a:cubicBezTo>
                    <a:pt x="362481" y="244505"/>
                    <a:pt x="370452" y="244163"/>
                    <a:pt x="369570" y="245745"/>
                  </a:cubicBezTo>
                  <a:lnTo>
                    <a:pt x="643890" y="247650"/>
                  </a:lnTo>
                  <a:lnTo>
                    <a:pt x="655320" y="228600"/>
                  </a:lnTo>
                  <a:cubicBezTo>
                    <a:pt x="659765" y="225425"/>
                    <a:pt x="663258" y="221297"/>
                    <a:pt x="668655" y="219075"/>
                  </a:cubicBezTo>
                  <a:cubicBezTo>
                    <a:pt x="674052" y="216853"/>
                    <a:pt x="659130" y="215900"/>
                    <a:pt x="687705" y="215265"/>
                  </a:cubicBezTo>
                  <a:cubicBezTo>
                    <a:pt x="716280" y="214630"/>
                    <a:pt x="789305" y="215265"/>
                    <a:pt x="840105" y="215265"/>
                  </a:cubicBezTo>
                  <a:lnTo>
                    <a:pt x="853440" y="224790"/>
                  </a:lnTo>
                  <a:cubicBezTo>
                    <a:pt x="856298" y="230505"/>
                    <a:pt x="862648" y="245428"/>
                    <a:pt x="870585" y="249555"/>
                  </a:cubicBezTo>
                  <a:cubicBezTo>
                    <a:pt x="878522" y="253682"/>
                    <a:pt x="897573" y="249238"/>
                    <a:pt x="901065" y="249555"/>
                  </a:cubicBezTo>
                  <a:lnTo>
                    <a:pt x="901065" y="249555"/>
                  </a:lnTo>
                  <a:lnTo>
                    <a:pt x="902970" y="0"/>
                  </a:lnTo>
                  <a:close/>
                </a:path>
              </a:pathLst>
            </a:cu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53" name="Rectangle 152">
              <a:extLst>
                <a:ext uri="{FF2B5EF4-FFF2-40B4-BE49-F238E27FC236}">
                  <a16:creationId xmlns:a16="http://schemas.microsoft.com/office/drawing/2014/main" id="{B1CB0696-F70B-49B1-3BD2-E38C0F7787B6}"/>
                </a:ext>
              </a:extLst>
            </p:cNvPr>
            <p:cNvSpPr/>
            <p:nvPr/>
          </p:nvSpPr>
          <p:spPr>
            <a:xfrm>
              <a:off x="8807678" y="2421827"/>
              <a:ext cx="25807" cy="158418"/>
            </a:xfrm>
            <a:prstGeom prst="rect">
              <a:avLst/>
            </a:prstGeom>
            <a:solidFill>
              <a:srgbClr val="D8D8D8"/>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154" name="Groupe 114">
              <a:extLst>
                <a:ext uri="{FF2B5EF4-FFF2-40B4-BE49-F238E27FC236}">
                  <a16:creationId xmlns:a16="http://schemas.microsoft.com/office/drawing/2014/main" id="{2E6E2E79-BE02-CC03-27C9-E1F263CD9F62}"/>
                </a:ext>
              </a:extLst>
            </p:cNvPr>
            <p:cNvGrpSpPr/>
            <p:nvPr/>
          </p:nvGrpSpPr>
          <p:grpSpPr>
            <a:xfrm>
              <a:off x="7787967" y="2587159"/>
              <a:ext cx="174145" cy="59703"/>
              <a:chOff x="2843808" y="5954754"/>
              <a:chExt cx="210715" cy="72241"/>
            </a:xfrm>
            <a:solidFill>
              <a:srgbClr val="D8D8D8">
                <a:lumMod val="75000"/>
              </a:srgbClr>
            </a:solidFill>
          </p:grpSpPr>
          <p:sp>
            <p:nvSpPr>
              <p:cNvPr id="190" name="Rectangle 189">
                <a:extLst>
                  <a:ext uri="{FF2B5EF4-FFF2-40B4-BE49-F238E27FC236}">
                    <a16:creationId xmlns:a16="http://schemas.microsoft.com/office/drawing/2014/main" id="{DE7E7811-BE76-9BB6-D08F-69ACB0CFDD2E}"/>
                  </a:ext>
                </a:extLst>
              </p:cNvPr>
              <p:cNvSpPr/>
              <p:nvPr/>
            </p:nvSpPr>
            <p:spPr>
              <a:xfrm flipH="1">
                <a:off x="2876897" y="5954754"/>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91" name="Ellipse 146">
                <a:extLst>
                  <a:ext uri="{FF2B5EF4-FFF2-40B4-BE49-F238E27FC236}">
                    <a16:creationId xmlns:a16="http://schemas.microsoft.com/office/drawing/2014/main" id="{54E8F192-BE2C-3CE4-6EB7-45589DF664AD}"/>
                  </a:ext>
                </a:extLst>
              </p:cNvPr>
              <p:cNvSpPr/>
              <p:nvPr/>
            </p:nvSpPr>
            <p:spPr>
              <a:xfrm flipH="1">
                <a:off x="2982523" y="5954754"/>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92" name="Ellipse 147">
                <a:extLst>
                  <a:ext uri="{FF2B5EF4-FFF2-40B4-BE49-F238E27FC236}">
                    <a16:creationId xmlns:a16="http://schemas.microsoft.com/office/drawing/2014/main" id="{DC313170-89F1-BC15-68F0-CBFA2D03BF80}"/>
                  </a:ext>
                </a:extLst>
              </p:cNvPr>
              <p:cNvSpPr/>
              <p:nvPr/>
            </p:nvSpPr>
            <p:spPr>
              <a:xfrm flipH="1">
                <a:off x="2843808" y="5954995"/>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93" name="Rectangle 192">
                <a:extLst>
                  <a:ext uri="{FF2B5EF4-FFF2-40B4-BE49-F238E27FC236}">
                    <a16:creationId xmlns:a16="http://schemas.microsoft.com/office/drawing/2014/main" id="{EC5BEE92-8F25-6DA7-12C1-B5876DB0CF59}"/>
                  </a:ext>
                </a:extLst>
              </p:cNvPr>
              <p:cNvSpPr/>
              <p:nvPr/>
            </p:nvSpPr>
            <p:spPr>
              <a:xfrm flipH="1">
                <a:off x="2920647" y="5974271"/>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155" name="Connecteur droit 115">
              <a:extLst>
                <a:ext uri="{FF2B5EF4-FFF2-40B4-BE49-F238E27FC236}">
                  <a16:creationId xmlns:a16="http://schemas.microsoft.com/office/drawing/2014/main" id="{229353D9-A429-33B0-71D5-20F4D8838B82}"/>
                </a:ext>
              </a:extLst>
            </p:cNvPr>
            <p:cNvCxnSpPr/>
            <p:nvPr/>
          </p:nvCxnSpPr>
          <p:spPr>
            <a:xfrm>
              <a:off x="7459691" y="2568094"/>
              <a:ext cx="519948" cy="0"/>
            </a:xfrm>
            <a:prstGeom prst="line">
              <a:avLst/>
            </a:prstGeom>
            <a:noFill/>
            <a:ln w="28575" cap="flat" cmpd="sng" algn="ctr">
              <a:solidFill>
                <a:srgbClr val="D8D8D8">
                  <a:lumMod val="50000"/>
                </a:srgbClr>
              </a:solidFill>
              <a:prstDash val="solid"/>
            </a:ln>
            <a:effectLst/>
          </p:spPr>
        </p:cxnSp>
        <p:sp>
          <p:nvSpPr>
            <p:cNvPr id="156" name="Rectangle 155">
              <a:extLst>
                <a:ext uri="{FF2B5EF4-FFF2-40B4-BE49-F238E27FC236}">
                  <a16:creationId xmlns:a16="http://schemas.microsoft.com/office/drawing/2014/main" id="{39306C36-C32D-7548-DC0A-95666F432712}"/>
                </a:ext>
              </a:extLst>
            </p:cNvPr>
            <p:cNvSpPr/>
            <p:nvPr/>
          </p:nvSpPr>
          <p:spPr>
            <a:xfrm>
              <a:off x="8007294" y="2413350"/>
              <a:ext cx="800952" cy="199881"/>
            </a:xfrm>
            <a:prstGeom prst="rect">
              <a:avLst/>
            </a:pr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157" name="Groupe 117">
              <a:extLst>
                <a:ext uri="{FF2B5EF4-FFF2-40B4-BE49-F238E27FC236}">
                  <a16:creationId xmlns:a16="http://schemas.microsoft.com/office/drawing/2014/main" id="{39D9B165-E163-6272-5884-74B5F024CAAE}"/>
                </a:ext>
              </a:extLst>
            </p:cNvPr>
            <p:cNvGrpSpPr/>
            <p:nvPr/>
          </p:nvGrpSpPr>
          <p:grpSpPr>
            <a:xfrm>
              <a:off x="8029950" y="2586791"/>
              <a:ext cx="174145" cy="59703"/>
              <a:chOff x="2843808" y="5949039"/>
              <a:chExt cx="210715" cy="72241"/>
            </a:xfrm>
            <a:solidFill>
              <a:srgbClr val="D8D8D8">
                <a:lumMod val="75000"/>
              </a:srgbClr>
            </a:solidFill>
          </p:grpSpPr>
          <p:sp>
            <p:nvSpPr>
              <p:cNvPr id="186" name="Ellipse 141">
                <a:extLst>
                  <a:ext uri="{FF2B5EF4-FFF2-40B4-BE49-F238E27FC236}">
                    <a16:creationId xmlns:a16="http://schemas.microsoft.com/office/drawing/2014/main" id="{EFC43C57-0FD0-395A-ED0F-2013D2A5AC78}"/>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87" name="Rectangle 186">
                <a:extLst>
                  <a:ext uri="{FF2B5EF4-FFF2-40B4-BE49-F238E27FC236}">
                    <a16:creationId xmlns:a16="http://schemas.microsoft.com/office/drawing/2014/main" id="{8DF58FC5-36CD-C357-C6E5-50D16990303B}"/>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88" name="Ellipse 143">
                <a:extLst>
                  <a:ext uri="{FF2B5EF4-FFF2-40B4-BE49-F238E27FC236}">
                    <a16:creationId xmlns:a16="http://schemas.microsoft.com/office/drawing/2014/main" id="{65AA62D0-5152-9DA4-69A7-EC3EDAACE904}"/>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89" name="Rectangle 188">
                <a:extLst>
                  <a:ext uri="{FF2B5EF4-FFF2-40B4-BE49-F238E27FC236}">
                    <a16:creationId xmlns:a16="http://schemas.microsoft.com/office/drawing/2014/main" id="{188932AE-AABE-B9D0-FDAA-513702EF464D}"/>
                  </a:ext>
                </a:extLst>
              </p:cNvPr>
              <p:cNvSpPr/>
              <p:nvPr/>
            </p:nvSpPr>
            <p:spPr>
              <a:xfrm flipH="1">
                <a:off x="2918742"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158" name="Groupe 118">
              <a:extLst>
                <a:ext uri="{FF2B5EF4-FFF2-40B4-BE49-F238E27FC236}">
                  <a16:creationId xmlns:a16="http://schemas.microsoft.com/office/drawing/2014/main" id="{6D117FCF-BA39-B326-AE8F-DDD83AE74975}"/>
                </a:ext>
              </a:extLst>
            </p:cNvPr>
            <p:cNvGrpSpPr/>
            <p:nvPr/>
          </p:nvGrpSpPr>
          <p:grpSpPr>
            <a:xfrm>
              <a:off x="8609180" y="2585894"/>
              <a:ext cx="174145" cy="59703"/>
              <a:chOff x="2843808" y="5949039"/>
              <a:chExt cx="210715" cy="72241"/>
            </a:xfrm>
            <a:solidFill>
              <a:srgbClr val="D8D8D8">
                <a:lumMod val="75000"/>
              </a:srgbClr>
            </a:solidFill>
          </p:grpSpPr>
          <p:sp>
            <p:nvSpPr>
              <p:cNvPr id="182" name="Ellipse 137">
                <a:extLst>
                  <a:ext uri="{FF2B5EF4-FFF2-40B4-BE49-F238E27FC236}">
                    <a16:creationId xmlns:a16="http://schemas.microsoft.com/office/drawing/2014/main" id="{FE9E7421-168B-A7C9-0755-23DC84870848}"/>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83" name="Rectangle 182">
                <a:extLst>
                  <a:ext uri="{FF2B5EF4-FFF2-40B4-BE49-F238E27FC236}">
                    <a16:creationId xmlns:a16="http://schemas.microsoft.com/office/drawing/2014/main" id="{78825B27-335F-0D7D-3CC9-D617BE20A7E4}"/>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84" name="Ellipse 139">
                <a:extLst>
                  <a:ext uri="{FF2B5EF4-FFF2-40B4-BE49-F238E27FC236}">
                    <a16:creationId xmlns:a16="http://schemas.microsoft.com/office/drawing/2014/main" id="{3942F25D-4F5D-DE40-381E-9BCD05BBEC5F}"/>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85" name="Rectangle 184">
                <a:extLst>
                  <a:ext uri="{FF2B5EF4-FFF2-40B4-BE49-F238E27FC236}">
                    <a16:creationId xmlns:a16="http://schemas.microsoft.com/office/drawing/2014/main" id="{73218D73-B5C6-3876-CC7A-CF554748F85A}"/>
                  </a:ext>
                </a:extLst>
              </p:cNvPr>
              <p:cNvSpPr/>
              <p:nvPr/>
            </p:nvSpPr>
            <p:spPr>
              <a:xfrm flipH="1">
                <a:off x="2918742"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159" name="Connecteur droit 119">
              <a:extLst>
                <a:ext uri="{FF2B5EF4-FFF2-40B4-BE49-F238E27FC236}">
                  <a16:creationId xmlns:a16="http://schemas.microsoft.com/office/drawing/2014/main" id="{F523F38C-AEEC-BE5F-B403-643ADFE7CBD8}"/>
                </a:ext>
              </a:extLst>
            </p:cNvPr>
            <p:cNvCxnSpPr/>
            <p:nvPr/>
          </p:nvCxnSpPr>
          <p:spPr>
            <a:xfrm>
              <a:off x="8023643" y="2567889"/>
              <a:ext cx="761256" cy="0"/>
            </a:xfrm>
            <a:prstGeom prst="line">
              <a:avLst/>
            </a:prstGeom>
            <a:noFill/>
            <a:ln w="28575" cap="flat" cmpd="sng" algn="ctr">
              <a:solidFill>
                <a:srgbClr val="D8D8D8">
                  <a:lumMod val="50000"/>
                </a:srgbClr>
              </a:solidFill>
              <a:prstDash val="solid"/>
            </a:ln>
            <a:effectLst/>
          </p:spPr>
        </p:cxnSp>
        <p:sp>
          <p:nvSpPr>
            <p:cNvPr id="160" name="Rectangle 159">
              <a:extLst>
                <a:ext uri="{FF2B5EF4-FFF2-40B4-BE49-F238E27FC236}">
                  <a16:creationId xmlns:a16="http://schemas.microsoft.com/office/drawing/2014/main" id="{F0931121-5957-6315-0348-3991E665DE6F}"/>
                </a:ext>
              </a:extLst>
            </p:cNvPr>
            <p:cNvSpPr/>
            <p:nvPr/>
          </p:nvSpPr>
          <p:spPr>
            <a:xfrm>
              <a:off x="8820428" y="2412089"/>
              <a:ext cx="800952" cy="199881"/>
            </a:xfrm>
            <a:prstGeom prst="rect">
              <a:avLst/>
            </a:prstGeom>
            <a:solidFill>
              <a:srgbClr val="D8D8D8">
                <a:lumMod val="60000"/>
                <a:lumOff val="40000"/>
              </a:srgbClr>
            </a:solid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nvGrpSpPr>
            <p:cNvPr id="161" name="Groupe 121">
              <a:extLst>
                <a:ext uri="{FF2B5EF4-FFF2-40B4-BE49-F238E27FC236}">
                  <a16:creationId xmlns:a16="http://schemas.microsoft.com/office/drawing/2014/main" id="{638DCB69-81E3-6AB4-5267-D0B697AE1DB8}"/>
                </a:ext>
              </a:extLst>
            </p:cNvPr>
            <p:cNvGrpSpPr/>
            <p:nvPr/>
          </p:nvGrpSpPr>
          <p:grpSpPr>
            <a:xfrm>
              <a:off x="8843085" y="2585530"/>
              <a:ext cx="174145" cy="59703"/>
              <a:chOff x="2843808" y="5949039"/>
              <a:chExt cx="210715" cy="72241"/>
            </a:xfrm>
            <a:solidFill>
              <a:srgbClr val="D8D8D8">
                <a:lumMod val="75000"/>
              </a:srgbClr>
            </a:solidFill>
          </p:grpSpPr>
          <p:sp>
            <p:nvSpPr>
              <p:cNvPr id="178" name="Ellipse 133">
                <a:extLst>
                  <a:ext uri="{FF2B5EF4-FFF2-40B4-BE49-F238E27FC236}">
                    <a16:creationId xmlns:a16="http://schemas.microsoft.com/office/drawing/2014/main" id="{71713825-2E03-5BA2-A99E-05D74462E2EB}"/>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79" name="Rectangle 178">
                <a:extLst>
                  <a:ext uri="{FF2B5EF4-FFF2-40B4-BE49-F238E27FC236}">
                    <a16:creationId xmlns:a16="http://schemas.microsoft.com/office/drawing/2014/main" id="{32E48CAA-D8AF-AB77-7624-2821E8C5EC29}"/>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80" name="Ellipse 135">
                <a:extLst>
                  <a:ext uri="{FF2B5EF4-FFF2-40B4-BE49-F238E27FC236}">
                    <a16:creationId xmlns:a16="http://schemas.microsoft.com/office/drawing/2014/main" id="{9E27756E-D879-E3CA-52EF-23A48D20DAB9}"/>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81" name="Rectangle 180">
                <a:extLst>
                  <a:ext uri="{FF2B5EF4-FFF2-40B4-BE49-F238E27FC236}">
                    <a16:creationId xmlns:a16="http://schemas.microsoft.com/office/drawing/2014/main" id="{B539867E-1F87-0DF4-3F3A-C72DCF54AA7F}"/>
                  </a:ext>
                </a:extLst>
              </p:cNvPr>
              <p:cNvSpPr/>
              <p:nvPr/>
            </p:nvSpPr>
            <p:spPr>
              <a:xfrm flipH="1">
                <a:off x="2918742"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grpSp>
          <p:nvGrpSpPr>
            <p:cNvPr id="162" name="Groupe 122">
              <a:extLst>
                <a:ext uri="{FF2B5EF4-FFF2-40B4-BE49-F238E27FC236}">
                  <a16:creationId xmlns:a16="http://schemas.microsoft.com/office/drawing/2014/main" id="{C1894F95-FBFD-CE12-CF32-E8BC05A865A5}"/>
                </a:ext>
              </a:extLst>
            </p:cNvPr>
            <p:cNvGrpSpPr/>
            <p:nvPr/>
          </p:nvGrpSpPr>
          <p:grpSpPr>
            <a:xfrm>
              <a:off x="9422314" y="2584633"/>
              <a:ext cx="174145" cy="59703"/>
              <a:chOff x="2843808" y="5949039"/>
              <a:chExt cx="210715" cy="72241"/>
            </a:xfrm>
            <a:solidFill>
              <a:srgbClr val="D8D8D8">
                <a:lumMod val="75000"/>
              </a:srgbClr>
            </a:solidFill>
          </p:grpSpPr>
          <p:sp>
            <p:nvSpPr>
              <p:cNvPr id="174" name="Ellipse 129">
                <a:extLst>
                  <a:ext uri="{FF2B5EF4-FFF2-40B4-BE49-F238E27FC236}">
                    <a16:creationId xmlns:a16="http://schemas.microsoft.com/office/drawing/2014/main" id="{9F5F2822-9D0E-93D2-9D62-22C0F632460C}"/>
                  </a:ext>
                </a:extLst>
              </p:cNvPr>
              <p:cNvSpPr/>
              <p:nvPr/>
            </p:nvSpPr>
            <p:spPr>
              <a:xfrm flipH="1">
                <a:off x="2982523" y="594903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75" name="Rectangle 174">
                <a:extLst>
                  <a:ext uri="{FF2B5EF4-FFF2-40B4-BE49-F238E27FC236}">
                    <a16:creationId xmlns:a16="http://schemas.microsoft.com/office/drawing/2014/main" id="{2429EF7E-FBE2-C8D4-75A6-C9C6B13D9536}"/>
                  </a:ext>
                </a:extLst>
              </p:cNvPr>
              <p:cNvSpPr/>
              <p:nvPr/>
            </p:nvSpPr>
            <p:spPr>
              <a:xfrm flipH="1">
                <a:off x="2876897" y="594903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76" name="Ellipse 131">
                <a:extLst>
                  <a:ext uri="{FF2B5EF4-FFF2-40B4-BE49-F238E27FC236}">
                    <a16:creationId xmlns:a16="http://schemas.microsoft.com/office/drawing/2014/main" id="{B741618B-1FE9-3F65-0212-D122F5791DCB}"/>
                  </a:ext>
                </a:extLst>
              </p:cNvPr>
              <p:cNvSpPr/>
              <p:nvPr/>
            </p:nvSpPr>
            <p:spPr>
              <a:xfrm flipH="1">
                <a:off x="2843808" y="594928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77" name="Rectangle 176">
                <a:extLst>
                  <a:ext uri="{FF2B5EF4-FFF2-40B4-BE49-F238E27FC236}">
                    <a16:creationId xmlns:a16="http://schemas.microsoft.com/office/drawing/2014/main" id="{596B744A-FF04-2278-87DB-B5AE725D08A0}"/>
                  </a:ext>
                </a:extLst>
              </p:cNvPr>
              <p:cNvSpPr/>
              <p:nvPr/>
            </p:nvSpPr>
            <p:spPr>
              <a:xfrm flipH="1">
                <a:off x="2918742" y="596855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cxnSp>
          <p:nvCxnSpPr>
            <p:cNvPr id="163" name="Connecteur droit 123">
              <a:extLst>
                <a:ext uri="{FF2B5EF4-FFF2-40B4-BE49-F238E27FC236}">
                  <a16:creationId xmlns:a16="http://schemas.microsoft.com/office/drawing/2014/main" id="{A27BEC61-CFBC-5707-0A05-D1FA6C1040B0}"/>
                </a:ext>
              </a:extLst>
            </p:cNvPr>
            <p:cNvCxnSpPr/>
            <p:nvPr/>
          </p:nvCxnSpPr>
          <p:spPr>
            <a:xfrm>
              <a:off x="8836777" y="2566628"/>
              <a:ext cx="761256" cy="0"/>
            </a:xfrm>
            <a:prstGeom prst="line">
              <a:avLst/>
            </a:prstGeom>
            <a:noFill/>
            <a:ln w="28575" cap="flat" cmpd="sng" algn="ctr">
              <a:solidFill>
                <a:srgbClr val="D8D8D8">
                  <a:lumMod val="50000"/>
                </a:srgbClr>
              </a:solidFill>
              <a:prstDash val="solid"/>
            </a:ln>
            <a:effectLst/>
          </p:spPr>
        </p:cxnSp>
        <p:grpSp>
          <p:nvGrpSpPr>
            <p:cNvPr id="164" name="Groupe 124">
              <a:extLst>
                <a:ext uri="{FF2B5EF4-FFF2-40B4-BE49-F238E27FC236}">
                  <a16:creationId xmlns:a16="http://schemas.microsoft.com/office/drawing/2014/main" id="{FC0FC086-CAE6-59CA-0547-1E64914ADA90}"/>
                </a:ext>
              </a:extLst>
            </p:cNvPr>
            <p:cNvGrpSpPr/>
            <p:nvPr/>
          </p:nvGrpSpPr>
          <p:grpSpPr>
            <a:xfrm>
              <a:off x="7381621" y="2586593"/>
              <a:ext cx="174145" cy="59703"/>
              <a:chOff x="2843808" y="5952849"/>
              <a:chExt cx="210715" cy="72241"/>
            </a:xfrm>
            <a:solidFill>
              <a:srgbClr val="D8D8D8">
                <a:lumMod val="75000"/>
              </a:srgbClr>
            </a:solidFill>
          </p:grpSpPr>
          <p:sp>
            <p:nvSpPr>
              <p:cNvPr id="170" name="Ellipse 125">
                <a:extLst>
                  <a:ext uri="{FF2B5EF4-FFF2-40B4-BE49-F238E27FC236}">
                    <a16:creationId xmlns:a16="http://schemas.microsoft.com/office/drawing/2014/main" id="{03EA71A5-D17C-8A7A-4088-D5DB10FB6790}"/>
                  </a:ext>
                </a:extLst>
              </p:cNvPr>
              <p:cNvSpPr/>
              <p:nvPr/>
            </p:nvSpPr>
            <p:spPr>
              <a:xfrm flipH="1">
                <a:off x="2982523" y="5952849"/>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71" name="Rectangle 170">
                <a:extLst>
                  <a:ext uri="{FF2B5EF4-FFF2-40B4-BE49-F238E27FC236}">
                    <a16:creationId xmlns:a16="http://schemas.microsoft.com/office/drawing/2014/main" id="{C8D54991-2822-8202-71C2-92C0B4C0E168}"/>
                  </a:ext>
                </a:extLst>
              </p:cNvPr>
              <p:cNvSpPr/>
              <p:nvPr/>
            </p:nvSpPr>
            <p:spPr>
              <a:xfrm flipH="1">
                <a:off x="2876897" y="5952849"/>
                <a:ext cx="137923" cy="39032"/>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72" name="Ellipse 127">
                <a:extLst>
                  <a:ext uri="{FF2B5EF4-FFF2-40B4-BE49-F238E27FC236}">
                    <a16:creationId xmlns:a16="http://schemas.microsoft.com/office/drawing/2014/main" id="{7AC736F8-CA1B-179B-AD4D-40599C567D1A}"/>
                  </a:ext>
                </a:extLst>
              </p:cNvPr>
              <p:cNvSpPr/>
              <p:nvPr/>
            </p:nvSpPr>
            <p:spPr>
              <a:xfrm flipH="1">
                <a:off x="2843808" y="5953090"/>
                <a:ext cx="72000" cy="72000"/>
              </a:xfrm>
              <a:prstGeom prst="ellipse">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73" name="Rectangle 172">
                <a:extLst>
                  <a:ext uri="{FF2B5EF4-FFF2-40B4-BE49-F238E27FC236}">
                    <a16:creationId xmlns:a16="http://schemas.microsoft.com/office/drawing/2014/main" id="{E85FFFA5-0FA3-49C7-C4DD-152443F2B14B}"/>
                  </a:ext>
                </a:extLst>
              </p:cNvPr>
              <p:cNvSpPr/>
              <p:nvPr/>
            </p:nvSpPr>
            <p:spPr>
              <a:xfrm flipH="1">
                <a:off x="2920647" y="5972366"/>
                <a:ext cx="61343" cy="30959"/>
              </a:xfrm>
              <a:prstGeom prst="rect">
                <a:avLst/>
              </a:prstGeom>
              <a:grpFill/>
              <a:ln w="19050" cap="flat" cmpd="sng" algn="ctr">
                <a:noFill/>
                <a:prstDash val="solid"/>
              </a:ln>
              <a:effectLst/>
            </p:spPr>
            <p:txBody>
              <a:bodyPr wrap="square"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sp>
          <p:nvSpPr>
            <p:cNvPr id="165" name="Rectangle : coins arrondis 13">
              <a:extLst>
                <a:ext uri="{FF2B5EF4-FFF2-40B4-BE49-F238E27FC236}">
                  <a16:creationId xmlns:a16="http://schemas.microsoft.com/office/drawing/2014/main" id="{D89F39D6-EBD6-30D5-9A5D-DFAA406516C0}"/>
                </a:ext>
              </a:extLst>
            </p:cNvPr>
            <p:cNvSpPr/>
            <p:nvPr/>
          </p:nvSpPr>
          <p:spPr>
            <a:xfrm>
              <a:off x="8040182" y="2456904"/>
              <a:ext cx="54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66" name="Rectangle : coins arrondis 14">
              <a:extLst>
                <a:ext uri="{FF2B5EF4-FFF2-40B4-BE49-F238E27FC236}">
                  <a16:creationId xmlns:a16="http://schemas.microsoft.com/office/drawing/2014/main" id="{608443C3-7A83-18B8-9808-3F6E45501725}"/>
                </a:ext>
              </a:extLst>
            </p:cNvPr>
            <p:cNvSpPr/>
            <p:nvPr/>
          </p:nvSpPr>
          <p:spPr>
            <a:xfrm>
              <a:off x="8716059" y="2456904"/>
              <a:ext cx="54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67" name="Rectangle : coins arrondis 15">
              <a:extLst>
                <a:ext uri="{FF2B5EF4-FFF2-40B4-BE49-F238E27FC236}">
                  <a16:creationId xmlns:a16="http://schemas.microsoft.com/office/drawing/2014/main" id="{4BFEF5EF-3464-594E-44CA-E088C53F5886}"/>
                </a:ext>
              </a:extLst>
            </p:cNvPr>
            <p:cNvSpPr/>
            <p:nvPr/>
          </p:nvSpPr>
          <p:spPr>
            <a:xfrm>
              <a:off x="7544366" y="2456904"/>
              <a:ext cx="54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68" name="Rectangle : coins arrondis 16">
              <a:extLst>
                <a:ext uri="{FF2B5EF4-FFF2-40B4-BE49-F238E27FC236}">
                  <a16:creationId xmlns:a16="http://schemas.microsoft.com/office/drawing/2014/main" id="{F7AF04B6-F398-F9E2-22E2-7E9A3B255397}"/>
                </a:ext>
              </a:extLst>
            </p:cNvPr>
            <p:cNvSpPr/>
            <p:nvPr/>
          </p:nvSpPr>
          <p:spPr>
            <a:xfrm>
              <a:off x="8849400" y="2456904"/>
              <a:ext cx="54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sp>
          <p:nvSpPr>
            <p:cNvPr id="169" name="Rectangle : coins arrondis 17">
              <a:extLst>
                <a:ext uri="{FF2B5EF4-FFF2-40B4-BE49-F238E27FC236}">
                  <a16:creationId xmlns:a16="http://schemas.microsoft.com/office/drawing/2014/main" id="{FEDCC2B6-A7D7-4DF4-612A-117164DA3920}"/>
                </a:ext>
              </a:extLst>
            </p:cNvPr>
            <p:cNvSpPr/>
            <p:nvPr/>
          </p:nvSpPr>
          <p:spPr>
            <a:xfrm>
              <a:off x="9534781" y="2456904"/>
              <a:ext cx="54000" cy="108000"/>
            </a:xfrm>
            <a:prstGeom prst="roundRect">
              <a:avLst/>
            </a:prstGeom>
            <a:solidFill>
              <a:srgbClr val="1E3246">
                <a:lumMod val="50000"/>
                <a:lumOff val="50000"/>
                <a:alpha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lstom" panose="02000503020000020004" pitchFamily="2" charset="0"/>
                <a:ea typeface="+mn-ea"/>
                <a:cs typeface="+mn-cs"/>
              </a:endParaRPr>
            </a:p>
          </p:txBody>
        </p:sp>
      </p:grpSp>
      <p:pic>
        <p:nvPicPr>
          <p:cNvPr id="194" name="Espace réservé pour une image  20" descr="Une image contenant train, transport, piste, plein air&#10;&#10;Description générée automatiquement">
            <a:extLst>
              <a:ext uri="{FF2B5EF4-FFF2-40B4-BE49-F238E27FC236}">
                <a16:creationId xmlns:a16="http://schemas.microsoft.com/office/drawing/2014/main" id="{E5E71516-98D3-BF8E-EF2D-AE8AC3B4083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15" t="25105" r="19167" b="11908"/>
          <a:stretch/>
        </p:blipFill>
        <p:spPr bwMode="gray">
          <a:xfrm>
            <a:off x="9983786" y="1840550"/>
            <a:ext cx="1296000" cy="639414"/>
          </a:xfrm>
          <a:prstGeom prst="rect">
            <a:avLst/>
          </a:prstGeom>
        </p:spPr>
      </p:pic>
      <p:sp>
        <p:nvSpPr>
          <p:cNvPr id="195" name="Espace réservé du texte 15">
            <a:extLst>
              <a:ext uri="{FF2B5EF4-FFF2-40B4-BE49-F238E27FC236}">
                <a16:creationId xmlns:a16="http://schemas.microsoft.com/office/drawing/2014/main" id="{6B92CFDF-99D6-507E-B335-2CC082439F44}"/>
              </a:ext>
            </a:extLst>
          </p:cNvPr>
          <p:cNvSpPr txBox="1">
            <a:spLocks/>
          </p:cNvSpPr>
          <p:nvPr/>
        </p:nvSpPr>
        <p:spPr bwMode="gray">
          <a:xfrm>
            <a:off x="792000" y="5669048"/>
            <a:ext cx="10605600" cy="684213"/>
          </a:xfrm>
          <a:prstGeom prst="roundRect">
            <a:avLst>
              <a:gd name="adj" fmla="val 50000"/>
            </a:avLst>
          </a:prstGeom>
          <a:solidFill>
            <a:srgbClr val="1E3246"/>
          </a:solidFill>
        </p:spPr>
        <p:txBody>
          <a:bodyPr vert="horz" lIns="720000" tIns="0" rIns="720000" bIns="0" rtlCol="0" anchor="ctr" anchorCtr="0">
            <a:normAutofit/>
          </a:bodyPr>
          <a:lstStyle>
            <a:lvl1pPr marL="0" indent="0" algn="ctr" defTabSz="914400" rtl="0" eaLnBrk="1" latinLnBrk="0" hangingPunct="1">
              <a:lnSpc>
                <a:spcPct val="95000"/>
              </a:lnSpc>
              <a:spcBef>
                <a:spcPts val="0"/>
              </a:spcBef>
              <a:spcAft>
                <a:spcPts val="0"/>
              </a:spcAft>
              <a:buClr>
                <a:schemeClr val="accent1"/>
              </a:buClr>
              <a:buSzPct val="80000"/>
              <a:buFont typeface="Arial" pitchFamily="34" charset="0"/>
              <a:buNone/>
              <a:tabLst/>
              <a:defRPr sz="1800" b="1" kern="1200">
                <a:solidFill>
                  <a:schemeClr val="bg1"/>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r>
              <a:rPr lang="cs-CZ" sz="2800" b="0" i="0" dirty="0">
                <a:solidFill>
                  <a:schemeClr val="bg2"/>
                </a:solidFill>
                <a:effectLst/>
                <a:latin typeface="Alstom" panose="02000503020000020004" pitchFamily="2" charset="0"/>
              </a:rPr>
              <a:t>Jízda </a:t>
            </a:r>
            <a:r>
              <a:rPr lang="cs-CZ" sz="2800" b="0" dirty="0">
                <a:solidFill>
                  <a:schemeClr val="bg2"/>
                </a:solidFill>
                <a:latin typeface="Alstom" panose="02000503020000020004" pitchFamily="2" charset="0"/>
              </a:rPr>
              <a:t>naplňující</a:t>
            </a:r>
            <a:r>
              <a:rPr lang="cs-CZ" sz="2800" b="0" i="0" dirty="0">
                <a:solidFill>
                  <a:schemeClr val="bg2"/>
                </a:solidFill>
                <a:effectLst/>
                <a:latin typeface="Alstom" panose="02000503020000020004" pitchFamily="2" charset="0"/>
              </a:rPr>
              <a:t> očekávání </a:t>
            </a:r>
            <a:endParaRPr lang="en-US" sz="2800" b="0" dirty="0">
              <a:solidFill>
                <a:schemeClr val="bg2"/>
              </a:solidFill>
              <a:latin typeface="Alstom" panose="02000503020000020004" pitchFamily="2" charset="0"/>
            </a:endParaRPr>
          </a:p>
        </p:txBody>
      </p:sp>
      <p:sp>
        <p:nvSpPr>
          <p:cNvPr id="198" name="Oval 197">
            <a:extLst>
              <a:ext uri="{FF2B5EF4-FFF2-40B4-BE49-F238E27FC236}">
                <a16:creationId xmlns:a16="http://schemas.microsoft.com/office/drawing/2014/main" id="{75225806-8B68-C8C9-D0F0-251E637A5A0E}"/>
              </a:ext>
            </a:extLst>
          </p:cNvPr>
          <p:cNvSpPr/>
          <p:nvPr/>
        </p:nvSpPr>
        <p:spPr>
          <a:xfrm>
            <a:off x="10758086" y="5663749"/>
            <a:ext cx="706189" cy="68951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656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41AE6-325A-0CB8-0A32-21DCE198CE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DEEA22-75B7-19B3-0532-7B7CDB055F99}"/>
              </a:ext>
            </a:extLst>
          </p:cNvPr>
          <p:cNvSpPr txBox="1"/>
          <p:nvPr/>
        </p:nvSpPr>
        <p:spPr>
          <a:xfrm>
            <a:off x="0" y="6492875"/>
            <a:ext cx="238125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2060"/>
                </a:solidFill>
                <a:effectLst/>
                <a:uLnTx/>
                <a:uFillTx/>
                <a:latin typeface="Alstom" panose="02000503020000020004" pitchFamily="2" charset="0"/>
              </a:rPr>
              <a:t>Odborné setkání Železnice Pardubice</a:t>
            </a:r>
          </a:p>
        </p:txBody>
      </p:sp>
      <p:pic>
        <p:nvPicPr>
          <p:cNvPr id="11" name="Espace réservé pour une image  12" descr="Une image contenant herbe, extérieur, ciel, plane&#10;&#10;Description générée automatiquement">
            <a:extLst>
              <a:ext uri="{FF2B5EF4-FFF2-40B4-BE49-F238E27FC236}">
                <a16:creationId xmlns:a16="http://schemas.microsoft.com/office/drawing/2014/main" id="{6960B34F-F77D-02EE-EF88-2D40B3FA12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1"/>
          <a:stretch/>
        </p:blipFill>
        <p:spPr bwMode="gray">
          <a:xfrm>
            <a:off x="0" y="2499570"/>
            <a:ext cx="12192000" cy="2449706"/>
          </a:xfrm>
          <a:prstGeom prst="rect">
            <a:avLst/>
          </a:prstGeom>
          <a:noFill/>
        </p:spPr>
      </p:pic>
      <p:sp>
        <p:nvSpPr>
          <p:cNvPr id="12" name="Date Placeholder 1">
            <a:extLst>
              <a:ext uri="{FF2B5EF4-FFF2-40B4-BE49-F238E27FC236}">
                <a16:creationId xmlns:a16="http://schemas.microsoft.com/office/drawing/2014/main" id="{747BFC3B-9592-02B2-8051-FF3879EB8260}"/>
              </a:ext>
            </a:extLst>
          </p:cNvPr>
          <p:cNvSpPr txBox="1">
            <a:spLocks/>
          </p:cNvSpPr>
          <p:nvPr/>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000000">
                    <a:alpha val="0"/>
                  </a:srgbClr>
                </a:solidFill>
                <a:effectLst/>
                <a:uLnTx/>
                <a:uFillTx/>
                <a:latin typeface="Alstom" panose="02000503020000020004" pitchFamily="2" charset="0"/>
              </a:rPr>
              <a:t>Date</a:t>
            </a:r>
          </a:p>
        </p:txBody>
      </p:sp>
      <p:sp>
        <p:nvSpPr>
          <p:cNvPr id="13" name="Footer Placeholder 2">
            <a:extLst>
              <a:ext uri="{FF2B5EF4-FFF2-40B4-BE49-F238E27FC236}">
                <a16:creationId xmlns:a16="http://schemas.microsoft.com/office/drawing/2014/main" id="{D2429FFC-ABA9-E873-EFF9-595D408251A7}"/>
              </a:ext>
            </a:extLst>
          </p:cNvPr>
          <p:cNvSpPr txBox="1">
            <a:spLocks/>
          </p:cNvSpPr>
          <p:nvPr/>
        </p:nvSpPr>
        <p:spPr bwMode="gray">
          <a:xfrm>
            <a:off x="0" y="6678000"/>
            <a:ext cx="240000" cy="180000"/>
          </a:xfrm>
          <a:prstGeom prst="rect">
            <a:avLst/>
          </a:prstGeom>
          <a:ln>
            <a:solidFill>
              <a:srgbClr val="FFFFFF">
                <a:alpha val="0"/>
              </a:srgbClr>
            </a:solidFill>
          </a:ln>
        </p:spPr>
        <p:txBody>
          <a:bodyPr vert="horz" lIns="0" tIns="0" rIns="0" bIns="0" rtlCol="0" anchor="t" anchorCtr="0">
            <a:noAutofit/>
          </a:bodyPr>
          <a:lstStyle>
            <a:defPPr>
              <a:defRPr lang="fr-FR"/>
            </a:defPPr>
            <a:lvl1pPr marL="0" algn="l" defTabSz="914400" rtl="0" eaLnBrk="1" latinLnBrk="0" hangingPunct="1">
              <a:defRPr sz="100" kern="1200">
                <a:solidFill>
                  <a:schemeClr val="accent3">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1E3246">
                    <a:alpha val="0"/>
                  </a:srgbClr>
                </a:solidFill>
                <a:effectLst/>
                <a:uLnTx/>
                <a:uFillTx/>
                <a:latin typeface="Alstom" panose="02000503020000020004" pitchFamily="2" charset="0"/>
              </a:rPr>
              <a:t>Title of the presentation on three lines - Lorem impsum dolor sit amet consectetuer adipiscing elit, sed diam nonummy</a:t>
            </a:r>
          </a:p>
        </p:txBody>
      </p:sp>
      <p:sp>
        <p:nvSpPr>
          <p:cNvPr id="15" name="Text Placeholder 4">
            <a:extLst>
              <a:ext uri="{FF2B5EF4-FFF2-40B4-BE49-F238E27FC236}">
                <a16:creationId xmlns:a16="http://schemas.microsoft.com/office/drawing/2014/main" id="{30900BA7-DAC2-4181-0720-34A2FE419571}"/>
              </a:ext>
            </a:extLst>
          </p:cNvPr>
          <p:cNvSpPr txBox="1">
            <a:spLocks/>
          </p:cNvSpPr>
          <p:nvPr/>
        </p:nvSpPr>
        <p:spPr bwMode="gray">
          <a:xfrm>
            <a:off x="793200" y="1002834"/>
            <a:ext cx="10605600" cy="360000"/>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0"/>
              </a:spcBef>
              <a:spcAft>
                <a:spcPts val="0"/>
              </a:spcAft>
              <a:buClr>
                <a:schemeClr val="accent1"/>
              </a:buClr>
              <a:buSzPct val="80000"/>
              <a:buFont typeface="Arial" pitchFamily="34" charset="0"/>
              <a:buNone/>
              <a:tabLst/>
              <a:defRPr sz="2200" kern="1200">
                <a:solidFill>
                  <a:schemeClr val="accent1"/>
                </a:solidFill>
                <a:latin typeface="+mn-lt"/>
                <a:ea typeface="+mn-ea"/>
                <a:cs typeface="+mn-cs"/>
              </a:defRPr>
            </a:lvl1pPr>
            <a:lvl2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2pPr>
            <a:lvl3pPr marL="0" indent="0" algn="l" defTabSz="914400" rtl="0" eaLnBrk="1" latinLnBrk="0" hangingPunct="1">
              <a:lnSpc>
                <a:spcPct val="95000"/>
              </a:lnSpc>
              <a:spcBef>
                <a:spcPts val="0"/>
              </a:spcBef>
              <a:buClr>
                <a:schemeClr val="accent1"/>
              </a:buClr>
              <a:buSzPct val="100000"/>
              <a:buFont typeface="Wingdings 2" pitchFamily="18" charset="2"/>
              <a:buNone/>
              <a:tabLst/>
              <a:defRPr sz="1200" kern="1200">
                <a:solidFill>
                  <a:schemeClr val="accent3"/>
                </a:solidFill>
                <a:latin typeface="+mn-lt"/>
                <a:ea typeface="+mn-ea"/>
                <a:cs typeface="+mn-cs"/>
              </a:defRPr>
            </a:lvl3pPr>
            <a:lvl4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4pPr>
            <a:lvl5pPr marL="0" indent="0" algn="l" defTabSz="914400" rtl="0" eaLnBrk="1" latinLnBrk="0" hangingPunct="1">
              <a:lnSpc>
                <a:spcPct val="95000"/>
              </a:lnSpc>
              <a:spcBef>
                <a:spcPts val="0"/>
              </a:spcBef>
              <a:buSzPct val="100000"/>
              <a:buFont typeface="Arial" pitchFamily="34" charset="0"/>
              <a:buNone/>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marL="0" marR="0" lvl="0" indent="0" algn="l" defTabSz="914400" rtl="0" eaLnBrk="1" fontAlgn="auto" latinLnBrk="0" hangingPunct="1">
              <a:lnSpc>
                <a:spcPct val="95000"/>
              </a:lnSpc>
              <a:spcBef>
                <a:spcPts val="0"/>
              </a:spcBef>
              <a:spcAft>
                <a:spcPts val="0"/>
              </a:spcAft>
              <a:buClr>
                <a:srgbClr val="DC3223"/>
              </a:buClr>
              <a:buSzPct val="80000"/>
              <a:buFont typeface="Arial" pitchFamily="34" charset="0"/>
              <a:buNone/>
              <a:tabLst/>
              <a:defRPr/>
            </a:pPr>
            <a:r>
              <a:rPr kumimoji="0" lang="cs-CZ" sz="2200" b="0" i="0" u="none" strike="noStrike" kern="1200" cap="none" spc="0" normalizeH="0" baseline="0" noProof="0" dirty="0">
                <a:ln>
                  <a:noFill/>
                </a:ln>
                <a:solidFill>
                  <a:srgbClr val="75B82B"/>
                </a:solidFill>
                <a:effectLst/>
                <a:uLnTx/>
                <a:uFillTx/>
                <a:latin typeface="Alstom" panose="02000503020000020004" pitchFamily="2" charset="0"/>
              </a:rPr>
              <a:t>Kompaktní hnací vůz</a:t>
            </a:r>
            <a:r>
              <a:rPr kumimoji="0" lang="en-US" sz="2200" b="0" i="0" u="none" strike="noStrike" kern="1200" cap="none" spc="0" normalizeH="0" baseline="0" noProof="0" dirty="0">
                <a:ln>
                  <a:noFill/>
                </a:ln>
                <a:solidFill>
                  <a:srgbClr val="75B82B"/>
                </a:solidFill>
                <a:effectLst/>
                <a:uLnTx/>
                <a:uFillTx/>
                <a:latin typeface="Alstom" panose="02000503020000020004" pitchFamily="2" charset="0"/>
              </a:rPr>
              <a:t>: </a:t>
            </a:r>
            <a:r>
              <a:rPr kumimoji="0" lang="cs-CZ" sz="2200" b="0" i="0" u="none" strike="noStrike" kern="1200" cap="none" spc="0" normalizeH="0" baseline="0" noProof="0" dirty="0">
                <a:ln>
                  <a:noFill/>
                </a:ln>
                <a:solidFill>
                  <a:srgbClr val="75B82B"/>
                </a:solidFill>
                <a:effectLst/>
                <a:uLnTx/>
                <a:uFillTx/>
                <a:latin typeface="Alstom" panose="02000503020000020004" pitchFamily="2" charset="0"/>
              </a:rPr>
              <a:t>Nová verze koncentrované trakce</a:t>
            </a:r>
            <a:endParaRPr kumimoji="0" lang="en-US" sz="2200" b="0" i="0" u="none" strike="noStrike" kern="1200" cap="none" spc="0" normalizeH="0" baseline="0" noProof="0" dirty="0">
              <a:ln>
                <a:noFill/>
              </a:ln>
              <a:solidFill>
                <a:srgbClr val="75B82B"/>
              </a:solidFill>
              <a:effectLst/>
              <a:uLnTx/>
              <a:uFillTx/>
              <a:latin typeface="Alstom" panose="02000503020000020004" pitchFamily="2" charset="0"/>
            </a:endParaRPr>
          </a:p>
        </p:txBody>
      </p:sp>
      <p:sp>
        <p:nvSpPr>
          <p:cNvPr id="16" name="Title 6">
            <a:extLst>
              <a:ext uri="{FF2B5EF4-FFF2-40B4-BE49-F238E27FC236}">
                <a16:creationId xmlns:a16="http://schemas.microsoft.com/office/drawing/2014/main" id="{E548FA1F-384B-B2A3-4919-66FF10BBC964}"/>
              </a:ext>
            </a:extLst>
          </p:cNvPr>
          <p:cNvSpPr txBox="1">
            <a:spLocks/>
          </p:cNvSpPr>
          <p:nvPr/>
        </p:nvSpPr>
        <p:spPr bwMode="gray">
          <a:xfrm>
            <a:off x="793200" y="534834"/>
            <a:ext cx="10605600" cy="648000"/>
          </a:xfrm>
          <a:prstGeom prst="rect">
            <a:avLst/>
          </a:prstGeom>
        </p:spPr>
        <p:txBody>
          <a:bodyPr vert="horz" lIns="0" tIns="0" rIns="0" bIns="0" rtlCol="0" anchor="t" anchorCtr="0">
            <a:normAutofit/>
          </a:bodyPr>
          <a:lstStyle>
            <a:lvl1pPr algn="l" defTabSz="914400" rtl="0" eaLnBrk="1" latinLnBrk="0" hangingPunct="1">
              <a:lnSpc>
                <a:spcPct val="75000"/>
              </a:lnSpc>
              <a:spcBef>
                <a:spcPct val="0"/>
              </a:spcBef>
              <a:buNone/>
              <a:defRPr sz="2400" b="0" kern="1200">
                <a:solidFill>
                  <a:schemeClr val="accent3"/>
                </a:solidFill>
                <a:latin typeface="+mj-lt"/>
                <a:ea typeface="+mj-ea"/>
                <a:cs typeface="+mj-cs"/>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rgbClr val="1E3246"/>
                </a:solidFill>
                <a:effectLst/>
                <a:uLnTx/>
                <a:uFillTx/>
                <a:latin typeface="Alstom" panose="02000503020000020004" pitchFamily="2" charset="0"/>
              </a:rPr>
              <a:t>Avelia</a:t>
            </a:r>
            <a:r>
              <a:rPr kumimoji="0" lang="en-US" sz="3200" b="0" i="0" u="none" strike="noStrike" kern="1200" cap="none" spc="0" normalizeH="0" baseline="0" noProof="0" dirty="0">
                <a:ln>
                  <a:noFill/>
                </a:ln>
                <a:solidFill>
                  <a:srgbClr val="1E3246"/>
                </a:solidFill>
                <a:effectLst/>
                <a:uLnTx/>
                <a:uFillTx/>
                <a:latin typeface="Alstom" panose="02000503020000020004" pitchFamily="2" charset="0"/>
              </a:rPr>
              <a:t> Horizon™ </a:t>
            </a:r>
            <a:r>
              <a:rPr kumimoji="0" lang="en-GB" sz="3200" b="0" i="0" u="none" strike="noStrike" kern="1200" cap="none" spc="0" normalizeH="0" baseline="0" noProof="0" dirty="0">
                <a:ln>
                  <a:noFill/>
                </a:ln>
                <a:solidFill>
                  <a:srgbClr val="1E3246"/>
                </a:solidFill>
                <a:effectLst/>
                <a:uLnTx/>
                <a:uFillTx/>
                <a:latin typeface="Alstom" panose="02000503020000020004" pitchFamily="2" charset="0"/>
              </a:rPr>
              <a:t>– </a:t>
            </a:r>
            <a:r>
              <a:rPr kumimoji="0" lang="cs-CZ" sz="3200" b="0" i="0" u="none" strike="noStrike" kern="1200" cap="none" spc="0" normalizeH="0" baseline="0" noProof="0" dirty="0">
                <a:ln>
                  <a:noFill/>
                </a:ln>
                <a:solidFill>
                  <a:srgbClr val="1E3246"/>
                </a:solidFill>
                <a:effectLst/>
                <a:uLnTx/>
                <a:uFillTx/>
                <a:latin typeface="Alstom" panose="02000503020000020004" pitchFamily="2" charset="0"/>
              </a:rPr>
              <a:t> Nová generace hnacích vozů</a:t>
            </a:r>
            <a:endParaRPr kumimoji="0" lang="en-DE" sz="3200" b="0" i="0" u="none" strike="noStrike" kern="1200" cap="none" spc="0" normalizeH="0" baseline="0" noProof="0" dirty="0">
              <a:ln>
                <a:noFill/>
              </a:ln>
              <a:solidFill>
                <a:srgbClr val="1E3246"/>
              </a:solidFill>
              <a:effectLst/>
              <a:uLnTx/>
              <a:uFillTx/>
              <a:latin typeface="Alstom" panose="02000503020000020004" pitchFamily="2" charset="0"/>
            </a:endParaRPr>
          </a:p>
        </p:txBody>
      </p:sp>
      <p:sp>
        <p:nvSpPr>
          <p:cNvPr id="17" name="ZoneTexte 60">
            <a:extLst>
              <a:ext uri="{FF2B5EF4-FFF2-40B4-BE49-F238E27FC236}">
                <a16:creationId xmlns:a16="http://schemas.microsoft.com/office/drawing/2014/main" id="{703DE12A-81DB-1D83-4216-B90D6F1AB29A}"/>
              </a:ext>
            </a:extLst>
          </p:cNvPr>
          <p:cNvSpPr txBox="1"/>
          <p:nvPr/>
        </p:nvSpPr>
        <p:spPr>
          <a:xfrm>
            <a:off x="538000" y="1697439"/>
            <a:ext cx="2002000" cy="738664"/>
          </a:xfrm>
          <a:prstGeom prst="rect">
            <a:avLst/>
          </a:prstGeom>
          <a:noFill/>
        </p:spPr>
        <p:txBody>
          <a:bodyPr wrap="square" rtlCol="0">
            <a:spAutoFit/>
          </a:bodyPr>
          <a:lstStyle/>
          <a:p>
            <a:pPr algn="r"/>
            <a:r>
              <a:rPr lang="cs-CZ" sz="1400" b="1" dirty="0">
                <a:solidFill>
                  <a:srgbClr val="1E3246"/>
                </a:solidFill>
                <a:latin typeface="Alstom" panose="02000503020000020004" pitchFamily="2" charset="0"/>
                <a:cs typeface="Arial" pitchFamily="34" charset="0"/>
              </a:rPr>
              <a:t>Bezpečné crash prvky</a:t>
            </a:r>
            <a:r>
              <a:rPr lang="en-GB" sz="1400" b="1" dirty="0">
                <a:solidFill>
                  <a:srgbClr val="1E3246"/>
                </a:solidFill>
                <a:latin typeface="Alstom" panose="02000503020000020004" pitchFamily="2" charset="0"/>
                <a:cs typeface="Arial" pitchFamily="34" charset="0"/>
              </a:rPr>
              <a:t> </a:t>
            </a:r>
            <a:r>
              <a:rPr lang="en-GB" sz="1400" dirty="0">
                <a:solidFill>
                  <a:srgbClr val="1E3246"/>
                </a:solidFill>
                <a:latin typeface="Alstom" panose="02000503020000020004" pitchFamily="2" charset="0"/>
                <a:cs typeface="Arial" pitchFamily="34" charset="0"/>
              </a:rPr>
              <a:t>s</a:t>
            </a:r>
            <a:r>
              <a:rPr lang="cs-CZ" sz="1400" dirty="0">
                <a:solidFill>
                  <a:srgbClr val="1E3246"/>
                </a:solidFill>
                <a:latin typeface="Alstom" panose="02000503020000020004" pitchFamily="2" charset="0"/>
                <a:cs typeface="Arial" pitchFamily="34" charset="0"/>
              </a:rPr>
              <a:t>y</a:t>
            </a:r>
            <a:r>
              <a:rPr lang="en-GB" sz="1400" dirty="0" err="1">
                <a:solidFill>
                  <a:srgbClr val="1E3246"/>
                </a:solidFill>
                <a:latin typeface="Alstom" panose="02000503020000020004" pitchFamily="2" charset="0"/>
                <a:cs typeface="Arial" pitchFamily="34" charset="0"/>
              </a:rPr>
              <a:t>st</a:t>
            </a:r>
            <a:r>
              <a:rPr lang="cs-CZ" sz="1400" dirty="0">
                <a:solidFill>
                  <a:srgbClr val="1E3246"/>
                </a:solidFill>
                <a:latin typeface="Alstom" panose="02000503020000020004" pitchFamily="2" charset="0"/>
                <a:cs typeface="Arial" pitchFamily="34" charset="0"/>
              </a:rPr>
              <a:t>ém splňující požadavky </a:t>
            </a:r>
            <a:r>
              <a:rPr lang="en-GB" sz="1400" dirty="0">
                <a:solidFill>
                  <a:srgbClr val="1E3246"/>
                </a:solidFill>
                <a:latin typeface="Alstom" panose="02000503020000020004" pitchFamily="2" charset="0"/>
                <a:cs typeface="Arial" pitchFamily="34" charset="0"/>
              </a:rPr>
              <a:t>TSI </a:t>
            </a:r>
          </a:p>
        </p:txBody>
      </p:sp>
      <p:sp>
        <p:nvSpPr>
          <p:cNvPr id="18" name="ZoneTexte 40">
            <a:extLst>
              <a:ext uri="{FF2B5EF4-FFF2-40B4-BE49-F238E27FC236}">
                <a16:creationId xmlns:a16="http://schemas.microsoft.com/office/drawing/2014/main" id="{C763FA72-AF49-4733-52F3-5CBA0D79E126}"/>
              </a:ext>
            </a:extLst>
          </p:cNvPr>
          <p:cNvSpPr txBox="1"/>
          <p:nvPr/>
        </p:nvSpPr>
        <p:spPr>
          <a:xfrm>
            <a:off x="3656687" y="1691978"/>
            <a:ext cx="1989153" cy="523220"/>
          </a:xfrm>
          <a:prstGeom prst="rect">
            <a:avLst/>
          </a:prstGeom>
          <a:noFill/>
        </p:spPr>
        <p:txBody>
          <a:bodyPr wrap="square" rtlCol="0">
            <a:spAutoFit/>
          </a:bodyPr>
          <a:lstStyle/>
          <a:p>
            <a:r>
              <a:rPr lang="cs-CZ" sz="1400" b="1" dirty="0">
                <a:solidFill>
                  <a:srgbClr val="1E3246"/>
                </a:solidFill>
                <a:latin typeface="Alstom" panose="02000503020000020004" pitchFamily="2" charset="0"/>
              </a:rPr>
              <a:t>Optimalizovaná </a:t>
            </a:r>
            <a:r>
              <a:rPr lang="cs-CZ" sz="1400" dirty="0">
                <a:solidFill>
                  <a:srgbClr val="1E3246"/>
                </a:solidFill>
                <a:latin typeface="Alstom" panose="02000503020000020004" pitchFamily="2" charset="0"/>
              </a:rPr>
              <a:t>stanoviště strojvedoucího</a:t>
            </a:r>
            <a:endParaRPr lang="en-GB" sz="1400" dirty="0">
              <a:solidFill>
                <a:srgbClr val="1E3246"/>
              </a:solidFill>
              <a:latin typeface="Alstom" panose="02000503020000020004" pitchFamily="2" charset="0"/>
            </a:endParaRPr>
          </a:p>
        </p:txBody>
      </p:sp>
      <p:sp>
        <p:nvSpPr>
          <p:cNvPr id="19" name="ZoneTexte 21">
            <a:extLst>
              <a:ext uri="{FF2B5EF4-FFF2-40B4-BE49-F238E27FC236}">
                <a16:creationId xmlns:a16="http://schemas.microsoft.com/office/drawing/2014/main" id="{34EAC18E-BDE1-EFAA-882F-46CF1D72B90E}"/>
              </a:ext>
            </a:extLst>
          </p:cNvPr>
          <p:cNvSpPr txBox="1"/>
          <p:nvPr/>
        </p:nvSpPr>
        <p:spPr>
          <a:xfrm>
            <a:off x="4248899" y="4999556"/>
            <a:ext cx="2206642" cy="738664"/>
          </a:xfrm>
          <a:prstGeom prst="rect">
            <a:avLst/>
          </a:prstGeom>
          <a:noFill/>
        </p:spPr>
        <p:txBody>
          <a:bodyPr wrap="square" rtlCol="0">
            <a:spAutoFit/>
          </a:bodyPr>
          <a:lstStyle/>
          <a:p>
            <a:r>
              <a:rPr lang="cs-CZ" sz="1400" dirty="0">
                <a:solidFill>
                  <a:srgbClr val="1E3246"/>
                </a:solidFill>
                <a:latin typeface="Alstom" panose="02000503020000020004" pitchFamily="2" charset="0"/>
              </a:rPr>
              <a:t>Menší</a:t>
            </a:r>
            <a:r>
              <a:rPr lang="cs-CZ" sz="1400" b="1" dirty="0">
                <a:solidFill>
                  <a:srgbClr val="1E3246"/>
                </a:solidFill>
                <a:latin typeface="Alstom" panose="02000503020000020004" pitchFamily="2" charset="0"/>
              </a:rPr>
              <a:t> spotřeba energie </a:t>
            </a:r>
            <a:r>
              <a:rPr lang="cs-CZ" sz="1400" dirty="0">
                <a:solidFill>
                  <a:srgbClr val="1E3246"/>
                </a:solidFill>
                <a:latin typeface="Alstom" panose="02000503020000020004" pitchFamily="2" charset="0"/>
              </a:rPr>
              <a:t>díky</a:t>
            </a:r>
            <a:r>
              <a:rPr lang="cs-CZ" sz="1400" b="1" dirty="0">
                <a:solidFill>
                  <a:srgbClr val="1E3246"/>
                </a:solidFill>
                <a:latin typeface="Alstom" panose="02000503020000020004" pitchFamily="2" charset="0"/>
              </a:rPr>
              <a:t> aerodynamice, nízké </a:t>
            </a:r>
            <a:r>
              <a:rPr lang="cs-CZ" sz="1400" dirty="0">
                <a:solidFill>
                  <a:srgbClr val="1E3246"/>
                </a:solidFill>
                <a:latin typeface="Alstom" panose="02000503020000020004" pitchFamily="2" charset="0"/>
              </a:rPr>
              <a:t>váze a </a:t>
            </a:r>
            <a:r>
              <a:rPr lang="cs-CZ" sz="1400" b="1" dirty="0">
                <a:solidFill>
                  <a:srgbClr val="1E3246"/>
                </a:solidFill>
                <a:latin typeface="Alstom" panose="02000503020000020004" pitchFamily="2" charset="0"/>
              </a:rPr>
              <a:t>účinnému </a:t>
            </a:r>
            <a:r>
              <a:rPr lang="cs-CZ" sz="1400" dirty="0">
                <a:solidFill>
                  <a:srgbClr val="1E3246"/>
                </a:solidFill>
                <a:latin typeface="Alstom" panose="02000503020000020004" pitchFamily="2" charset="0"/>
              </a:rPr>
              <a:t>pohonu</a:t>
            </a:r>
            <a:endParaRPr lang="en-GB" sz="1400" dirty="0">
              <a:solidFill>
                <a:srgbClr val="1E3246"/>
              </a:solidFill>
              <a:latin typeface="Alstom" panose="02000503020000020004" pitchFamily="2" charset="0"/>
              <a:cs typeface="Arial" pitchFamily="34" charset="0"/>
            </a:endParaRPr>
          </a:p>
        </p:txBody>
      </p:sp>
      <p:sp>
        <p:nvSpPr>
          <p:cNvPr id="20" name="ZoneTexte 27">
            <a:extLst>
              <a:ext uri="{FF2B5EF4-FFF2-40B4-BE49-F238E27FC236}">
                <a16:creationId xmlns:a16="http://schemas.microsoft.com/office/drawing/2014/main" id="{1827EA71-633C-2EBD-5BB7-301CD0697930}"/>
              </a:ext>
            </a:extLst>
          </p:cNvPr>
          <p:cNvSpPr txBox="1"/>
          <p:nvPr/>
        </p:nvSpPr>
        <p:spPr>
          <a:xfrm>
            <a:off x="7583611" y="5075791"/>
            <a:ext cx="1996957" cy="307777"/>
          </a:xfrm>
          <a:prstGeom prst="rect">
            <a:avLst/>
          </a:prstGeom>
          <a:noFill/>
        </p:spPr>
        <p:txBody>
          <a:bodyPr wrap="square" rtlCol="0">
            <a:spAutoFit/>
          </a:bodyPr>
          <a:lstStyle/>
          <a:p>
            <a:r>
              <a:rPr lang="cs-CZ" sz="1400" dirty="0">
                <a:solidFill>
                  <a:srgbClr val="1E3246"/>
                </a:solidFill>
                <a:latin typeface="Alstom" panose="02000503020000020004" pitchFamily="2" charset="0"/>
              </a:rPr>
              <a:t>Nižší</a:t>
            </a:r>
            <a:r>
              <a:rPr lang="cs-CZ" sz="1400" b="1" dirty="0">
                <a:solidFill>
                  <a:srgbClr val="1E3246"/>
                </a:solidFill>
                <a:latin typeface="Alstom" panose="02000503020000020004" pitchFamily="2" charset="0"/>
              </a:rPr>
              <a:t> náklady </a:t>
            </a:r>
            <a:r>
              <a:rPr lang="cs-CZ" sz="1400" dirty="0">
                <a:solidFill>
                  <a:srgbClr val="1E3246"/>
                </a:solidFill>
                <a:latin typeface="Alstom" panose="02000503020000020004" pitchFamily="2" charset="0"/>
              </a:rPr>
              <a:t>na</a:t>
            </a:r>
            <a:r>
              <a:rPr lang="cs-CZ" sz="1400" b="1" dirty="0">
                <a:solidFill>
                  <a:srgbClr val="1E3246"/>
                </a:solidFill>
                <a:latin typeface="Alstom" panose="02000503020000020004" pitchFamily="2" charset="0"/>
              </a:rPr>
              <a:t> </a:t>
            </a:r>
            <a:r>
              <a:rPr lang="cs-CZ" sz="1400" dirty="0">
                <a:solidFill>
                  <a:srgbClr val="1E3246"/>
                </a:solidFill>
                <a:latin typeface="Alstom" panose="02000503020000020004" pitchFamily="2" charset="0"/>
              </a:rPr>
              <a:t>údržbu</a:t>
            </a:r>
            <a:endParaRPr lang="en-GB" sz="1400" dirty="0">
              <a:solidFill>
                <a:srgbClr val="1E3246"/>
              </a:solidFill>
              <a:latin typeface="Alstom" panose="02000503020000020004" pitchFamily="2" charset="0"/>
              <a:cs typeface="Arial" pitchFamily="34" charset="0"/>
            </a:endParaRPr>
          </a:p>
        </p:txBody>
      </p:sp>
      <p:sp>
        <p:nvSpPr>
          <p:cNvPr id="21" name="ZoneTexte 48">
            <a:extLst>
              <a:ext uri="{FF2B5EF4-FFF2-40B4-BE49-F238E27FC236}">
                <a16:creationId xmlns:a16="http://schemas.microsoft.com/office/drawing/2014/main" id="{E5E34B81-4A78-69E3-546A-A71E5972CE6D}"/>
              </a:ext>
            </a:extLst>
          </p:cNvPr>
          <p:cNvSpPr txBox="1"/>
          <p:nvPr/>
        </p:nvSpPr>
        <p:spPr>
          <a:xfrm>
            <a:off x="999070" y="4999556"/>
            <a:ext cx="2125960" cy="738664"/>
          </a:xfrm>
          <a:prstGeom prst="rect">
            <a:avLst/>
          </a:prstGeom>
          <a:noFill/>
        </p:spPr>
        <p:txBody>
          <a:bodyPr wrap="square" rtlCol="0">
            <a:spAutoFit/>
          </a:bodyPr>
          <a:lstStyle/>
          <a:p>
            <a:pPr algn="r"/>
            <a:r>
              <a:rPr lang="cs-CZ" sz="1400" b="1" dirty="0">
                <a:solidFill>
                  <a:srgbClr val="1E3246"/>
                </a:solidFill>
                <a:latin typeface="Alstom" panose="02000503020000020004" pitchFamily="2" charset="0"/>
              </a:rPr>
              <a:t>Jeden </a:t>
            </a:r>
            <a:r>
              <a:rPr lang="cs-CZ" sz="1400" dirty="0">
                <a:solidFill>
                  <a:srgbClr val="1E3246"/>
                </a:solidFill>
                <a:latin typeface="Alstom" panose="02000503020000020004" pitchFamily="2" charset="0"/>
              </a:rPr>
              <a:t>hnací vůz, </a:t>
            </a:r>
            <a:r>
              <a:rPr lang="cs-CZ" sz="1400" b="1" dirty="0">
                <a:solidFill>
                  <a:srgbClr val="1E3246"/>
                </a:solidFill>
                <a:latin typeface="Alstom" panose="02000503020000020004" pitchFamily="2" charset="0"/>
              </a:rPr>
              <a:t>dvoupatrové</a:t>
            </a:r>
            <a:r>
              <a:rPr lang="cs-CZ" sz="1400" dirty="0">
                <a:solidFill>
                  <a:srgbClr val="1E3246"/>
                </a:solidFill>
                <a:latin typeface="Alstom" panose="02000503020000020004" pitchFamily="2" charset="0"/>
              </a:rPr>
              <a:t> vozy nebo </a:t>
            </a:r>
            <a:r>
              <a:rPr lang="cs-CZ" sz="1400" b="1" dirty="0">
                <a:solidFill>
                  <a:srgbClr val="1E3246"/>
                </a:solidFill>
                <a:latin typeface="Alstom" panose="02000503020000020004" pitchFamily="2" charset="0"/>
              </a:rPr>
              <a:t>jednopatrové</a:t>
            </a:r>
            <a:r>
              <a:rPr lang="cs-CZ" sz="1400" dirty="0">
                <a:solidFill>
                  <a:srgbClr val="1E3246"/>
                </a:solidFill>
                <a:latin typeface="Alstom" panose="02000503020000020004" pitchFamily="2" charset="0"/>
              </a:rPr>
              <a:t> s </a:t>
            </a:r>
            <a:r>
              <a:rPr lang="cs-CZ" sz="1400" b="1" dirty="0">
                <a:solidFill>
                  <a:srgbClr val="1E3246"/>
                </a:solidFill>
                <a:latin typeface="Alstom" panose="02000503020000020004" pitchFamily="2" charset="0"/>
              </a:rPr>
              <a:t>naklápěním</a:t>
            </a:r>
            <a:r>
              <a:rPr lang="cs-CZ" sz="1400" dirty="0">
                <a:solidFill>
                  <a:srgbClr val="1E3246"/>
                </a:solidFill>
                <a:latin typeface="Alstom" panose="02000503020000020004" pitchFamily="2" charset="0"/>
              </a:rPr>
              <a:t> </a:t>
            </a:r>
            <a:endParaRPr lang="en-GB" sz="1400" b="1" dirty="0">
              <a:solidFill>
                <a:srgbClr val="1E3246"/>
              </a:solidFill>
              <a:latin typeface="Alstom" panose="02000503020000020004" pitchFamily="2" charset="0"/>
              <a:cs typeface="Arial" pitchFamily="34" charset="0"/>
            </a:endParaRPr>
          </a:p>
        </p:txBody>
      </p:sp>
      <p:sp>
        <p:nvSpPr>
          <p:cNvPr id="22" name="Rectangle 21">
            <a:extLst>
              <a:ext uri="{FF2B5EF4-FFF2-40B4-BE49-F238E27FC236}">
                <a16:creationId xmlns:a16="http://schemas.microsoft.com/office/drawing/2014/main" id="{965874C4-7A07-0627-195F-4D0D2B098B00}"/>
              </a:ext>
            </a:extLst>
          </p:cNvPr>
          <p:cNvSpPr/>
          <p:nvPr/>
        </p:nvSpPr>
        <p:spPr>
          <a:xfrm>
            <a:off x="9430258" y="1821505"/>
            <a:ext cx="2520000" cy="307777"/>
          </a:xfrm>
          <a:prstGeom prst="rect">
            <a:avLst/>
          </a:prstGeom>
        </p:spPr>
        <p:txBody>
          <a:bodyPr wrap="square">
            <a:spAutoFit/>
          </a:bodyPr>
          <a:lstStyle/>
          <a:p>
            <a:r>
              <a:rPr lang="cs-CZ" sz="1400" b="1" dirty="0">
                <a:solidFill>
                  <a:srgbClr val="1E3246"/>
                </a:solidFill>
                <a:latin typeface="Alstom" panose="02000503020000020004" pitchFamily="2" charset="0"/>
              </a:rPr>
              <a:t>Vysoký </a:t>
            </a:r>
            <a:r>
              <a:rPr lang="cs-CZ" sz="1400" dirty="0">
                <a:solidFill>
                  <a:srgbClr val="1E3246"/>
                </a:solidFill>
                <a:latin typeface="Alstom" panose="02000503020000020004" pitchFamily="2" charset="0"/>
              </a:rPr>
              <a:t>komfort pro pasažéry</a:t>
            </a:r>
            <a:endParaRPr lang="en-GB" sz="1400" dirty="0">
              <a:solidFill>
                <a:srgbClr val="1E3246"/>
              </a:solidFill>
              <a:latin typeface="Alstom" panose="02000503020000020004" pitchFamily="2" charset="0"/>
            </a:endParaRPr>
          </a:p>
        </p:txBody>
      </p:sp>
      <p:sp>
        <p:nvSpPr>
          <p:cNvPr id="23" name="ZoneTexte 27">
            <a:extLst>
              <a:ext uri="{FF2B5EF4-FFF2-40B4-BE49-F238E27FC236}">
                <a16:creationId xmlns:a16="http://schemas.microsoft.com/office/drawing/2014/main" id="{EDE451C9-05D1-6FFF-039B-CF93F84D16C6}"/>
              </a:ext>
            </a:extLst>
          </p:cNvPr>
          <p:cNvSpPr txBox="1"/>
          <p:nvPr/>
        </p:nvSpPr>
        <p:spPr>
          <a:xfrm>
            <a:off x="6460182" y="1697439"/>
            <a:ext cx="2389244" cy="954107"/>
          </a:xfrm>
          <a:prstGeom prst="rect">
            <a:avLst/>
          </a:prstGeom>
          <a:noFill/>
        </p:spPr>
        <p:txBody>
          <a:bodyPr wrap="square" rtlCol="0">
            <a:spAutoFit/>
          </a:bodyPr>
          <a:lstStyle/>
          <a:p>
            <a:r>
              <a:rPr lang="cs-CZ" sz="1400" dirty="0">
                <a:solidFill>
                  <a:srgbClr val="1E3246"/>
                </a:solidFill>
                <a:latin typeface="Alstom" panose="02000503020000020004" pitchFamily="2" charset="0"/>
              </a:rPr>
              <a:t>Navrženo pro </a:t>
            </a:r>
            <a:r>
              <a:rPr lang="cs-CZ" sz="1400" b="1" dirty="0">
                <a:solidFill>
                  <a:srgbClr val="1E3246"/>
                </a:solidFill>
                <a:latin typeface="Alstom" panose="02000503020000020004" pitchFamily="2" charset="0"/>
              </a:rPr>
              <a:t>snadný </a:t>
            </a:r>
            <a:r>
              <a:rPr lang="cs-CZ" sz="1400" dirty="0">
                <a:solidFill>
                  <a:srgbClr val="1E3246"/>
                </a:solidFill>
                <a:latin typeface="Alstom" panose="02000503020000020004" pitchFamily="2" charset="0"/>
              </a:rPr>
              <a:t>upgrade </a:t>
            </a:r>
            <a:r>
              <a:rPr lang="cs-CZ" sz="1400" b="1" dirty="0">
                <a:solidFill>
                  <a:srgbClr val="1E3246"/>
                </a:solidFill>
                <a:latin typeface="Alstom" panose="02000503020000020004" pitchFamily="2" charset="0"/>
              </a:rPr>
              <a:t>zabezpečovače</a:t>
            </a:r>
            <a:r>
              <a:rPr lang="cs-CZ" sz="1400" dirty="0">
                <a:solidFill>
                  <a:srgbClr val="1E3246"/>
                </a:solidFill>
                <a:latin typeface="Alstom" panose="02000503020000020004" pitchFamily="2" charset="0"/>
              </a:rPr>
              <a:t> a trakčního </a:t>
            </a:r>
            <a:r>
              <a:rPr lang="cs-CZ" sz="1400" b="1" dirty="0">
                <a:solidFill>
                  <a:srgbClr val="1E3246"/>
                </a:solidFill>
                <a:latin typeface="Alstom" panose="02000503020000020004" pitchFamily="2" charset="0"/>
              </a:rPr>
              <a:t>pohonu</a:t>
            </a:r>
            <a:endParaRPr lang="en-GB" sz="1400" b="1" dirty="0">
              <a:solidFill>
                <a:srgbClr val="1E3246"/>
              </a:solidFill>
              <a:latin typeface="Alstom" panose="02000503020000020004" pitchFamily="2" charset="0"/>
            </a:endParaRPr>
          </a:p>
          <a:p>
            <a:endParaRPr lang="en-GB" sz="1400" b="1" dirty="0">
              <a:solidFill>
                <a:srgbClr val="1E3246"/>
              </a:solidFill>
              <a:latin typeface="Alstom" panose="02000503020000020004" pitchFamily="2" charset="0"/>
            </a:endParaRPr>
          </a:p>
        </p:txBody>
      </p:sp>
      <p:cxnSp>
        <p:nvCxnSpPr>
          <p:cNvPr id="24" name="Connecteur droit 50">
            <a:extLst>
              <a:ext uri="{FF2B5EF4-FFF2-40B4-BE49-F238E27FC236}">
                <a16:creationId xmlns:a16="http://schemas.microsoft.com/office/drawing/2014/main" id="{7BA059E2-49BD-625C-30B6-AE2C167CCB1C}"/>
              </a:ext>
            </a:extLst>
          </p:cNvPr>
          <p:cNvCxnSpPr>
            <a:cxnSpLocks/>
          </p:cNvCxnSpPr>
          <p:nvPr/>
        </p:nvCxnSpPr>
        <p:spPr>
          <a:xfrm flipV="1">
            <a:off x="4248900" y="3732657"/>
            <a:ext cx="0" cy="2190229"/>
          </a:xfrm>
          <a:prstGeom prst="line">
            <a:avLst/>
          </a:prstGeom>
          <a:noFill/>
          <a:ln w="12700" cap="flat" cmpd="sng" algn="ctr">
            <a:solidFill>
              <a:srgbClr val="DC3223">
                <a:shade val="95000"/>
                <a:satMod val="105000"/>
              </a:srgbClr>
            </a:solidFill>
            <a:prstDash val="solid"/>
            <a:tailEnd type="oval"/>
          </a:ln>
          <a:effectLst/>
        </p:spPr>
      </p:cxnSp>
      <p:cxnSp>
        <p:nvCxnSpPr>
          <p:cNvPr id="25" name="Connecteur droit 30">
            <a:extLst>
              <a:ext uri="{FF2B5EF4-FFF2-40B4-BE49-F238E27FC236}">
                <a16:creationId xmlns:a16="http://schemas.microsoft.com/office/drawing/2014/main" id="{A1101275-8BC2-B4A5-B7CC-3C4169825FAC}"/>
              </a:ext>
            </a:extLst>
          </p:cNvPr>
          <p:cNvCxnSpPr>
            <a:cxnSpLocks/>
          </p:cNvCxnSpPr>
          <p:nvPr/>
        </p:nvCxnSpPr>
        <p:spPr>
          <a:xfrm flipV="1">
            <a:off x="3125030" y="4218708"/>
            <a:ext cx="0" cy="1709162"/>
          </a:xfrm>
          <a:prstGeom prst="line">
            <a:avLst/>
          </a:prstGeom>
          <a:noFill/>
          <a:ln w="12700" cap="flat" cmpd="sng" algn="ctr">
            <a:solidFill>
              <a:srgbClr val="DC3223">
                <a:shade val="95000"/>
                <a:satMod val="105000"/>
              </a:srgbClr>
            </a:solidFill>
            <a:prstDash val="solid"/>
            <a:tailEnd type="oval"/>
          </a:ln>
          <a:effectLst/>
        </p:spPr>
      </p:cxnSp>
      <p:cxnSp>
        <p:nvCxnSpPr>
          <p:cNvPr id="26" name="Connecteur droit 35">
            <a:extLst>
              <a:ext uri="{FF2B5EF4-FFF2-40B4-BE49-F238E27FC236}">
                <a16:creationId xmlns:a16="http://schemas.microsoft.com/office/drawing/2014/main" id="{9BDE969D-BB90-DD90-9B53-029DA8199B11}"/>
              </a:ext>
            </a:extLst>
          </p:cNvPr>
          <p:cNvCxnSpPr>
            <a:cxnSpLocks/>
          </p:cNvCxnSpPr>
          <p:nvPr/>
        </p:nvCxnSpPr>
        <p:spPr>
          <a:xfrm>
            <a:off x="2540000" y="1697439"/>
            <a:ext cx="0" cy="1918988"/>
          </a:xfrm>
          <a:prstGeom prst="line">
            <a:avLst/>
          </a:prstGeom>
          <a:noFill/>
          <a:ln w="12700" cap="flat" cmpd="sng" algn="ctr">
            <a:solidFill>
              <a:srgbClr val="DC3223">
                <a:shade val="95000"/>
                <a:satMod val="105000"/>
              </a:srgbClr>
            </a:solidFill>
            <a:prstDash val="solid"/>
            <a:tailEnd type="oval"/>
          </a:ln>
          <a:effectLst/>
        </p:spPr>
      </p:cxnSp>
      <p:cxnSp>
        <p:nvCxnSpPr>
          <p:cNvPr id="27" name="Connecteur droit 38">
            <a:extLst>
              <a:ext uri="{FF2B5EF4-FFF2-40B4-BE49-F238E27FC236}">
                <a16:creationId xmlns:a16="http://schemas.microsoft.com/office/drawing/2014/main" id="{DB0B86AA-CCE8-89F9-B1B6-589DDF5CEABC}"/>
              </a:ext>
            </a:extLst>
          </p:cNvPr>
          <p:cNvCxnSpPr>
            <a:cxnSpLocks/>
          </p:cNvCxnSpPr>
          <p:nvPr/>
        </p:nvCxnSpPr>
        <p:spPr>
          <a:xfrm flipV="1">
            <a:off x="7584900" y="4054475"/>
            <a:ext cx="0" cy="1868411"/>
          </a:xfrm>
          <a:prstGeom prst="line">
            <a:avLst/>
          </a:prstGeom>
          <a:noFill/>
          <a:ln w="12700" cap="flat" cmpd="sng" algn="ctr">
            <a:solidFill>
              <a:srgbClr val="DC3223">
                <a:shade val="95000"/>
                <a:satMod val="105000"/>
              </a:srgbClr>
            </a:solidFill>
            <a:prstDash val="solid"/>
            <a:tailEnd type="oval"/>
          </a:ln>
          <a:effectLst/>
        </p:spPr>
      </p:cxnSp>
      <p:cxnSp>
        <p:nvCxnSpPr>
          <p:cNvPr id="28" name="Connecteur droit 35">
            <a:extLst>
              <a:ext uri="{FF2B5EF4-FFF2-40B4-BE49-F238E27FC236}">
                <a16:creationId xmlns:a16="http://schemas.microsoft.com/office/drawing/2014/main" id="{F1BE7530-FDAB-DBCC-5E49-A1C7A5D09CD0}"/>
              </a:ext>
            </a:extLst>
          </p:cNvPr>
          <p:cNvCxnSpPr>
            <a:cxnSpLocks/>
          </p:cNvCxnSpPr>
          <p:nvPr/>
        </p:nvCxnSpPr>
        <p:spPr>
          <a:xfrm>
            <a:off x="3668070" y="1697439"/>
            <a:ext cx="0" cy="1587712"/>
          </a:xfrm>
          <a:prstGeom prst="line">
            <a:avLst/>
          </a:prstGeom>
          <a:noFill/>
          <a:ln w="12700" cap="flat" cmpd="sng" algn="ctr">
            <a:solidFill>
              <a:srgbClr val="DC3223">
                <a:shade val="95000"/>
                <a:satMod val="105000"/>
              </a:srgbClr>
            </a:solidFill>
            <a:prstDash val="solid"/>
            <a:tailEnd type="oval"/>
          </a:ln>
          <a:effectLst/>
        </p:spPr>
      </p:cxnSp>
      <p:cxnSp>
        <p:nvCxnSpPr>
          <p:cNvPr id="29" name="Connecteur droit 35">
            <a:extLst>
              <a:ext uri="{FF2B5EF4-FFF2-40B4-BE49-F238E27FC236}">
                <a16:creationId xmlns:a16="http://schemas.microsoft.com/office/drawing/2014/main" id="{3FAC5E0E-2427-7C67-E3AB-26F71EB803F3}"/>
              </a:ext>
            </a:extLst>
          </p:cNvPr>
          <p:cNvCxnSpPr>
            <a:cxnSpLocks/>
          </p:cNvCxnSpPr>
          <p:nvPr/>
        </p:nvCxnSpPr>
        <p:spPr>
          <a:xfrm>
            <a:off x="6455542" y="1697439"/>
            <a:ext cx="0" cy="1918988"/>
          </a:xfrm>
          <a:prstGeom prst="line">
            <a:avLst/>
          </a:prstGeom>
          <a:noFill/>
          <a:ln w="12700" cap="flat" cmpd="sng" algn="ctr">
            <a:solidFill>
              <a:srgbClr val="DC3223">
                <a:shade val="95000"/>
                <a:satMod val="105000"/>
              </a:srgbClr>
            </a:solidFill>
            <a:prstDash val="solid"/>
            <a:tailEnd type="oval"/>
          </a:ln>
          <a:effectLst/>
        </p:spPr>
      </p:cxnSp>
      <p:cxnSp>
        <p:nvCxnSpPr>
          <p:cNvPr id="30" name="Connecteur droit 35">
            <a:extLst>
              <a:ext uri="{FF2B5EF4-FFF2-40B4-BE49-F238E27FC236}">
                <a16:creationId xmlns:a16="http://schemas.microsoft.com/office/drawing/2014/main" id="{E41AE07B-066E-A27F-5C0B-E4624B0C05EF}"/>
              </a:ext>
            </a:extLst>
          </p:cNvPr>
          <p:cNvCxnSpPr>
            <a:cxnSpLocks/>
          </p:cNvCxnSpPr>
          <p:nvPr/>
        </p:nvCxnSpPr>
        <p:spPr>
          <a:xfrm>
            <a:off x="9430259" y="1697439"/>
            <a:ext cx="0" cy="2035218"/>
          </a:xfrm>
          <a:prstGeom prst="line">
            <a:avLst/>
          </a:prstGeom>
          <a:noFill/>
          <a:ln w="12700" cap="flat" cmpd="sng" algn="ctr">
            <a:solidFill>
              <a:srgbClr val="DC3223">
                <a:shade val="95000"/>
                <a:satMod val="105000"/>
              </a:srgbClr>
            </a:solidFill>
            <a:prstDash val="solid"/>
            <a:tailEnd type="oval"/>
          </a:ln>
          <a:effectLst/>
        </p:spPr>
      </p:cxnSp>
    </p:spTree>
    <p:extLst>
      <p:ext uri="{BB962C8B-B14F-4D97-AF65-F5344CB8AC3E}">
        <p14:creationId xmlns:p14="http://schemas.microsoft.com/office/powerpoint/2010/main" val="223783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D56F-E8AB-92B0-9CFA-96E67C7422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C71F99-892C-441D-A515-162CE5348B81}"/>
              </a:ext>
            </a:extLst>
          </p:cNvPr>
          <p:cNvSpPr txBox="1"/>
          <p:nvPr/>
        </p:nvSpPr>
        <p:spPr>
          <a:xfrm>
            <a:off x="0" y="6492875"/>
            <a:ext cx="238125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2060"/>
                </a:solidFill>
                <a:effectLst/>
                <a:uLnTx/>
                <a:uFillTx/>
                <a:latin typeface="Alstom" panose="02000503020000020004" pitchFamily="2" charset="0"/>
              </a:rPr>
              <a:t>Odborné setkání Železnice Pardubice</a:t>
            </a:r>
          </a:p>
        </p:txBody>
      </p:sp>
      <p:sp>
        <p:nvSpPr>
          <p:cNvPr id="12" name="Date Placeholder 1">
            <a:extLst>
              <a:ext uri="{FF2B5EF4-FFF2-40B4-BE49-F238E27FC236}">
                <a16:creationId xmlns:a16="http://schemas.microsoft.com/office/drawing/2014/main" id="{14168BC3-5429-9DC7-D352-7C8DA0AA9BFB}"/>
              </a:ext>
            </a:extLst>
          </p:cNvPr>
          <p:cNvSpPr txBox="1">
            <a:spLocks/>
          </p:cNvSpPr>
          <p:nvPr/>
        </p:nvSpPr>
        <p:spPr bwMode="gray">
          <a:xfrm>
            <a:off x="0" y="6678000"/>
            <a:ext cx="240000" cy="180000"/>
          </a:xfrm>
          <a:prstGeom prst="rect">
            <a:avLst/>
          </a:prstGeom>
          <a:ln>
            <a:solidFill>
              <a:srgbClr val="000000">
                <a:alpha val="0"/>
              </a:srgbClr>
            </a:solidFill>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000000">
                    <a:alpha val="0"/>
                  </a:srgbClr>
                </a:solidFill>
                <a:effectLst/>
                <a:uLnTx/>
                <a:uFillTx/>
                <a:latin typeface="Alstom" panose="02000503020000020004" pitchFamily="2" charset="0"/>
              </a:rPr>
              <a:t>Date</a:t>
            </a:r>
          </a:p>
        </p:txBody>
      </p:sp>
      <p:sp>
        <p:nvSpPr>
          <p:cNvPr id="13" name="Footer Placeholder 2">
            <a:extLst>
              <a:ext uri="{FF2B5EF4-FFF2-40B4-BE49-F238E27FC236}">
                <a16:creationId xmlns:a16="http://schemas.microsoft.com/office/drawing/2014/main" id="{4179F1A2-9B30-7187-F169-65103DF97A13}"/>
              </a:ext>
            </a:extLst>
          </p:cNvPr>
          <p:cNvSpPr txBox="1">
            <a:spLocks/>
          </p:cNvSpPr>
          <p:nvPr/>
        </p:nvSpPr>
        <p:spPr bwMode="gray">
          <a:xfrm>
            <a:off x="0" y="6678000"/>
            <a:ext cx="240000" cy="180000"/>
          </a:xfrm>
          <a:prstGeom prst="rect">
            <a:avLst/>
          </a:prstGeom>
          <a:ln>
            <a:solidFill>
              <a:srgbClr val="FFFFFF">
                <a:alpha val="0"/>
              </a:srgbClr>
            </a:solidFill>
          </a:ln>
        </p:spPr>
        <p:txBody>
          <a:bodyPr vert="horz" lIns="0" tIns="0" rIns="0" bIns="0" rtlCol="0" anchor="t" anchorCtr="0">
            <a:noAutofit/>
          </a:bodyPr>
          <a:lstStyle>
            <a:defPPr>
              <a:defRPr lang="fr-FR"/>
            </a:defPPr>
            <a:lvl1pPr marL="0" algn="l" defTabSz="914400" rtl="0" eaLnBrk="1" latinLnBrk="0" hangingPunct="1">
              <a:defRPr sz="100" kern="1200">
                <a:solidFill>
                  <a:schemeClr val="accent3">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srgbClr val="1E3246">
                    <a:alpha val="0"/>
                  </a:srgbClr>
                </a:solidFill>
                <a:effectLst/>
                <a:uLnTx/>
                <a:uFillTx/>
                <a:latin typeface="Alstom" panose="02000503020000020004" pitchFamily="2" charset="0"/>
              </a:rPr>
              <a:t>Title of the presentation on three lines - Lorem impsum dolor sit amet consectetuer adipiscing elit, sed diam nonummy</a:t>
            </a:r>
          </a:p>
        </p:txBody>
      </p:sp>
      <p:sp>
        <p:nvSpPr>
          <p:cNvPr id="2" name="Titre 1">
            <a:extLst>
              <a:ext uri="{FF2B5EF4-FFF2-40B4-BE49-F238E27FC236}">
                <a16:creationId xmlns:a16="http://schemas.microsoft.com/office/drawing/2014/main" id="{5AB7856B-6BE7-8A60-E679-85855B80AA8F}"/>
              </a:ext>
            </a:extLst>
          </p:cNvPr>
          <p:cNvSpPr txBox="1">
            <a:spLocks/>
          </p:cNvSpPr>
          <p:nvPr/>
        </p:nvSpPr>
        <p:spPr bwMode="gray">
          <a:xfrm>
            <a:off x="792000" y="593504"/>
            <a:ext cx="10605600" cy="648000"/>
          </a:xfrm>
          <a:prstGeom prst="rect">
            <a:avLst/>
          </a:prstGeom>
        </p:spPr>
        <p:txBody>
          <a:bodyPr vert="horz" lIns="0" tIns="0" rIns="0" bIns="0" rtlCol="0" anchor="t" anchorCtr="0">
            <a:normAutofit/>
          </a:bodyPr>
          <a:lstStyle>
            <a:lvl1pPr algn="l" defTabSz="914400" rtl="0" eaLnBrk="1" latinLnBrk="0" hangingPunct="1">
              <a:lnSpc>
                <a:spcPct val="75000"/>
              </a:lnSpc>
              <a:spcBef>
                <a:spcPct val="0"/>
              </a:spcBef>
              <a:buNone/>
              <a:defRPr sz="2400" b="0" kern="1200">
                <a:solidFill>
                  <a:schemeClr val="accent3"/>
                </a:solidFill>
                <a:latin typeface="+mj-lt"/>
                <a:ea typeface="+mj-ea"/>
                <a:cs typeface="+mj-cs"/>
              </a:defRPr>
            </a:lvl1pPr>
          </a:lstStyle>
          <a:p>
            <a:r>
              <a:rPr lang="cs-CZ" sz="3200" dirty="0">
                <a:solidFill>
                  <a:srgbClr val="002060"/>
                </a:solidFill>
                <a:latin typeface="Alstom" panose="02000503020000020004" pitchFamily="2" charset="0"/>
              </a:rPr>
              <a:t>Nedávné kontrakty v oblasti vysokorychlostních vozidel</a:t>
            </a:r>
            <a:endParaRPr lang="en-IN" sz="3200" dirty="0">
              <a:solidFill>
                <a:srgbClr val="002060"/>
              </a:solidFill>
              <a:latin typeface="Alstom" panose="02000503020000020004" pitchFamily="2" charset="0"/>
            </a:endParaRPr>
          </a:p>
        </p:txBody>
      </p:sp>
      <p:grpSp>
        <p:nvGrpSpPr>
          <p:cNvPr id="3" name="Group 2">
            <a:extLst>
              <a:ext uri="{FF2B5EF4-FFF2-40B4-BE49-F238E27FC236}">
                <a16:creationId xmlns:a16="http://schemas.microsoft.com/office/drawing/2014/main" id="{23726C56-F922-5CF5-B3F3-3C160F8516F3}"/>
              </a:ext>
            </a:extLst>
          </p:cNvPr>
          <p:cNvGrpSpPr>
            <a:grpSpLocks noChangeAspect="1"/>
          </p:cNvGrpSpPr>
          <p:nvPr/>
        </p:nvGrpSpPr>
        <p:grpSpPr bwMode="auto">
          <a:xfrm>
            <a:off x="1609725" y="1921189"/>
            <a:ext cx="9063567" cy="4505325"/>
            <a:chOff x="2216" y="1421"/>
            <a:chExt cx="2044" cy="1144"/>
          </a:xfrm>
          <a:solidFill>
            <a:srgbClr val="FFFFFF">
              <a:lumMod val="85000"/>
            </a:srgbClr>
          </a:solidFill>
        </p:grpSpPr>
        <p:sp>
          <p:nvSpPr>
            <p:cNvPr id="5" name="Freeform 4">
              <a:extLst>
                <a:ext uri="{FF2B5EF4-FFF2-40B4-BE49-F238E27FC236}">
                  <a16:creationId xmlns:a16="http://schemas.microsoft.com/office/drawing/2014/main" id="{D8A07DA4-75E1-6EF3-B0BD-8E26FB1FE87A}"/>
                </a:ext>
              </a:extLst>
            </p:cNvPr>
            <p:cNvSpPr>
              <a:spLocks noChangeAspect="1"/>
            </p:cNvSpPr>
            <p:nvPr/>
          </p:nvSpPr>
          <p:spPr bwMode="auto">
            <a:xfrm>
              <a:off x="2216" y="1522"/>
              <a:ext cx="661" cy="558"/>
            </a:xfrm>
            <a:custGeom>
              <a:avLst/>
              <a:gdLst>
                <a:gd name="T0" fmla="*/ 465 w 661"/>
                <a:gd name="T1" fmla="*/ 37 h 558"/>
                <a:gd name="T2" fmla="*/ 440 w 661"/>
                <a:gd name="T3" fmla="*/ 51 h 558"/>
                <a:gd name="T4" fmla="*/ 378 w 661"/>
                <a:gd name="T5" fmla="*/ 60 h 558"/>
                <a:gd name="T6" fmla="*/ 318 w 661"/>
                <a:gd name="T7" fmla="*/ 56 h 558"/>
                <a:gd name="T8" fmla="*/ 279 w 661"/>
                <a:gd name="T9" fmla="*/ 42 h 558"/>
                <a:gd name="T10" fmla="*/ 226 w 661"/>
                <a:gd name="T11" fmla="*/ 56 h 558"/>
                <a:gd name="T12" fmla="*/ 168 w 661"/>
                <a:gd name="T13" fmla="*/ 42 h 558"/>
                <a:gd name="T14" fmla="*/ 131 w 661"/>
                <a:gd name="T15" fmla="*/ 23 h 558"/>
                <a:gd name="T16" fmla="*/ 81 w 661"/>
                <a:gd name="T17" fmla="*/ 74 h 558"/>
                <a:gd name="T18" fmla="*/ 58 w 661"/>
                <a:gd name="T19" fmla="*/ 97 h 558"/>
                <a:gd name="T20" fmla="*/ 64 w 661"/>
                <a:gd name="T21" fmla="*/ 113 h 558"/>
                <a:gd name="T22" fmla="*/ 51 w 661"/>
                <a:gd name="T23" fmla="*/ 145 h 558"/>
                <a:gd name="T24" fmla="*/ 74 w 661"/>
                <a:gd name="T25" fmla="*/ 161 h 558"/>
                <a:gd name="T26" fmla="*/ 46 w 661"/>
                <a:gd name="T27" fmla="*/ 182 h 558"/>
                <a:gd name="T28" fmla="*/ 97 w 661"/>
                <a:gd name="T29" fmla="*/ 138 h 558"/>
                <a:gd name="T30" fmla="*/ 124 w 661"/>
                <a:gd name="T31" fmla="*/ 136 h 558"/>
                <a:gd name="T32" fmla="*/ 157 w 661"/>
                <a:gd name="T33" fmla="*/ 138 h 558"/>
                <a:gd name="T34" fmla="*/ 175 w 661"/>
                <a:gd name="T35" fmla="*/ 138 h 558"/>
                <a:gd name="T36" fmla="*/ 203 w 661"/>
                <a:gd name="T37" fmla="*/ 194 h 558"/>
                <a:gd name="T38" fmla="*/ 223 w 661"/>
                <a:gd name="T39" fmla="*/ 219 h 558"/>
                <a:gd name="T40" fmla="*/ 216 w 661"/>
                <a:gd name="T41" fmla="*/ 293 h 558"/>
                <a:gd name="T42" fmla="*/ 260 w 661"/>
                <a:gd name="T43" fmla="*/ 406 h 558"/>
                <a:gd name="T44" fmla="*/ 276 w 661"/>
                <a:gd name="T45" fmla="*/ 447 h 558"/>
                <a:gd name="T46" fmla="*/ 292 w 661"/>
                <a:gd name="T47" fmla="*/ 449 h 558"/>
                <a:gd name="T48" fmla="*/ 281 w 661"/>
                <a:gd name="T49" fmla="*/ 401 h 558"/>
                <a:gd name="T50" fmla="*/ 325 w 661"/>
                <a:gd name="T51" fmla="*/ 465 h 558"/>
                <a:gd name="T52" fmla="*/ 382 w 661"/>
                <a:gd name="T53" fmla="*/ 507 h 558"/>
                <a:gd name="T54" fmla="*/ 447 w 661"/>
                <a:gd name="T55" fmla="*/ 558 h 558"/>
                <a:gd name="T56" fmla="*/ 444 w 661"/>
                <a:gd name="T57" fmla="*/ 537 h 558"/>
                <a:gd name="T58" fmla="*/ 433 w 661"/>
                <a:gd name="T59" fmla="*/ 493 h 558"/>
                <a:gd name="T60" fmla="*/ 410 w 661"/>
                <a:gd name="T61" fmla="*/ 484 h 558"/>
                <a:gd name="T62" fmla="*/ 421 w 661"/>
                <a:gd name="T63" fmla="*/ 447 h 558"/>
                <a:gd name="T64" fmla="*/ 378 w 661"/>
                <a:gd name="T65" fmla="*/ 463 h 558"/>
                <a:gd name="T66" fmla="*/ 368 w 661"/>
                <a:gd name="T67" fmla="*/ 408 h 558"/>
                <a:gd name="T68" fmla="*/ 389 w 661"/>
                <a:gd name="T69" fmla="*/ 389 h 558"/>
                <a:gd name="T70" fmla="*/ 419 w 661"/>
                <a:gd name="T71" fmla="*/ 403 h 558"/>
                <a:gd name="T72" fmla="*/ 451 w 661"/>
                <a:gd name="T73" fmla="*/ 401 h 558"/>
                <a:gd name="T74" fmla="*/ 470 w 661"/>
                <a:gd name="T75" fmla="*/ 426 h 558"/>
                <a:gd name="T76" fmla="*/ 500 w 661"/>
                <a:gd name="T77" fmla="*/ 359 h 558"/>
                <a:gd name="T78" fmla="*/ 504 w 661"/>
                <a:gd name="T79" fmla="*/ 332 h 558"/>
                <a:gd name="T80" fmla="*/ 546 w 661"/>
                <a:gd name="T81" fmla="*/ 297 h 558"/>
                <a:gd name="T82" fmla="*/ 582 w 661"/>
                <a:gd name="T83" fmla="*/ 279 h 558"/>
                <a:gd name="T84" fmla="*/ 592 w 661"/>
                <a:gd name="T85" fmla="*/ 309 h 558"/>
                <a:gd name="T86" fmla="*/ 615 w 661"/>
                <a:gd name="T87" fmla="*/ 279 h 558"/>
                <a:gd name="T88" fmla="*/ 589 w 661"/>
                <a:gd name="T89" fmla="*/ 279 h 558"/>
                <a:gd name="T90" fmla="*/ 559 w 661"/>
                <a:gd name="T91" fmla="*/ 267 h 558"/>
                <a:gd name="T92" fmla="*/ 635 w 661"/>
                <a:gd name="T93" fmla="*/ 260 h 558"/>
                <a:gd name="T94" fmla="*/ 638 w 661"/>
                <a:gd name="T95" fmla="*/ 274 h 558"/>
                <a:gd name="T96" fmla="*/ 658 w 661"/>
                <a:gd name="T97" fmla="*/ 260 h 558"/>
                <a:gd name="T98" fmla="*/ 649 w 661"/>
                <a:gd name="T99" fmla="*/ 219 h 558"/>
                <a:gd name="T100" fmla="*/ 610 w 661"/>
                <a:gd name="T101" fmla="*/ 168 h 558"/>
                <a:gd name="T102" fmla="*/ 592 w 661"/>
                <a:gd name="T103" fmla="*/ 164 h 558"/>
                <a:gd name="T104" fmla="*/ 576 w 661"/>
                <a:gd name="T105" fmla="*/ 138 h 558"/>
                <a:gd name="T106" fmla="*/ 532 w 661"/>
                <a:gd name="T107" fmla="*/ 141 h 558"/>
                <a:gd name="T108" fmla="*/ 527 w 661"/>
                <a:gd name="T109" fmla="*/ 175 h 558"/>
                <a:gd name="T110" fmla="*/ 509 w 661"/>
                <a:gd name="T111" fmla="*/ 226 h 558"/>
                <a:gd name="T112" fmla="*/ 497 w 661"/>
                <a:gd name="T113" fmla="*/ 196 h 558"/>
                <a:gd name="T114" fmla="*/ 451 w 661"/>
                <a:gd name="T115" fmla="*/ 178 h 558"/>
                <a:gd name="T116" fmla="*/ 451 w 661"/>
                <a:gd name="T117" fmla="*/ 132 h 558"/>
                <a:gd name="T118" fmla="*/ 493 w 661"/>
                <a:gd name="T119" fmla="*/ 97 h 558"/>
                <a:gd name="T120" fmla="*/ 513 w 661"/>
                <a:gd name="T121" fmla="*/ 69 h 558"/>
                <a:gd name="T122" fmla="*/ 488 w 661"/>
                <a:gd name="T123" fmla="*/ 58 h 558"/>
                <a:gd name="T124" fmla="*/ 479 w 661"/>
                <a:gd name="T125" fmla="*/ 14 h 5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1"/>
                <a:gd name="T190" fmla="*/ 0 h 558"/>
                <a:gd name="T191" fmla="*/ 661 w 661"/>
                <a:gd name="T192" fmla="*/ 558 h 5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1" h="558">
                  <a:moveTo>
                    <a:pt x="493" y="10"/>
                  </a:moveTo>
                  <a:lnTo>
                    <a:pt x="477" y="0"/>
                  </a:lnTo>
                  <a:lnTo>
                    <a:pt x="467" y="14"/>
                  </a:lnTo>
                  <a:lnTo>
                    <a:pt x="465" y="37"/>
                  </a:lnTo>
                  <a:lnTo>
                    <a:pt x="456" y="51"/>
                  </a:lnTo>
                  <a:lnTo>
                    <a:pt x="460" y="58"/>
                  </a:lnTo>
                  <a:lnTo>
                    <a:pt x="444" y="65"/>
                  </a:lnTo>
                  <a:lnTo>
                    <a:pt x="440" y="51"/>
                  </a:lnTo>
                  <a:lnTo>
                    <a:pt x="426" y="58"/>
                  </a:lnTo>
                  <a:lnTo>
                    <a:pt x="424" y="69"/>
                  </a:lnTo>
                  <a:lnTo>
                    <a:pt x="391" y="58"/>
                  </a:lnTo>
                  <a:lnTo>
                    <a:pt x="378" y="60"/>
                  </a:lnTo>
                  <a:lnTo>
                    <a:pt x="371" y="72"/>
                  </a:lnTo>
                  <a:lnTo>
                    <a:pt x="336" y="65"/>
                  </a:lnTo>
                  <a:lnTo>
                    <a:pt x="336" y="53"/>
                  </a:lnTo>
                  <a:lnTo>
                    <a:pt x="318" y="56"/>
                  </a:lnTo>
                  <a:lnTo>
                    <a:pt x="304" y="42"/>
                  </a:lnTo>
                  <a:lnTo>
                    <a:pt x="292" y="42"/>
                  </a:lnTo>
                  <a:lnTo>
                    <a:pt x="292" y="51"/>
                  </a:lnTo>
                  <a:lnTo>
                    <a:pt x="279" y="42"/>
                  </a:lnTo>
                  <a:lnTo>
                    <a:pt x="256" y="51"/>
                  </a:lnTo>
                  <a:lnTo>
                    <a:pt x="244" y="56"/>
                  </a:lnTo>
                  <a:lnTo>
                    <a:pt x="235" y="51"/>
                  </a:lnTo>
                  <a:lnTo>
                    <a:pt x="226" y="56"/>
                  </a:lnTo>
                  <a:lnTo>
                    <a:pt x="209" y="46"/>
                  </a:lnTo>
                  <a:lnTo>
                    <a:pt x="182" y="42"/>
                  </a:lnTo>
                  <a:lnTo>
                    <a:pt x="175" y="49"/>
                  </a:lnTo>
                  <a:lnTo>
                    <a:pt x="168" y="42"/>
                  </a:lnTo>
                  <a:lnTo>
                    <a:pt x="152" y="42"/>
                  </a:lnTo>
                  <a:lnTo>
                    <a:pt x="145" y="33"/>
                  </a:lnTo>
                  <a:lnTo>
                    <a:pt x="134" y="33"/>
                  </a:lnTo>
                  <a:lnTo>
                    <a:pt x="131" y="23"/>
                  </a:lnTo>
                  <a:lnTo>
                    <a:pt x="117" y="28"/>
                  </a:lnTo>
                  <a:lnTo>
                    <a:pt x="81" y="39"/>
                  </a:lnTo>
                  <a:lnTo>
                    <a:pt x="64" y="56"/>
                  </a:lnTo>
                  <a:lnTo>
                    <a:pt x="81" y="74"/>
                  </a:lnTo>
                  <a:lnTo>
                    <a:pt x="78" y="79"/>
                  </a:lnTo>
                  <a:lnTo>
                    <a:pt x="62" y="72"/>
                  </a:lnTo>
                  <a:lnTo>
                    <a:pt x="51" y="79"/>
                  </a:lnTo>
                  <a:lnTo>
                    <a:pt x="58" y="97"/>
                  </a:lnTo>
                  <a:lnTo>
                    <a:pt x="69" y="92"/>
                  </a:lnTo>
                  <a:lnTo>
                    <a:pt x="78" y="97"/>
                  </a:lnTo>
                  <a:lnTo>
                    <a:pt x="69" y="106"/>
                  </a:lnTo>
                  <a:lnTo>
                    <a:pt x="64" y="113"/>
                  </a:lnTo>
                  <a:lnTo>
                    <a:pt x="53" y="111"/>
                  </a:lnTo>
                  <a:lnTo>
                    <a:pt x="39" y="122"/>
                  </a:lnTo>
                  <a:lnTo>
                    <a:pt x="39" y="138"/>
                  </a:lnTo>
                  <a:lnTo>
                    <a:pt x="51" y="145"/>
                  </a:lnTo>
                  <a:lnTo>
                    <a:pt x="62" y="141"/>
                  </a:lnTo>
                  <a:lnTo>
                    <a:pt x="58" y="152"/>
                  </a:lnTo>
                  <a:lnTo>
                    <a:pt x="71" y="155"/>
                  </a:lnTo>
                  <a:lnTo>
                    <a:pt x="74" y="161"/>
                  </a:lnTo>
                  <a:lnTo>
                    <a:pt x="44" y="178"/>
                  </a:lnTo>
                  <a:lnTo>
                    <a:pt x="0" y="191"/>
                  </a:lnTo>
                  <a:lnTo>
                    <a:pt x="0" y="196"/>
                  </a:lnTo>
                  <a:lnTo>
                    <a:pt x="46" y="182"/>
                  </a:lnTo>
                  <a:lnTo>
                    <a:pt x="97" y="148"/>
                  </a:lnTo>
                  <a:lnTo>
                    <a:pt x="90" y="141"/>
                  </a:lnTo>
                  <a:lnTo>
                    <a:pt x="85" y="138"/>
                  </a:lnTo>
                  <a:lnTo>
                    <a:pt x="97" y="138"/>
                  </a:lnTo>
                  <a:lnTo>
                    <a:pt x="115" y="120"/>
                  </a:lnTo>
                  <a:lnTo>
                    <a:pt x="115" y="127"/>
                  </a:lnTo>
                  <a:lnTo>
                    <a:pt x="106" y="138"/>
                  </a:lnTo>
                  <a:lnTo>
                    <a:pt x="124" y="136"/>
                  </a:lnTo>
                  <a:lnTo>
                    <a:pt x="134" y="138"/>
                  </a:lnTo>
                  <a:lnTo>
                    <a:pt x="134" y="132"/>
                  </a:lnTo>
                  <a:lnTo>
                    <a:pt x="140" y="132"/>
                  </a:lnTo>
                  <a:lnTo>
                    <a:pt x="157" y="138"/>
                  </a:lnTo>
                  <a:lnTo>
                    <a:pt x="168" y="132"/>
                  </a:lnTo>
                  <a:lnTo>
                    <a:pt x="170" y="122"/>
                  </a:lnTo>
                  <a:lnTo>
                    <a:pt x="184" y="132"/>
                  </a:lnTo>
                  <a:lnTo>
                    <a:pt x="175" y="138"/>
                  </a:lnTo>
                  <a:lnTo>
                    <a:pt x="180" y="150"/>
                  </a:lnTo>
                  <a:lnTo>
                    <a:pt x="189" y="155"/>
                  </a:lnTo>
                  <a:lnTo>
                    <a:pt x="193" y="187"/>
                  </a:lnTo>
                  <a:lnTo>
                    <a:pt x="203" y="194"/>
                  </a:lnTo>
                  <a:lnTo>
                    <a:pt x="209" y="189"/>
                  </a:lnTo>
                  <a:lnTo>
                    <a:pt x="219" y="198"/>
                  </a:lnTo>
                  <a:lnTo>
                    <a:pt x="219" y="212"/>
                  </a:lnTo>
                  <a:lnTo>
                    <a:pt x="223" y="219"/>
                  </a:lnTo>
                  <a:lnTo>
                    <a:pt x="214" y="224"/>
                  </a:lnTo>
                  <a:lnTo>
                    <a:pt x="223" y="240"/>
                  </a:lnTo>
                  <a:lnTo>
                    <a:pt x="228" y="247"/>
                  </a:lnTo>
                  <a:lnTo>
                    <a:pt x="216" y="293"/>
                  </a:lnTo>
                  <a:lnTo>
                    <a:pt x="239" y="364"/>
                  </a:lnTo>
                  <a:lnTo>
                    <a:pt x="244" y="378"/>
                  </a:lnTo>
                  <a:lnTo>
                    <a:pt x="256" y="383"/>
                  </a:lnTo>
                  <a:lnTo>
                    <a:pt x="260" y="406"/>
                  </a:lnTo>
                  <a:lnTo>
                    <a:pt x="267" y="417"/>
                  </a:lnTo>
                  <a:lnTo>
                    <a:pt x="260" y="424"/>
                  </a:lnTo>
                  <a:lnTo>
                    <a:pt x="265" y="433"/>
                  </a:lnTo>
                  <a:lnTo>
                    <a:pt x="276" y="447"/>
                  </a:lnTo>
                  <a:lnTo>
                    <a:pt x="283" y="459"/>
                  </a:lnTo>
                  <a:lnTo>
                    <a:pt x="295" y="465"/>
                  </a:lnTo>
                  <a:lnTo>
                    <a:pt x="297" y="463"/>
                  </a:lnTo>
                  <a:lnTo>
                    <a:pt x="292" y="449"/>
                  </a:lnTo>
                  <a:lnTo>
                    <a:pt x="281" y="429"/>
                  </a:lnTo>
                  <a:lnTo>
                    <a:pt x="276" y="415"/>
                  </a:lnTo>
                  <a:lnTo>
                    <a:pt x="276" y="401"/>
                  </a:lnTo>
                  <a:lnTo>
                    <a:pt x="281" y="401"/>
                  </a:lnTo>
                  <a:lnTo>
                    <a:pt x="283" y="419"/>
                  </a:lnTo>
                  <a:lnTo>
                    <a:pt x="295" y="435"/>
                  </a:lnTo>
                  <a:lnTo>
                    <a:pt x="318" y="463"/>
                  </a:lnTo>
                  <a:lnTo>
                    <a:pt x="325" y="465"/>
                  </a:lnTo>
                  <a:lnTo>
                    <a:pt x="336" y="477"/>
                  </a:lnTo>
                  <a:lnTo>
                    <a:pt x="350" y="486"/>
                  </a:lnTo>
                  <a:lnTo>
                    <a:pt x="366" y="500"/>
                  </a:lnTo>
                  <a:lnTo>
                    <a:pt x="382" y="507"/>
                  </a:lnTo>
                  <a:lnTo>
                    <a:pt x="398" y="514"/>
                  </a:lnTo>
                  <a:lnTo>
                    <a:pt x="426" y="544"/>
                  </a:lnTo>
                  <a:lnTo>
                    <a:pt x="435" y="551"/>
                  </a:lnTo>
                  <a:lnTo>
                    <a:pt x="447" y="558"/>
                  </a:lnTo>
                  <a:lnTo>
                    <a:pt x="472" y="548"/>
                  </a:lnTo>
                  <a:lnTo>
                    <a:pt x="479" y="532"/>
                  </a:lnTo>
                  <a:lnTo>
                    <a:pt x="465" y="539"/>
                  </a:lnTo>
                  <a:lnTo>
                    <a:pt x="444" y="537"/>
                  </a:lnTo>
                  <a:lnTo>
                    <a:pt x="442" y="528"/>
                  </a:lnTo>
                  <a:lnTo>
                    <a:pt x="444" y="516"/>
                  </a:lnTo>
                  <a:lnTo>
                    <a:pt x="444" y="502"/>
                  </a:lnTo>
                  <a:lnTo>
                    <a:pt x="433" y="493"/>
                  </a:lnTo>
                  <a:lnTo>
                    <a:pt x="421" y="491"/>
                  </a:lnTo>
                  <a:lnTo>
                    <a:pt x="419" y="495"/>
                  </a:lnTo>
                  <a:lnTo>
                    <a:pt x="405" y="491"/>
                  </a:lnTo>
                  <a:lnTo>
                    <a:pt x="410" y="484"/>
                  </a:lnTo>
                  <a:lnTo>
                    <a:pt x="426" y="479"/>
                  </a:lnTo>
                  <a:lnTo>
                    <a:pt x="419" y="465"/>
                  </a:lnTo>
                  <a:lnTo>
                    <a:pt x="424" y="463"/>
                  </a:lnTo>
                  <a:lnTo>
                    <a:pt x="421" y="447"/>
                  </a:lnTo>
                  <a:lnTo>
                    <a:pt x="414" y="447"/>
                  </a:lnTo>
                  <a:lnTo>
                    <a:pt x="403" y="449"/>
                  </a:lnTo>
                  <a:lnTo>
                    <a:pt x="394" y="461"/>
                  </a:lnTo>
                  <a:lnTo>
                    <a:pt x="378" y="463"/>
                  </a:lnTo>
                  <a:lnTo>
                    <a:pt x="359" y="454"/>
                  </a:lnTo>
                  <a:lnTo>
                    <a:pt x="357" y="431"/>
                  </a:lnTo>
                  <a:lnTo>
                    <a:pt x="368" y="419"/>
                  </a:lnTo>
                  <a:lnTo>
                    <a:pt x="368" y="408"/>
                  </a:lnTo>
                  <a:lnTo>
                    <a:pt x="361" y="401"/>
                  </a:lnTo>
                  <a:lnTo>
                    <a:pt x="373" y="403"/>
                  </a:lnTo>
                  <a:lnTo>
                    <a:pt x="387" y="394"/>
                  </a:lnTo>
                  <a:lnTo>
                    <a:pt x="389" y="389"/>
                  </a:lnTo>
                  <a:lnTo>
                    <a:pt x="396" y="392"/>
                  </a:lnTo>
                  <a:lnTo>
                    <a:pt x="398" y="396"/>
                  </a:lnTo>
                  <a:lnTo>
                    <a:pt x="410" y="396"/>
                  </a:lnTo>
                  <a:lnTo>
                    <a:pt x="419" y="403"/>
                  </a:lnTo>
                  <a:lnTo>
                    <a:pt x="419" y="394"/>
                  </a:lnTo>
                  <a:lnTo>
                    <a:pt x="426" y="394"/>
                  </a:lnTo>
                  <a:lnTo>
                    <a:pt x="433" y="401"/>
                  </a:lnTo>
                  <a:lnTo>
                    <a:pt x="451" y="401"/>
                  </a:lnTo>
                  <a:lnTo>
                    <a:pt x="451" y="419"/>
                  </a:lnTo>
                  <a:lnTo>
                    <a:pt x="460" y="433"/>
                  </a:lnTo>
                  <a:lnTo>
                    <a:pt x="470" y="435"/>
                  </a:lnTo>
                  <a:lnTo>
                    <a:pt x="470" y="426"/>
                  </a:lnTo>
                  <a:lnTo>
                    <a:pt x="470" y="401"/>
                  </a:lnTo>
                  <a:lnTo>
                    <a:pt x="465" y="394"/>
                  </a:lnTo>
                  <a:lnTo>
                    <a:pt x="488" y="362"/>
                  </a:lnTo>
                  <a:lnTo>
                    <a:pt x="500" y="359"/>
                  </a:lnTo>
                  <a:lnTo>
                    <a:pt x="504" y="348"/>
                  </a:lnTo>
                  <a:lnTo>
                    <a:pt x="511" y="346"/>
                  </a:lnTo>
                  <a:lnTo>
                    <a:pt x="504" y="339"/>
                  </a:lnTo>
                  <a:lnTo>
                    <a:pt x="504" y="332"/>
                  </a:lnTo>
                  <a:lnTo>
                    <a:pt x="516" y="327"/>
                  </a:lnTo>
                  <a:lnTo>
                    <a:pt x="525" y="313"/>
                  </a:lnTo>
                  <a:lnTo>
                    <a:pt x="541" y="311"/>
                  </a:lnTo>
                  <a:lnTo>
                    <a:pt x="546" y="297"/>
                  </a:lnTo>
                  <a:lnTo>
                    <a:pt x="541" y="295"/>
                  </a:lnTo>
                  <a:lnTo>
                    <a:pt x="548" y="288"/>
                  </a:lnTo>
                  <a:lnTo>
                    <a:pt x="564" y="284"/>
                  </a:lnTo>
                  <a:lnTo>
                    <a:pt x="582" y="279"/>
                  </a:lnTo>
                  <a:lnTo>
                    <a:pt x="585" y="288"/>
                  </a:lnTo>
                  <a:lnTo>
                    <a:pt x="580" y="297"/>
                  </a:lnTo>
                  <a:lnTo>
                    <a:pt x="576" y="307"/>
                  </a:lnTo>
                  <a:lnTo>
                    <a:pt x="592" y="309"/>
                  </a:lnTo>
                  <a:lnTo>
                    <a:pt x="596" y="302"/>
                  </a:lnTo>
                  <a:lnTo>
                    <a:pt x="601" y="297"/>
                  </a:lnTo>
                  <a:lnTo>
                    <a:pt x="615" y="290"/>
                  </a:lnTo>
                  <a:lnTo>
                    <a:pt x="615" y="279"/>
                  </a:lnTo>
                  <a:lnTo>
                    <a:pt x="608" y="274"/>
                  </a:lnTo>
                  <a:lnTo>
                    <a:pt x="608" y="279"/>
                  </a:lnTo>
                  <a:lnTo>
                    <a:pt x="601" y="284"/>
                  </a:lnTo>
                  <a:lnTo>
                    <a:pt x="589" y="279"/>
                  </a:lnTo>
                  <a:lnTo>
                    <a:pt x="596" y="267"/>
                  </a:lnTo>
                  <a:lnTo>
                    <a:pt x="592" y="260"/>
                  </a:lnTo>
                  <a:lnTo>
                    <a:pt x="582" y="260"/>
                  </a:lnTo>
                  <a:lnTo>
                    <a:pt x="559" y="267"/>
                  </a:lnTo>
                  <a:lnTo>
                    <a:pt x="582" y="256"/>
                  </a:lnTo>
                  <a:lnTo>
                    <a:pt x="617" y="258"/>
                  </a:lnTo>
                  <a:lnTo>
                    <a:pt x="631" y="251"/>
                  </a:lnTo>
                  <a:lnTo>
                    <a:pt x="635" y="260"/>
                  </a:lnTo>
                  <a:lnTo>
                    <a:pt x="619" y="267"/>
                  </a:lnTo>
                  <a:lnTo>
                    <a:pt x="622" y="272"/>
                  </a:lnTo>
                  <a:lnTo>
                    <a:pt x="635" y="279"/>
                  </a:lnTo>
                  <a:lnTo>
                    <a:pt x="638" y="274"/>
                  </a:lnTo>
                  <a:lnTo>
                    <a:pt x="642" y="286"/>
                  </a:lnTo>
                  <a:lnTo>
                    <a:pt x="649" y="279"/>
                  </a:lnTo>
                  <a:lnTo>
                    <a:pt x="661" y="279"/>
                  </a:lnTo>
                  <a:lnTo>
                    <a:pt x="658" y="260"/>
                  </a:lnTo>
                  <a:lnTo>
                    <a:pt x="649" y="258"/>
                  </a:lnTo>
                  <a:lnTo>
                    <a:pt x="642" y="249"/>
                  </a:lnTo>
                  <a:lnTo>
                    <a:pt x="649" y="244"/>
                  </a:lnTo>
                  <a:lnTo>
                    <a:pt x="649" y="219"/>
                  </a:lnTo>
                  <a:lnTo>
                    <a:pt x="635" y="208"/>
                  </a:lnTo>
                  <a:lnTo>
                    <a:pt x="622" y="205"/>
                  </a:lnTo>
                  <a:lnTo>
                    <a:pt x="619" y="185"/>
                  </a:lnTo>
                  <a:lnTo>
                    <a:pt x="610" y="168"/>
                  </a:lnTo>
                  <a:lnTo>
                    <a:pt x="608" y="150"/>
                  </a:lnTo>
                  <a:lnTo>
                    <a:pt x="601" y="152"/>
                  </a:lnTo>
                  <a:lnTo>
                    <a:pt x="594" y="148"/>
                  </a:lnTo>
                  <a:lnTo>
                    <a:pt x="592" y="164"/>
                  </a:lnTo>
                  <a:lnTo>
                    <a:pt x="582" y="168"/>
                  </a:lnTo>
                  <a:lnTo>
                    <a:pt x="576" y="157"/>
                  </a:lnTo>
                  <a:lnTo>
                    <a:pt x="582" y="148"/>
                  </a:lnTo>
                  <a:lnTo>
                    <a:pt x="576" y="138"/>
                  </a:lnTo>
                  <a:lnTo>
                    <a:pt x="564" y="138"/>
                  </a:lnTo>
                  <a:lnTo>
                    <a:pt x="557" y="129"/>
                  </a:lnTo>
                  <a:lnTo>
                    <a:pt x="527" y="129"/>
                  </a:lnTo>
                  <a:lnTo>
                    <a:pt x="532" y="141"/>
                  </a:lnTo>
                  <a:lnTo>
                    <a:pt x="523" y="148"/>
                  </a:lnTo>
                  <a:lnTo>
                    <a:pt x="527" y="155"/>
                  </a:lnTo>
                  <a:lnTo>
                    <a:pt x="523" y="166"/>
                  </a:lnTo>
                  <a:lnTo>
                    <a:pt x="527" y="175"/>
                  </a:lnTo>
                  <a:lnTo>
                    <a:pt x="523" y="189"/>
                  </a:lnTo>
                  <a:lnTo>
                    <a:pt x="509" y="198"/>
                  </a:lnTo>
                  <a:lnTo>
                    <a:pt x="509" y="208"/>
                  </a:lnTo>
                  <a:lnTo>
                    <a:pt x="509" y="226"/>
                  </a:lnTo>
                  <a:lnTo>
                    <a:pt x="500" y="226"/>
                  </a:lnTo>
                  <a:lnTo>
                    <a:pt x="504" y="214"/>
                  </a:lnTo>
                  <a:lnTo>
                    <a:pt x="497" y="208"/>
                  </a:lnTo>
                  <a:lnTo>
                    <a:pt x="497" y="196"/>
                  </a:lnTo>
                  <a:lnTo>
                    <a:pt x="488" y="194"/>
                  </a:lnTo>
                  <a:lnTo>
                    <a:pt x="474" y="187"/>
                  </a:lnTo>
                  <a:lnTo>
                    <a:pt x="460" y="178"/>
                  </a:lnTo>
                  <a:lnTo>
                    <a:pt x="451" y="178"/>
                  </a:lnTo>
                  <a:lnTo>
                    <a:pt x="444" y="159"/>
                  </a:lnTo>
                  <a:lnTo>
                    <a:pt x="435" y="155"/>
                  </a:lnTo>
                  <a:lnTo>
                    <a:pt x="442" y="136"/>
                  </a:lnTo>
                  <a:lnTo>
                    <a:pt x="451" y="132"/>
                  </a:lnTo>
                  <a:lnTo>
                    <a:pt x="463" y="129"/>
                  </a:lnTo>
                  <a:lnTo>
                    <a:pt x="463" y="115"/>
                  </a:lnTo>
                  <a:lnTo>
                    <a:pt x="481" y="111"/>
                  </a:lnTo>
                  <a:lnTo>
                    <a:pt x="493" y="97"/>
                  </a:lnTo>
                  <a:lnTo>
                    <a:pt x="497" y="83"/>
                  </a:lnTo>
                  <a:lnTo>
                    <a:pt x="513" y="81"/>
                  </a:lnTo>
                  <a:lnTo>
                    <a:pt x="523" y="74"/>
                  </a:lnTo>
                  <a:lnTo>
                    <a:pt x="513" y="69"/>
                  </a:lnTo>
                  <a:lnTo>
                    <a:pt x="511" y="58"/>
                  </a:lnTo>
                  <a:lnTo>
                    <a:pt x="502" y="58"/>
                  </a:lnTo>
                  <a:lnTo>
                    <a:pt x="495" y="69"/>
                  </a:lnTo>
                  <a:lnTo>
                    <a:pt x="488" y="58"/>
                  </a:lnTo>
                  <a:lnTo>
                    <a:pt x="474" y="53"/>
                  </a:lnTo>
                  <a:lnTo>
                    <a:pt x="477" y="44"/>
                  </a:lnTo>
                  <a:lnTo>
                    <a:pt x="470" y="37"/>
                  </a:lnTo>
                  <a:lnTo>
                    <a:pt x="479" y="14"/>
                  </a:lnTo>
                  <a:lnTo>
                    <a:pt x="493" y="1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 name="Freeform 5">
              <a:extLst>
                <a:ext uri="{FF2B5EF4-FFF2-40B4-BE49-F238E27FC236}">
                  <a16:creationId xmlns:a16="http://schemas.microsoft.com/office/drawing/2014/main" id="{2DBE94EF-B1C9-CED0-8C0E-A4D5DCBE5FC7}"/>
                </a:ext>
              </a:extLst>
            </p:cNvPr>
            <p:cNvSpPr>
              <a:spLocks noChangeAspect="1"/>
            </p:cNvSpPr>
            <p:nvPr/>
          </p:nvSpPr>
          <p:spPr bwMode="auto">
            <a:xfrm>
              <a:off x="2656" y="2043"/>
              <a:ext cx="294" cy="522"/>
            </a:xfrm>
            <a:custGeom>
              <a:avLst/>
              <a:gdLst>
                <a:gd name="T0" fmla="*/ 30 w 294"/>
                <a:gd name="T1" fmla="*/ 27 h 522"/>
                <a:gd name="T2" fmla="*/ 34 w 294"/>
                <a:gd name="T3" fmla="*/ 71 h 522"/>
                <a:gd name="T4" fmla="*/ 11 w 294"/>
                <a:gd name="T5" fmla="*/ 113 h 522"/>
                <a:gd name="T6" fmla="*/ 4 w 294"/>
                <a:gd name="T7" fmla="*/ 131 h 522"/>
                <a:gd name="T8" fmla="*/ 27 w 294"/>
                <a:gd name="T9" fmla="*/ 172 h 522"/>
                <a:gd name="T10" fmla="*/ 66 w 294"/>
                <a:gd name="T11" fmla="*/ 207 h 522"/>
                <a:gd name="T12" fmla="*/ 76 w 294"/>
                <a:gd name="T13" fmla="*/ 237 h 522"/>
                <a:gd name="T14" fmla="*/ 66 w 294"/>
                <a:gd name="T15" fmla="*/ 299 h 522"/>
                <a:gd name="T16" fmla="*/ 62 w 294"/>
                <a:gd name="T17" fmla="*/ 393 h 522"/>
                <a:gd name="T18" fmla="*/ 66 w 294"/>
                <a:gd name="T19" fmla="*/ 428 h 522"/>
                <a:gd name="T20" fmla="*/ 64 w 294"/>
                <a:gd name="T21" fmla="*/ 467 h 522"/>
                <a:gd name="T22" fmla="*/ 78 w 294"/>
                <a:gd name="T23" fmla="*/ 495 h 522"/>
                <a:gd name="T24" fmla="*/ 76 w 294"/>
                <a:gd name="T25" fmla="*/ 506 h 522"/>
                <a:gd name="T26" fmla="*/ 108 w 294"/>
                <a:gd name="T27" fmla="*/ 515 h 522"/>
                <a:gd name="T28" fmla="*/ 133 w 294"/>
                <a:gd name="T29" fmla="*/ 515 h 522"/>
                <a:gd name="T30" fmla="*/ 110 w 294"/>
                <a:gd name="T31" fmla="*/ 497 h 522"/>
                <a:gd name="T32" fmla="*/ 110 w 294"/>
                <a:gd name="T33" fmla="*/ 486 h 522"/>
                <a:gd name="T34" fmla="*/ 115 w 294"/>
                <a:gd name="T35" fmla="*/ 456 h 522"/>
                <a:gd name="T36" fmla="*/ 101 w 294"/>
                <a:gd name="T37" fmla="*/ 430 h 522"/>
                <a:gd name="T38" fmla="*/ 119 w 294"/>
                <a:gd name="T39" fmla="*/ 414 h 522"/>
                <a:gd name="T40" fmla="*/ 115 w 294"/>
                <a:gd name="T41" fmla="*/ 396 h 522"/>
                <a:gd name="T42" fmla="*/ 136 w 294"/>
                <a:gd name="T43" fmla="*/ 380 h 522"/>
                <a:gd name="T44" fmla="*/ 163 w 294"/>
                <a:gd name="T45" fmla="*/ 366 h 522"/>
                <a:gd name="T46" fmla="*/ 165 w 294"/>
                <a:gd name="T47" fmla="*/ 343 h 522"/>
                <a:gd name="T48" fmla="*/ 186 w 294"/>
                <a:gd name="T49" fmla="*/ 338 h 522"/>
                <a:gd name="T50" fmla="*/ 205 w 294"/>
                <a:gd name="T51" fmla="*/ 315 h 522"/>
                <a:gd name="T52" fmla="*/ 209 w 294"/>
                <a:gd name="T53" fmla="*/ 281 h 522"/>
                <a:gd name="T54" fmla="*/ 225 w 294"/>
                <a:gd name="T55" fmla="*/ 262 h 522"/>
                <a:gd name="T56" fmla="*/ 267 w 294"/>
                <a:gd name="T57" fmla="*/ 232 h 522"/>
                <a:gd name="T58" fmla="*/ 287 w 294"/>
                <a:gd name="T59" fmla="*/ 159 h 522"/>
                <a:gd name="T60" fmla="*/ 276 w 294"/>
                <a:gd name="T61" fmla="*/ 126 h 522"/>
                <a:gd name="T62" fmla="*/ 246 w 294"/>
                <a:gd name="T63" fmla="*/ 110 h 522"/>
                <a:gd name="T64" fmla="*/ 235 w 294"/>
                <a:gd name="T65" fmla="*/ 108 h 522"/>
                <a:gd name="T66" fmla="*/ 209 w 294"/>
                <a:gd name="T67" fmla="*/ 94 h 522"/>
                <a:gd name="T68" fmla="*/ 205 w 294"/>
                <a:gd name="T69" fmla="*/ 76 h 522"/>
                <a:gd name="T70" fmla="*/ 182 w 294"/>
                <a:gd name="T71" fmla="*/ 62 h 522"/>
                <a:gd name="T72" fmla="*/ 156 w 294"/>
                <a:gd name="T73" fmla="*/ 50 h 522"/>
                <a:gd name="T74" fmla="*/ 138 w 294"/>
                <a:gd name="T75" fmla="*/ 32 h 522"/>
                <a:gd name="T76" fmla="*/ 85 w 294"/>
                <a:gd name="T77" fmla="*/ 13 h 522"/>
                <a:gd name="T78" fmla="*/ 66 w 294"/>
                <a:gd name="T79" fmla="*/ 2 h 522"/>
                <a:gd name="T80" fmla="*/ 41 w 294"/>
                <a:gd name="T81" fmla="*/ 9 h 5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4"/>
                <a:gd name="T124" fmla="*/ 0 h 522"/>
                <a:gd name="T125" fmla="*/ 294 w 294"/>
                <a:gd name="T126" fmla="*/ 522 h 5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4" h="522">
                  <a:moveTo>
                    <a:pt x="41" y="9"/>
                  </a:moveTo>
                  <a:lnTo>
                    <a:pt x="30" y="27"/>
                  </a:lnTo>
                  <a:lnTo>
                    <a:pt x="30" y="50"/>
                  </a:lnTo>
                  <a:lnTo>
                    <a:pt x="34" y="71"/>
                  </a:lnTo>
                  <a:lnTo>
                    <a:pt x="9" y="89"/>
                  </a:lnTo>
                  <a:lnTo>
                    <a:pt x="11" y="113"/>
                  </a:lnTo>
                  <a:lnTo>
                    <a:pt x="0" y="122"/>
                  </a:lnTo>
                  <a:lnTo>
                    <a:pt x="4" y="131"/>
                  </a:lnTo>
                  <a:lnTo>
                    <a:pt x="25" y="156"/>
                  </a:lnTo>
                  <a:lnTo>
                    <a:pt x="27" y="172"/>
                  </a:lnTo>
                  <a:lnTo>
                    <a:pt x="50" y="202"/>
                  </a:lnTo>
                  <a:lnTo>
                    <a:pt x="66" y="207"/>
                  </a:lnTo>
                  <a:lnTo>
                    <a:pt x="69" y="228"/>
                  </a:lnTo>
                  <a:lnTo>
                    <a:pt x="76" y="237"/>
                  </a:lnTo>
                  <a:lnTo>
                    <a:pt x="73" y="281"/>
                  </a:lnTo>
                  <a:lnTo>
                    <a:pt x="66" y="299"/>
                  </a:lnTo>
                  <a:lnTo>
                    <a:pt x="69" y="345"/>
                  </a:lnTo>
                  <a:lnTo>
                    <a:pt x="62" y="393"/>
                  </a:lnTo>
                  <a:lnTo>
                    <a:pt x="71" y="400"/>
                  </a:lnTo>
                  <a:lnTo>
                    <a:pt x="66" y="428"/>
                  </a:lnTo>
                  <a:lnTo>
                    <a:pt x="57" y="435"/>
                  </a:lnTo>
                  <a:lnTo>
                    <a:pt x="64" y="467"/>
                  </a:lnTo>
                  <a:lnTo>
                    <a:pt x="78" y="483"/>
                  </a:lnTo>
                  <a:lnTo>
                    <a:pt x="78" y="495"/>
                  </a:lnTo>
                  <a:lnTo>
                    <a:pt x="83" y="502"/>
                  </a:lnTo>
                  <a:lnTo>
                    <a:pt x="76" y="506"/>
                  </a:lnTo>
                  <a:lnTo>
                    <a:pt x="92" y="515"/>
                  </a:lnTo>
                  <a:lnTo>
                    <a:pt x="108" y="515"/>
                  </a:lnTo>
                  <a:lnTo>
                    <a:pt x="126" y="522"/>
                  </a:lnTo>
                  <a:lnTo>
                    <a:pt x="133" y="515"/>
                  </a:lnTo>
                  <a:lnTo>
                    <a:pt x="115" y="506"/>
                  </a:lnTo>
                  <a:lnTo>
                    <a:pt x="110" y="497"/>
                  </a:lnTo>
                  <a:lnTo>
                    <a:pt x="94" y="497"/>
                  </a:lnTo>
                  <a:lnTo>
                    <a:pt x="110" y="486"/>
                  </a:lnTo>
                  <a:lnTo>
                    <a:pt x="96" y="479"/>
                  </a:lnTo>
                  <a:lnTo>
                    <a:pt x="115" y="456"/>
                  </a:lnTo>
                  <a:lnTo>
                    <a:pt x="106" y="444"/>
                  </a:lnTo>
                  <a:lnTo>
                    <a:pt x="101" y="430"/>
                  </a:lnTo>
                  <a:lnTo>
                    <a:pt x="112" y="428"/>
                  </a:lnTo>
                  <a:lnTo>
                    <a:pt x="119" y="414"/>
                  </a:lnTo>
                  <a:lnTo>
                    <a:pt x="129" y="410"/>
                  </a:lnTo>
                  <a:lnTo>
                    <a:pt x="115" y="396"/>
                  </a:lnTo>
                  <a:lnTo>
                    <a:pt x="126" y="393"/>
                  </a:lnTo>
                  <a:lnTo>
                    <a:pt x="136" y="380"/>
                  </a:lnTo>
                  <a:lnTo>
                    <a:pt x="147" y="380"/>
                  </a:lnTo>
                  <a:lnTo>
                    <a:pt x="163" y="366"/>
                  </a:lnTo>
                  <a:lnTo>
                    <a:pt x="156" y="343"/>
                  </a:lnTo>
                  <a:lnTo>
                    <a:pt x="165" y="343"/>
                  </a:lnTo>
                  <a:lnTo>
                    <a:pt x="168" y="350"/>
                  </a:lnTo>
                  <a:lnTo>
                    <a:pt x="186" y="338"/>
                  </a:lnTo>
                  <a:lnTo>
                    <a:pt x="188" y="317"/>
                  </a:lnTo>
                  <a:lnTo>
                    <a:pt x="205" y="315"/>
                  </a:lnTo>
                  <a:lnTo>
                    <a:pt x="211" y="306"/>
                  </a:lnTo>
                  <a:lnTo>
                    <a:pt x="209" y="281"/>
                  </a:lnTo>
                  <a:lnTo>
                    <a:pt x="225" y="276"/>
                  </a:lnTo>
                  <a:lnTo>
                    <a:pt x="225" y="262"/>
                  </a:lnTo>
                  <a:lnTo>
                    <a:pt x="244" y="258"/>
                  </a:lnTo>
                  <a:lnTo>
                    <a:pt x="267" y="232"/>
                  </a:lnTo>
                  <a:lnTo>
                    <a:pt x="267" y="188"/>
                  </a:lnTo>
                  <a:lnTo>
                    <a:pt x="287" y="159"/>
                  </a:lnTo>
                  <a:lnTo>
                    <a:pt x="294" y="131"/>
                  </a:lnTo>
                  <a:lnTo>
                    <a:pt x="276" y="126"/>
                  </a:lnTo>
                  <a:lnTo>
                    <a:pt x="267" y="113"/>
                  </a:lnTo>
                  <a:lnTo>
                    <a:pt x="246" y="110"/>
                  </a:lnTo>
                  <a:lnTo>
                    <a:pt x="239" y="101"/>
                  </a:lnTo>
                  <a:lnTo>
                    <a:pt x="235" y="108"/>
                  </a:lnTo>
                  <a:lnTo>
                    <a:pt x="214" y="94"/>
                  </a:lnTo>
                  <a:lnTo>
                    <a:pt x="209" y="94"/>
                  </a:lnTo>
                  <a:lnTo>
                    <a:pt x="198" y="83"/>
                  </a:lnTo>
                  <a:lnTo>
                    <a:pt x="205" y="76"/>
                  </a:lnTo>
                  <a:lnTo>
                    <a:pt x="195" y="62"/>
                  </a:lnTo>
                  <a:lnTo>
                    <a:pt x="182" y="62"/>
                  </a:lnTo>
                  <a:lnTo>
                    <a:pt x="175" y="53"/>
                  </a:lnTo>
                  <a:lnTo>
                    <a:pt x="156" y="50"/>
                  </a:lnTo>
                  <a:lnTo>
                    <a:pt x="147" y="34"/>
                  </a:lnTo>
                  <a:lnTo>
                    <a:pt x="138" y="32"/>
                  </a:lnTo>
                  <a:lnTo>
                    <a:pt x="133" y="13"/>
                  </a:lnTo>
                  <a:lnTo>
                    <a:pt x="85" y="13"/>
                  </a:lnTo>
                  <a:lnTo>
                    <a:pt x="76" y="0"/>
                  </a:lnTo>
                  <a:lnTo>
                    <a:pt x="66" y="2"/>
                  </a:lnTo>
                  <a:lnTo>
                    <a:pt x="53" y="7"/>
                  </a:lnTo>
                  <a:lnTo>
                    <a:pt x="41" y="9"/>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 name="Freeform 6">
              <a:extLst>
                <a:ext uri="{FF2B5EF4-FFF2-40B4-BE49-F238E27FC236}">
                  <a16:creationId xmlns:a16="http://schemas.microsoft.com/office/drawing/2014/main" id="{0D902F9C-D29F-BC94-FB02-3D4516A44B64}"/>
                </a:ext>
              </a:extLst>
            </p:cNvPr>
            <p:cNvSpPr>
              <a:spLocks noChangeAspect="1"/>
            </p:cNvSpPr>
            <p:nvPr/>
          </p:nvSpPr>
          <p:spPr bwMode="auto">
            <a:xfrm>
              <a:off x="2656" y="1967"/>
              <a:ext cx="69" cy="30"/>
            </a:xfrm>
            <a:custGeom>
              <a:avLst/>
              <a:gdLst>
                <a:gd name="T0" fmla="*/ 69 w 69"/>
                <a:gd name="T1" fmla="*/ 23 h 30"/>
                <a:gd name="T2" fmla="*/ 57 w 69"/>
                <a:gd name="T3" fmla="*/ 30 h 30"/>
                <a:gd name="T4" fmla="*/ 41 w 69"/>
                <a:gd name="T5" fmla="*/ 23 h 30"/>
                <a:gd name="T6" fmla="*/ 23 w 69"/>
                <a:gd name="T7" fmla="*/ 16 h 30"/>
                <a:gd name="T8" fmla="*/ 0 w 69"/>
                <a:gd name="T9" fmla="*/ 11 h 30"/>
                <a:gd name="T10" fmla="*/ 7 w 69"/>
                <a:gd name="T11" fmla="*/ 7 h 30"/>
                <a:gd name="T12" fmla="*/ 25 w 69"/>
                <a:gd name="T13" fmla="*/ 0 h 30"/>
                <a:gd name="T14" fmla="*/ 41 w 69"/>
                <a:gd name="T15" fmla="*/ 16 h 30"/>
                <a:gd name="T16" fmla="*/ 69 w 69"/>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9" y="23"/>
                  </a:moveTo>
                  <a:lnTo>
                    <a:pt x="57" y="30"/>
                  </a:lnTo>
                  <a:lnTo>
                    <a:pt x="41" y="23"/>
                  </a:lnTo>
                  <a:lnTo>
                    <a:pt x="23" y="16"/>
                  </a:lnTo>
                  <a:lnTo>
                    <a:pt x="0" y="11"/>
                  </a:lnTo>
                  <a:lnTo>
                    <a:pt x="7" y="7"/>
                  </a:lnTo>
                  <a:lnTo>
                    <a:pt x="25" y="0"/>
                  </a:lnTo>
                  <a:lnTo>
                    <a:pt x="41" y="16"/>
                  </a:lnTo>
                  <a:lnTo>
                    <a:pt x="69" y="2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 name="Freeform 7">
              <a:extLst>
                <a:ext uri="{FF2B5EF4-FFF2-40B4-BE49-F238E27FC236}">
                  <a16:creationId xmlns:a16="http://schemas.microsoft.com/office/drawing/2014/main" id="{3911306E-1EE9-588A-37F5-5857142DDE78}"/>
                </a:ext>
              </a:extLst>
            </p:cNvPr>
            <p:cNvSpPr>
              <a:spLocks noChangeAspect="1"/>
            </p:cNvSpPr>
            <p:nvPr/>
          </p:nvSpPr>
          <p:spPr bwMode="auto">
            <a:xfrm>
              <a:off x="2711" y="1997"/>
              <a:ext cx="53" cy="11"/>
            </a:xfrm>
            <a:custGeom>
              <a:avLst/>
              <a:gdLst>
                <a:gd name="T0" fmla="*/ 53 w 53"/>
                <a:gd name="T1" fmla="*/ 9 h 11"/>
                <a:gd name="T2" fmla="*/ 37 w 53"/>
                <a:gd name="T3" fmla="*/ 0 h 11"/>
                <a:gd name="T4" fmla="*/ 16 w 53"/>
                <a:gd name="T5" fmla="*/ 0 h 11"/>
                <a:gd name="T6" fmla="*/ 0 w 53"/>
                <a:gd name="T7" fmla="*/ 7 h 11"/>
                <a:gd name="T8" fmla="*/ 16 w 53"/>
                <a:gd name="T9" fmla="*/ 9 h 11"/>
                <a:gd name="T10" fmla="*/ 37 w 53"/>
                <a:gd name="T11" fmla="*/ 11 h 11"/>
                <a:gd name="T12" fmla="*/ 53 w 53"/>
                <a:gd name="T13" fmla="*/ 9 h 11"/>
                <a:gd name="T14" fmla="*/ 0 60000 65536"/>
                <a:gd name="T15" fmla="*/ 0 60000 65536"/>
                <a:gd name="T16" fmla="*/ 0 60000 65536"/>
                <a:gd name="T17" fmla="*/ 0 60000 65536"/>
                <a:gd name="T18" fmla="*/ 0 60000 65536"/>
                <a:gd name="T19" fmla="*/ 0 60000 65536"/>
                <a:gd name="T20" fmla="*/ 0 60000 65536"/>
                <a:gd name="T21" fmla="*/ 0 w 53"/>
                <a:gd name="T22" fmla="*/ 0 h 11"/>
                <a:gd name="T23" fmla="*/ 53 w 5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1">
                  <a:moveTo>
                    <a:pt x="53" y="9"/>
                  </a:moveTo>
                  <a:lnTo>
                    <a:pt x="37" y="0"/>
                  </a:lnTo>
                  <a:lnTo>
                    <a:pt x="16" y="0"/>
                  </a:lnTo>
                  <a:lnTo>
                    <a:pt x="0" y="7"/>
                  </a:lnTo>
                  <a:lnTo>
                    <a:pt x="16" y="9"/>
                  </a:lnTo>
                  <a:lnTo>
                    <a:pt x="37" y="11"/>
                  </a:lnTo>
                  <a:lnTo>
                    <a:pt x="53" y="9"/>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 name="Freeform 8">
              <a:extLst>
                <a:ext uri="{FF2B5EF4-FFF2-40B4-BE49-F238E27FC236}">
                  <a16:creationId xmlns:a16="http://schemas.microsoft.com/office/drawing/2014/main" id="{B89A1CA0-4146-E396-AEC1-C2ECBE287835}"/>
                </a:ext>
              </a:extLst>
            </p:cNvPr>
            <p:cNvSpPr>
              <a:spLocks noChangeAspect="1"/>
            </p:cNvSpPr>
            <p:nvPr/>
          </p:nvSpPr>
          <p:spPr bwMode="auto">
            <a:xfrm>
              <a:off x="2688" y="2006"/>
              <a:ext cx="23" cy="7"/>
            </a:xfrm>
            <a:custGeom>
              <a:avLst/>
              <a:gdLst>
                <a:gd name="T0" fmla="*/ 23 w 23"/>
                <a:gd name="T1" fmla="*/ 7 h 7"/>
                <a:gd name="T2" fmla="*/ 16 w 23"/>
                <a:gd name="T3" fmla="*/ 0 h 7"/>
                <a:gd name="T4" fmla="*/ 0 w 23"/>
                <a:gd name="T5" fmla="*/ 0 h 7"/>
                <a:gd name="T6" fmla="*/ 0 w 23"/>
                <a:gd name="T7" fmla="*/ 7 h 7"/>
                <a:gd name="T8" fmla="*/ 23 w 23"/>
                <a:gd name="T9" fmla="*/ 7 h 7"/>
                <a:gd name="T10" fmla="*/ 0 60000 65536"/>
                <a:gd name="T11" fmla="*/ 0 60000 65536"/>
                <a:gd name="T12" fmla="*/ 0 60000 65536"/>
                <a:gd name="T13" fmla="*/ 0 60000 65536"/>
                <a:gd name="T14" fmla="*/ 0 60000 65536"/>
                <a:gd name="T15" fmla="*/ 0 w 23"/>
                <a:gd name="T16" fmla="*/ 0 h 7"/>
                <a:gd name="T17" fmla="*/ 23 w 23"/>
                <a:gd name="T18" fmla="*/ 7 h 7"/>
              </a:gdLst>
              <a:ahLst/>
              <a:cxnLst>
                <a:cxn ang="T10">
                  <a:pos x="T0" y="T1"/>
                </a:cxn>
                <a:cxn ang="T11">
                  <a:pos x="T2" y="T3"/>
                </a:cxn>
                <a:cxn ang="T12">
                  <a:pos x="T4" y="T5"/>
                </a:cxn>
                <a:cxn ang="T13">
                  <a:pos x="T6" y="T7"/>
                </a:cxn>
                <a:cxn ang="T14">
                  <a:pos x="T8" y="T9"/>
                </a:cxn>
              </a:cxnLst>
              <a:rect l="T15" t="T16" r="T17" b="T18"/>
              <a:pathLst>
                <a:path w="23" h="7">
                  <a:moveTo>
                    <a:pt x="23" y="7"/>
                  </a:moveTo>
                  <a:lnTo>
                    <a:pt x="16" y="0"/>
                  </a:lnTo>
                  <a:lnTo>
                    <a:pt x="0" y="0"/>
                  </a:lnTo>
                  <a:lnTo>
                    <a:pt x="0" y="7"/>
                  </a:lnTo>
                  <a:lnTo>
                    <a:pt x="23" y="7"/>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 name="Freeform 9">
              <a:extLst>
                <a:ext uri="{FF2B5EF4-FFF2-40B4-BE49-F238E27FC236}">
                  <a16:creationId xmlns:a16="http://schemas.microsoft.com/office/drawing/2014/main" id="{1E6FCCA1-CDB9-E6F4-4601-EF77C68B4FEC}"/>
                </a:ext>
              </a:extLst>
            </p:cNvPr>
            <p:cNvSpPr>
              <a:spLocks noChangeAspect="1"/>
            </p:cNvSpPr>
            <p:nvPr/>
          </p:nvSpPr>
          <p:spPr bwMode="auto">
            <a:xfrm>
              <a:off x="2768" y="2010"/>
              <a:ext cx="14" cy="5"/>
            </a:xfrm>
            <a:custGeom>
              <a:avLst/>
              <a:gdLst>
                <a:gd name="T0" fmla="*/ 14 w 14"/>
                <a:gd name="T1" fmla="*/ 0 h 5"/>
                <a:gd name="T2" fmla="*/ 3 w 14"/>
                <a:gd name="T3" fmla="*/ 0 h 5"/>
                <a:gd name="T4" fmla="*/ 0 w 14"/>
                <a:gd name="T5" fmla="*/ 5 h 5"/>
                <a:gd name="T6" fmla="*/ 12 w 14"/>
                <a:gd name="T7" fmla="*/ 5 h 5"/>
                <a:gd name="T8" fmla="*/ 14 w 14"/>
                <a:gd name="T9" fmla="*/ 0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0"/>
                  </a:moveTo>
                  <a:lnTo>
                    <a:pt x="3" y="0"/>
                  </a:lnTo>
                  <a:lnTo>
                    <a:pt x="0" y="5"/>
                  </a:lnTo>
                  <a:lnTo>
                    <a:pt x="12" y="5"/>
                  </a:lnTo>
                  <a:lnTo>
                    <a:pt x="1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1" name="Freeform 10">
              <a:extLst>
                <a:ext uri="{FF2B5EF4-FFF2-40B4-BE49-F238E27FC236}">
                  <a16:creationId xmlns:a16="http://schemas.microsoft.com/office/drawing/2014/main" id="{50AB3744-609C-3943-AB6D-9953B2779036}"/>
                </a:ext>
              </a:extLst>
            </p:cNvPr>
            <p:cNvSpPr>
              <a:spLocks noChangeAspect="1"/>
            </p:cNvSpPr>
            <p:nvPr/>
          </p:nvSpPr>
          <p:spPr bwMode="auto">
            <a:xfrm>
              <a:off x="2801" y="2027"/>
              <a:ext cx="4" cy="23"/>
            </a:xfrm>
            <a:custGeom>
              <a:avLst/>
              <a:gdLst>
                <a:gd name="T0" fmla="*/ 0 w 4"/>
                <a:gd name="T1" fmla="*/ 0 h 23"/>
                <a:gd name="T2" fmla="*/ 0 w 4"/>
                <a:gd name="T3" fmla="*/ 9 h 23"/>
                <a:gd name="T4" fmla="*/ 2 w 4"/>
                <a:gd name="T5" fmla="*/ 23 h 23"/>
                <a:gd name="T6" fmla="*/ 4 w 4"/>
                <a:gd name="T7" fmla="*/ 18 h 23"/>
                <a:gd name="T8" fmla="*/ 4 w 4"/>
                <a:gd name="T9" fmla="*/ 6 h 23"/>
                <a:gd name="T10" fmla="*/ 0 w 4"/>
                <a:gd name="T11" fmla="*/ 0 h 23"/>
                <a:gd name="T12" fmla="*/ 0 60000 65536"/>
                <a:gd name="T13" fmla="*/ 0 60000 65536"/>
                <a:gd name="T14" fmla="*/ 0 60000 65536"/>
                <a:gd name="T15" fmla="*/ 0 60000 65536"/>
                <a:gd name="T16" fmla="*/ 0 60000 65536"/>
                <a:gd name="T17" fmla="*/ 0 60000 65536"/>
                <a:gd name="T18" fmla="*/ 0 w 4"/>
                <a:gd name="T19" fmla="*/ 0 h 23"/>
                <a:gd name="T20" fmla="*/ 4 w 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 h="23">
                  <a:moveTo>
                    <a:pt x="0" y="0"/>
                  </a:moveTo>
                  <a:lnTo>
                    <a:pt x="0" y="9"/>
                  </a:lnTo>
                  <a:lnTo>
                    <a:pt x="2" y="23"/>
                  </a:lnTo>
                  <a:lnTo>
                    <a:pt x="4" y="18"/>
                  </a:lnTo>
                  <a:lnTo>
                    <a:pt x="4" y="6"/>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2" name="Freeform 11">
              <a:extLst>
                <a:ext uri="{FF2B5EF4-FFF2-40B4-BE49-F238E27FC236}">
                  <a16:creationId xmlns:a16="http://schemas.microsoft.com/office/drawing/2014/main" id="{A5D9E0CD-9547-ADB3-BD74-4621D86BC8DF}"/>
                </a:ext>
              </a:extLst>
            </p:cNvPr>
            <p:cNvSpPr>
              <a:spLocks noChangeAspect="1"/>
            </p:cNvSpPr>
            <p:nvPr/>
          </p:nvSpPr>
          <p:spPr bwMode="auto">
            <a:xfrm>
              <a:off x="2547" y="1490"/>
              <a:ext cx="95" cy="39"/>
            </a:xfrm>
            <a:custGeom>
              <a:avLst/>
              <a:gdLst>
                <a:gd name="T0" fmla="*/ 44 w 95"/>
                <a:gd name="T1" fmla="*/ 7 h 39"/>
                <a:gd name="T2" fmla="*/ 28 w 95"/>
                <a:gd name="T3" fmla="*/ 7 h 39"/>
                <a:gd name="T4" fmla="*/ 24 w 95"/>
                <a:gd name="T5" fmla="*/ 7 h 39"/>
                <a:gd name="T6" fmla="*/ 5 w 95"/>
                <a:gd name="T7" fmla="*/ 12 h 39"/>
                <a:gd name="T8" fmla="*/ 0 w 95"/>
                <a:gd name="T9" fmla="*/ 23 h 39"/>
                <a:gd name="T10" fmla="*/ 17 w 95"/>
                <a:gd name="T11" fmla="*/ 23 h 39"/>
                <a:gd name="T12" fmla="*/ 28 w 95"/>
                <a:gd name="T13" fmla="*/ 18 h 39"/>
                <a:gd name="T14" fmla="*/ 24 w 95"/>
                <a:gd name="T15" fmla="*/ 30 h 39"/>
                <a:gd name="T16" fmla="*/ 40 w 95"/>
                <a:gd name="T17" fmla="*/ 30 h 39"/>
                <a:gd name="T18" fmla="*/ 40 w 95"/>
                <a:gd name="T19" fmla="*/ 39 h 39"/>
                <a:gd name="T20" fmla="*/ 44 w 95"/>
                <a:gd name="T21" fmla="*/ 39 h 39"/>
                <a:gd name="T22" fmla="*/ 67 w 95"/>
                <a:gd name="T23" fmla="*/ 35 h 39"/>
                <a:gd name="T24" fmla="*/ 95 w 95"/>
                <a:gd name="T25" fmla="*/ 30 h 39"/>
                <a:gd name="T26" fmla="*/ 90 w 95"/>
                <a:gd name="T27" fmla="*/ 23 h 39"/>
                <a:gd name="T28" fmla="*/ 79 w 95"/>
                <a:gd name="T29" fmla="*/ 23 h 39"/>
                <a:gd name="T30" fmla="*/ 83 w 95"/>
                <a:gd name="T31" fmla="*/ 12 h 39"/>
                <a:gd name="T32" fmla="*/ 72 w 95"/>
                <a:gd name="T33" fmla="*/ 12 h 39"/>
                <a:gd name="T34" fmla="*/ 72 w 95"/>
                <a:gd name="T35" fmla="*/ 0 h 39"/>
                <a:gd name="T36" fmla="*/ 67 w 95"/>
                <a:gd name="T37" fmla="*/ 0 h 39"/>
                <a:gd name="T38" fmla="*/ 56 w 95"/>
                <a:gd name="T39" fmla="*/ 18 h 39"/>
                <a:gd name="T40" fmla="*/ 44 w 95"/>
                <a:gd name="T41" fmla="*/ 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39"/>
                <a:gd name="T65" fmla="*/ 95 w 95"/>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39">
                  <a:moveTo>
                    <a:pt x="44" y="7"/>
                  </a:moveTo>
                  <a:lnTo>
                    <a:pt x="28" y="7"/>
                  </a:lnTo>
                  <a:lnTo>
                    <a:pt x="24" y="7"/>
                  </a:lnTo>
                  <a:lnTo>
                    <a:pt x="5" y="12"/>
                  </a:lnTo>
                  <a:lnTo>
                    <a:pt x="0" y="23"/>
                  </a:lnTo>
                  <a:lnTo>
                    <a:pt x="17" y="23"/>
                  </a:lnTo>
                  <a:lnTo>
                    <a:pt x="28" y="18"/>
                  </a:lnTo>
                  <a:lnTo>
                    <a:pt x="24" y="30"/>
                  </a:lnTo>
                  <a:lnTo>
                    <a:pt x="40" y="30"/>
                  </a:lnTo>
                  <a:lnTo>
                    <a:pt x="40" y="39"/>
                  </a:lnTo>
                  <a:lnTo>
                    <a:pt x="44" y="39"/>
                  </a:lnTo>
                  <a:lnTo>
                    <a:pt x="67" y="35"/>
                  </a:lnTo>
                  <a:lnTo>
                    <a:pt x="95" y="30"/>
                  </a:lnTo>
                  <a:lnTo>
                    <a:pt x="90" y="23"/>
                  </a:lnTo>
                  <a:lnTo>
                    <a:pt x="79" y="23"/>
                  </a:lnTo>
                  <a:lnTo>
                    <a:pt x="83" y="12"/>
                  </a:lnTo>
                  <a:lnTo>
                    <a:pt x="72" y="12"/>
                  </a:lnTo>
                  <a:lnTo>
                    <a:pt x="72" y="0"/>
                  </a:lnTo>
                  <a:lnTo>
                    <a:pt x="67" y="0"/>
                  </a:lnTo>
                  <a:lnTo>
                    <a:pt x="56" y="18"/>
                  </a:lnTo>
                  <a:lnTo>
                    <a:pt x="44" y="7"/>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3" name="Freeform 12">
              <a:extLst>
                <a:ext uri="{FF2B5EF4-FFF2-40B4-BE49-F238E27FC236}">
                  <a16:creationId xmlns:a16="http://schemas.microsoft.com/office/drawing/2014/main" id="{3656FAA5-9D9F-2AFC-1369-07B38BCA843F}"/>
                </a:ext>
              </a:extLst>
            </p:cNvPr>
            <p:cNvSpPr>
              <a:spLocks noChangeAspect="1"/>
            </p:cNvSpPr>
            <p:nvPr/>
          </p:nvSpPr>
          <p:spPr bwMode="auto">
            <a:xfrm>
              <a:off x="2607" y="1474"/>
              <a:ext cx="30" cy="16"/>
            </a:xfrm>
            <a:custGeom>
              <a:avLst/>
              <a:gdLst>
                <a:gd name="T0" fmla="*/ 23 w 30"/>
                <a:gd name="T1" fmla="*/ 0 h 16"/>
                <a:gd name="T2" fmla="*/ 7 w 30"/>
                <a:gd name="T3" fmla="*/ 0 h 16"/>
                <a:gd name="T4" fmla="*/ 0 w 30"/>
                <a:gd name="T5" fmla="*/ 7 h 16"/>
                <a:gd name="T6" fmla="*/ 19 w 30"/>
                <a:gd name="T7" fmla="*/ 7 h 16"/>
                <a:gd name="T8" fmla="*/ 0 w 30"/>
                <a:gd name="T9" fmla="*/ 11 h 16"/>
                <a:gd name="T10" fmla="*/ 23 w 30"/>
                <a:gd name="T11" fmla="*/ 16 h 16"/>
                <a:gd name="T12" fmla="*/ 30 w 30"/>
                <a:gd name="T13" fmla="*/ 7 h 16"/>
                <a:gd name="T14" fmla="*/ 23 w 30"/>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6"/>
                <a:gd name="T26" fmla="*/ 30 w 3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6">
                  <a:moveTo>
                    <a:pt x="23" y="0"/>
                  </a:moveTo>
                  <a:lnTo>
                    <a:pt x="7" y="0"/>
                  </a:lnTo>
                  <a:lnTo>
                    <a:pt x="0" y="7"/>
                  </a:lnTo>
                  <a:lnTo>
                    <a:pt x="19" y="7"/>
                  </a:lnTo>
                  <a:lnTo>
                    <a:pt x="0" y="11"/>
                  </a:lnTo>
                  <a:lnTo>
                    <a:pt x="23" y="16"/>
                  </a:lnTo>
                  <a:lnTo>
                    <a:pt x="30" y="7"/>
                  </a:lnTo>
                  <a:lnTo>
                    <a:pt x="2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4" name="Freeform 13">
              <a:extLst>
                <a:ext uri="{FF2B5EF4-FFF2-40B4-BE49-F238E27FC236}">
                  <a16:creationId xmlns:a16="http://schemas.microsoft.com/office/drawing/2014/main" id="{A5D0A0B4-379C-A66F-8436-38F5A0B4CD71}"/>
                </a:ext>
              </a:extLst>
            </p:cNvPr>
            <p:cNvSpPr>
              <a:spLocks noChangeAspect="1"/>
            </p:cNvSpPr>
            <p:nvPr/>
          </p:nvSpPr>
          <p:spPr bwMode="auto">
            <a:xfrm>
              <a:off x="2522" y="1522"/>
              <a:ext cx="118" cy="56"/>
            </a:xfrm>
            <a:custGeom>
              <a:avLst/>
              <a:gdLst>
                <a:gd name="T0" fmla="*/ 49 w 118"/>
                <a:gd name="T1" fmla="*/ 5 h 56"/>
                <a:gd name="T2" fmla="*/ 21 w 118"/>
                <a:gd name="T3" fmla="*/ 3 h 56"/>
                <a:gd name="T4" fmla="*/ 12 w 118"/>
                <a:gd name="T5" fmla="*/ 0 h 56"/>
                <a:gd name="T6" fmla="*/ 14 w 118"/>
                <a:gd name="T7" fmla="*/ 5 h 56"/>
                <a:gd name="T8" fmla="*/ 0 w 118"/>
                <a:gd name="T9" fmla="*/ 23 h 56"/>
                <a:gd name="T10" fmla="*/ 0 w 118"/>
                <a:gd name="T11" fmla="*/ 30 h 56"/>
                <a:gd name="T12" fmla="*/ 5 w 118"/>
                <a:gd name="T13" fmla="*/ 35 h 56"/>
                <a:gd name="T14" fmla="*/ 7 w 118"/>
                <a:gd name="T15" fmla="*/ 42 h 56"/>
                <a:gd name="T16" fmla="*/ 19 w 118"/>
                <a:gd name="T17" fmla="*/ 42 h 56"/>
                <a:gd name="T18" fmla="*/ 19 w 118"/>
                <a:gd name="T19" fmla="*/ 37 h 56"/>
                <a:gd name="T20" fmla="*/ 25 w 118"/>
                <a:gd name="T21" fmla="*/ 35 h 56"/>
                <a:gd name="T22" fmla="*/ 32 w 118"/>
                <a:gd name="T23" fmla="*/ 19 h 56"/>
                <a:gd name="T24" fmla="*/ 39 w 118"/>
                <a:gd name="T25" fmla="*/ 23 h 56"/>
                <a:gd name="T26" fmla="*/ 32 w 118"/>
                <a:gd name="T27" fmla="*/ 28 h 56"/>
                <a:gd name="T28" fmla="*/ 32 w 118"/>
                <a:gd name="T29" fmla="*/ 39 h 56"/>
                <a:gd name="T30" fmla="*/ 39 w 118"/>
                <a:gd name="T31" fmla="*/ 35 h 56"/>
                <a:gd name="T32" fmla="*/ 32 w 118"/>
                <a:gd name="T33" fmla="*/ 44 h 56"/>
                <a:gd name="T34" fmla="*/ 32 w 118"/>
                <a:gd name="T35" fmla="*/ 49 h 56"/>
                <a:gd name="T36" fmla="*/ 51 w 118"/>
                <a:gd name="T37" fmla="*/ 53 h 56"/>
                <a:gd name="T38" fmla="*/ 74 w 118"/>
                <a:gd name="T39" fmla="*/ 56 h 56"/>
                <a:gd name="T40" fmla="*/ 85 w 118"/>
                <a:gd name="T41" fmla="*/ 49 h 56"/>
                <a:gd name="T42" fmla="*/ 95 w 118"/>
                <a:gd name="T43" fmla="*/ 56 h 56"/>
                <a:gd name="T44" fmla="*/ 115 w 118"/>
                <a:gd name="T45" fmla="*/ 56 h 56"/>
                <a:gd name="T46" fmla="*/ 115 w 118"/>
                <a:gd name="T47" fmla="*/ 51 h 56"/>
                <a:gd name="T48" fmla="*/ 106 w 118"/>
                <a:gd name="T49" fmla="*/ 42 h 56"/>
                <a:gd name="T50" fmla="*/ 111 w 118"/>
                <a:gd name="T51" fmla="*/ 30 h 56"/>
                <a:gd name="T52" fmla="*/ 118 w 118"/>
                <a:gd name="T53" fmla="*/ 21 h 56"/>
                <a:gd name="T54" fmla="*/ 118 w 118"/>
                <a:gd name="T55" fmla="*/ 12 h 56"/>
                <a:gd name="T56" fmla="*/ 97 w 118"/>
                <a:gd name="T57" fmla="*/ 10 h 56"/>
                <a:gd name="T58" fmla="*/ 95 w 118"/>
                <a:gd name="T59" fmla="*/ 23 h 56"/>
                <a:gd name="T60" fmla="*/ 85 w 118"/>
                <a:gd name="T61" fmla="*/ 23 h 56"/>
                <a:gd name="T62" fmla="*/ 83 w 118"/>
                <a:gd name="T63" fmla="*/ 33 h 56"/>
                <a:gd name="T64" fmla="*/ 72 w 118"/>
                <a:gd name="T65" fmla="*/ 16 h 56"/>
                <a:gd name="T66" fmla="*/ 67 w 118"/>
                <a:gd name="T67" fmla="*/ 23 h 56"/>
                <a:gd name="T68" fmla="*/ 62 w 118"/>
                <a:gd name="T69" fmla="*/ 19 h 56"/>
                <a:gd name="T70" fmla="*/ 65 w 118"/>
                <a:gd name="T71" fmla="*/ 12 h 56"/>
                <a:gd name="T72" fmla="*/ 51 w 118"/>
                <a:gd name="T73" fmla="*/ 10 h 56"/>
                <a:gd name="T74" fmla="*/ 49 w 118"/>
                <a:gd name="T75" fmla="*/ 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56"/>
                <a:gd name="T116" fmla="*/ 118 w 11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56">
                  <a:moveTo>
                    <a:pt x="49" y="5"/>
                  </a:moveTo>
                  <a:lnTo>
                    <a:pt x="21" y="3"/>
                  </a:lnTo>
                  <a:lnTo>
                    <a:pt x="12" y="0"/>
                  </a:lnTo>
                  <a:lnTo>
                    <a:pt x="14" y="5"/>
                  </a:lnTo>
                  <a:lnTo>
                    <a:pt x="0" y="23"/>
                  </a:lnTo>
                  <a:lnTo>
                    <a:pt x="0" y="30"/>
                  </a:lnTo>
                  <a:lnTo>
                    <a:pt x="5" y="35"/>
                  </a:lnTo>
                  <a:lnTo>
                    <a:pt x="7" y="42"/>
                  </a:lnTo>
                  <a:lnTo>
                    <a:pt x="19" y="42"/>
                  </a:lnTo>
                  <a:lnTo>
                    <a:pt x="19" y="37"/>
                  </a:lnTo>
                  <a:lnTo>
                    <a:pt x="25" y="35"/>
                  </a:lnTo>
                  <a:lnTo>
                    <a:pt x="32" y="19"/>
                  </a:lnTo>
                  <a:lnTo>
                    <a:pt x="39" y="23"/>
                  </a:lnTo>
                  <a:lnTo>
                    <a:pt x="32" y="28"/>
                  </a:lnTo>
                  <a:lnTo>
                    <a:pt x="32" y="39"/>
                  </a:lnTo>
                  <a:lnTo>
                    <a:pt x="39" y="35"/>
                  </a:lnTo>
                  <a:lnTo>
                    <a:pt x="32" y="44"/>
                  </a:lnTo>
                  <a:lnTo>
                    <a:pt x="32" y="49"/>
                  </a:lnTo>
                  <a:lnTo>
                    <a:pt x="51" y="53"/>
                  </a:lnTo>
                  <a:lnTo>
                    <a:pt x="74" y="56"/>
                  </a:lnTo>
                  <a:lnTo>
                    <a:pt x="85" y="49"/>
                  </a:lnTo>
                  <a:lnTo>
                    <a:pt x="95" y="56"/>
                  </a:lnTo>
                  <a:lnTo>
                    <a:pt x="115" y="56"/>
                  </a:lnTo>
                  <a:lnTo>
                    <a:pt x="115" y="51"/>
                  </a:lnTo>
                  <a:lnTo>
                    <a:pt x="106" y="42"/>
                  </a:lnTo>
                  <a:lnTo>
                    <a:pt x="111" y="30"/>
                  </a:lnTo>
                  <a:lnTo>
                    <a:pt x="118" y="21"/>
                  </a:lnTo>
                  <a:lnTo>
                    <a:pt x="118" y="12"/>
                  </a:lnTo>
                  <a:lnTo>
                    <a:pt x="97" y="10"/>
                  </a:lnTo>
                  <a:lnTo>
                    <a:pt x="95" y="23"/>
                  </a:lnTo>
                  <a:lnTo>
                    <a:pt x="85" y="23"/>
                  </a:lnTo>
                  <a:lnTo>
                    <a:pt x="83" y="33"/>
                  </a:lnTo>
                  <a:lnTo>
                    <a:pt x="72" y="16"/>
                  </a:lnTo>
                  <a:lnTo>
                    <a:pt x="67" y="23"/>
                  </a:lnTo>
                  <a:lnTo>
                    <a:pt x="62" y="19"/>
                  </a:lnTo>
                  <a:lnTo>
                    <a:pt x="65" y="12"/>
                  </a:lnTo>
                  <a:lnTo>
                    <a:pt x="51" y="10"/>
                  </a:lnTo>
                  <a:lnTo>
                    <a:pt x="49" y="5"/>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5" name="Freeform 14">
              <a:extLst>
                <a:ext uri="{FF2B5EF4-FFF2-40B4-BE49-F238E27FC236}">
                  <a16:creationId xmlns:a16="http://schemas.microsoft.com/office/drawing/2014/main" id="{6E09BC90-2344-5476-5B41-E4D95D7EB2B1}"/>
                </a:ext>
              </a:extLst>
            </p:cNvPr>
            <p:cNvSpPr>
              <a:spLocks noChangeAspect="1"/>
            </p:cNvSpPr>
            <p:nvPr/>
          </p:nvSpPr>
          <p:spPr bwMode="auto">
            <a:xfrm>
              <a:off x="2711" y="1532"/>
              <a:ext cx="140" cy="133"/>
            </a:xfrm>
            <a:custGeom>
              <a:avLst/>
              <a:gdLst>
                <a:gd name="T0" fmla="*/ 25 w 140"/>
                <a:gd name="T1" fmla="*/ 0 h 133"/>
                <a:gd name="T2" fmla="*/ 14 w 140"/>
                <a:gd name="T3" fmla="*/ 6 h 133"/>
                <a:gd name="T4" fmla="*/ 0 w 140"/>
                <a:gd name="T5" fmla="*/ 25 h 133"/>
                <a:gd name="T6" fmla="*/ 2 w 140"/>
                <a:gd name="T7" fmla="*/ 39 h 133"/>
                <a:gd name="T8" fmla="*/ 28 w 140"/>
                <a:gd name="T9" fmla="*/ 46 h 133"/>
                <a:gd name="T10" fmla="*/ 53 w 140"/>
                <a:gd name="T11" fmla="*/ 46 h 133"/>
                <a:gd name="T12" fmla="*/ 60 w 140"/>
                <a:gd name="T13" fmla="*/ 57 h 133"/>
                <a:gd name="T14" fmla="*/ 74 w 140"/>
                <a:gd name="T15" fmla="*/ 59 h 133"/>
                <a:gd name="T16" fmla="*/ 83 w 140"/>
                <a:gd name="T17" fmla="*/ 71 h 133"/>
                <a:gd name="T18" fmla="*/ 76 w 140"/>
                <a:gd name="T19" fmla="*/ 82 h 133"/>
                <a:gd name="T20" fmla="*/ 64 w 140"/>
                <a:gd name="T21" fmla="*/ 94 h 133"/>
                <a:gd name="T22" fmla="*/ 53 w 140"/>
                <a:gd name="T23" fmla="*/ 94 h 133"/>
                <a:gd name="T24" fmla="*/ 44 w 140"/>
                <a:gd name="T25" fmla="*/ 99 h 133"/>
                <a:gd name="T26" fmla="*/ 74 w 140"/>
                <a:gd name="T27" fmla="*/ 105 h 133"/>
                <a:gd name="T28" fmla="*/ 87 w 140"/>
                <a:gd name="T29" fmla="*/ 124 h 133"/>
                <a:gd name="T30" fmla="*/ 108 w 140"/>
                <a:gd name="T31" fmla="*/ 133 h 133"/>
                <a:gd name="T32" fmla="*/ 108 w 140"/>
                <a:gd name="T33" fmla="*/ 126 h 133"/>
                <a:gd name="T34" fmla="*/ 99 w 140"/>
                <a:gd name="T35" fmla="*/ 115 h 133"/>
                <a:gd name="T36" fmla="*/ 115 w 140"/>
                <a:gd name="T37" fmla="*/ 124 h 133"/>
                <a:gd name="T38" fmla="*/ 120 w 140"/>
                <a:gd name="T39" fmla="*/ 119 h 133"/>
                <a:gd name="T40" fmla="*/ 108 w 140"/>
                <a:gd name="T41" fmla="*/ 101 h 133"/>
                <a:gd name="T42" fmla="*/ 106 w 140"/>
                <a:gd name="T43" fmla="*/ 89 h 133"/>
                <a:gd name="T44" fmla="*/ 115 w 140"/>
                <a:gd name="T45" fmla="*/ 89 h 133"/>
                <a:gd name="T46" fmla="*/ 120 w 140"/>
                <a:gd name="T47" fmla="*/ 101 h 133"/>
                <a:gd name="T48" fmla="*/ 131 w 140"/>
                <a:gd name="T49" fmla="*/ 103 h 133"/>
                <a:gd name="T50" fmla="*/ 140 w 140"/>
                <a:gd name="T51" fmla="*/ 92 h 133"/>
                <a:gd name="T52" fmla="*/ 140 w 140"/>
                <a:gd name="T53" fmla="*/ 78 h 133"/>
                <a:gd name="T54" fmla="*/ 124 w 140"/>
                <a:gd name="T55" fmla="*/ 69 h 133"/>
                <a:gd name="T56" fmla="*/ 117 w 140"/>
                <a:gd name="T57" fmla="*/ 69 h 133"/>
                <a:gd name="T58" fmla="*/ 115 w 140"/>
                <a:gd name="T59" fmla="*/ 64 h 133"/>
                <a:gd name="T60" fmla="*/ 104 w 140"/>
                <a:gd name="T61" fmla="*/ 59 h 133"/>
                <a:gd name="T62" fmla="*/ 120 w 140"/>
                <a:gd name="T63" fmla="*/ 57 h 133"/>
                <a:gd name="T64" fmla="*/ 117 w 140"/>
                <a:gd name="T65" fmla="*/ 50 h 133"/>
                <a:gd name="T66" fmla="*/ 106 w 140"/>
                <a:gd name="T67" fmla="*/ 41 h 133"/>
                <a:gd name="T68" fmla="*/ 106 w 140"/>
                <a:gd name="T69" fmla="*/ 32 h 133"/>
                <a:gd name="T70" fmla="*/ 87 w 140"/>
                <a:gd name="T71" fmla="*/ 29 h 133"/>
                <a:gd name="T72" fmla="*/ 85 w 140"/>
                <a:gd name="T73" fmla="*/ 25 h 133"/>
                <a:gd name="T74" fmla="*/ 76 w 140"/>
                <a:gd name="T75" fmla="*/ 18 h 133"/>
                <a:gd name="T76" fmla="*/ 67 w 140"/>
                <a:gd name="T77" fmla="*/ 6 h 133"/>
                <a:gd name="T78" fmla="*/ 46 w 140"/>
                <a:gd name="T79" fmla="*/ 4 h 133"/>
                <a:gd name="T80" fmla="*/ 32 w 140"/>
                <a:gd name="T81" fmla="*/ 9 h 133"/>
                <a:gd name="T82" fmla="*/ 23 w 140"/>
                <a:gd name="T83" fmla="*/ 27 h 133"/>
                <a:gd name="T84" fmla="*/ 28 w 140"/>
                <a:gd name="T85" fmla="*/ 6 h 133"/>
                <a:gd name="T86" fmla="*/ 25 w 140"/>
                <a:gd name="T87" fmla="*/ 0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33"/>
                <a:gd name="T134" fmla="*/ 140 w 140"/>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33">
                  <a:moveTo>
                    <a:pt x="25" y="0"/>
                  </a:moveTo>
                  <a:lnTo>
                    <a:pt x="14" y="6"/>
                  </a:lnTo>
                  <a:lnTo>
                    <a:pt x="0" y="25"/>
                  </a:lnTo>
                  <a:lnTo>
                    <a:pt x="2" y="39"/>
                  </a:lnTo>
                  <a:lnTo>
                    <a:pt x="28" y="46"/>
                  </a:lnTo>
                  <a:lnTo>
                    <a:pt x="53" y="46"/>
                  </a:lnTo>
                  <a:lnTo>
                    <a:pt x="60" y="57"/>
                  </a:lnTo>
                  <a:lnTo>
                    <a:pt x="74" y="59"/>
                  </a:lnTo>
                  <a:lnTo>
                    <a:pt x="83" y="71"/>
                  </a:lnTo>
                  <a:lnTo>
                    <a:pt x="76" y="82"/>
                  </a:lnTo>
                  <a:lnTo>
                    <a:pt x="64" y="94"/>
                  </a:lnTo>
                  <a:lnTo>
                    <a:pt x="53" y="94"/>
                  </a:lnTo>
                  <a:lnTo>
                    <a:pt x="44" y="99"/>
                  </a:lnTo>
                  <a:lnTo>
                    <a:pt x="74" y="105"/>
                  </a:lnTo>
                  <a:lnTo>
                    <a:pt x="87" y="124"/>
                  </a:lnTo>
                  <a:lnTo>
                    <a:pt x="108" y="133"/>
                  </a:lnTo>
                  <a:lnTo>
                    <a:pt x="108" y="126"/>
                  </a:lnTo>
                  <a:lnTo>
                    <a:pt x="99" y="115"/>
                  </a:lnTo>
                  <a:lnTo>
                    <a:pt x="115" y="124"/>
                  </a:lnTo>
                  <a:lnTo>
                    <a:pt x="120" y="119"/>
                  </a:lnTo>
                  <a:lnTo>
                    <a:pt x="108" y="101"/>
                  </a:lnTo>
                  <a:lnTo>
                    <a:pt x="106" y="89"/>
                  </a:lnTo>
                  <a:lnTo>
                    <a:pt x="115" y="89"/>
                  </a:lnTo>
                  <a:lnTo>
                    <a:pt x="120" y="101"/>
                  </a:lnTo>
                  <a:lnTo>
                    <a:pt x="131" y="103"/>
                  </a:lnTo>
                  <a:lnTo>
                    <a:pt x="140" y="92"/>
                  </a:lnTo>
                  <a:lnTo>
                    <a:pt x="140" y="78"/>
                  </a:lnTo>
                  <a:lnTo>
                    <a:pt x="124" y="69"/>
                  </a:lnTo>
                  <a:lnTo>
                    <a:pt x="117" y="69"/>
                  </a:lnTo>
                  <a:lnTo>
                    <a:pt x="115" y="64"/>
                  </a:lnTo>
                  <a:lnTo>
                    <a:pt x="104" y="59"/>
                  </a:lnTo>
                  <a:lnTo>
                    <a:pt x="120" y="57"/>
                  </a:lnTo>
                  <a:lnTo>
                    <a:pt x="117" y="50"/>
                  </a:lnTo>
                  <a:lnTo>
                    <a:pt x="106" y="41"/>
                  </a:lnTo>
                  <a:lnTo>
                    <a:pt x="106" y="32"/>
                  </a:lnTo>
                  <a:lnTo>
                    <a:pt x="87" y="29"/>
                  </a:lnTo>
                  <a:lnTo>
                    <a:pt x="85" y="25"/>
                  </a:lnTo>
                  <a:lnTo>
                    <a:pt x="76" y="18"/>
                  </a:lnTo>
                  <a:lnTo>
                    <a:pt x="67" y="6"/>
                  </a:lnTo>
                  <a:lnTo>
                    <a:pt x="46" y="4"/>
                  </a:lnTo>
                  <a:lnTo>
                    <a:pt x="32" y="9"/>
                  </a:lnTo>
                  <a:lnTo>
                    <a:pt x="23" y="27"/>
                  </a:lnTo>
                  <a:lnTo>
                    <a:pt x="28" y="6"/>
                  </a:lnTo>
                  <a:lnTo>
                    <a:pt x="2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6" name="Freeform 15">
              <a:extLst>
                <a:ext uri="{FF2B5EF4-FFF2-40B4-BE49-F238E27FC236}">
                  <a16:creationId xmlns:a16="http://schemas.microsoft.com/office/drawing/2014/main" id="{E103DC5D-C373-E5EE-B42F-9411BD4F6C19}"/>
                </a:ext>
              </a:extLst>
            </p:cNvPr>
            <p:cNvSpPr>
              <a:spLocks noChangeAspect="1"/>
            </p:cNvSpPr>
            <p:nvPr/>
          </p:nvSpPr>
          <p:spPr bwMode="auto">
            <a:xfrm>
              <a:off x="2697" y="1426"/>
              <a:ext cx="182" cy="80"/>
            </a:xfrm>
            <a:custGeom>
              <a:avLst/>
              <a:gdLst>
                <a:gd name="T0" fmla="*/ 182 w 182"/>
                <a:gd name="T1" fmla="*/ 13 h 80"/>
                <a:gd name="T2" fmla="*/ 161 w 182"/>
                <a:gd name="T3" fmla="*/ 9 h 80"/>
                <a:gd name="T4" fmla="*/ 143 w 182"/>
                <a:gd name="T5" fmla="*/ 6 h 80"/>
                <a:gd name="T6" fmla="*/ 127 w 182"/>
                <a:gd name="T7" fmla="*/ 0 h 80"/>
                <a:gd name="T8" fmla="*/ 88 w 182"/>
                <a:gd name="T9" fmla="*/ 2 h 80"/>
                <a:gd name="T10" fmla="*/ 76 w 182"/>
                <a:gd name="T11" fmla="*/ 9 h 80"/>
                <a:gd name="T12" fmla="*/ 53 w 182"/>
                <a:gd name="T13" fmla="*/ 9 h 80"/>
                <a:gd name="T14" fmla="*/ 48 w 182"/>
                <a:gd name="T15" fmla="*/ 13 h 80"/>
                <a:gd name="T16" fmla="*/ 28 w 182"/>
                <a:gd name="T17" fmla="*/ 16 h 80"/>
                <a:gd name="T18" fmla="*/ 51 w 182"/>
                <a:gd name="T19" fmla="*/ 27 h 80"/>
                <a:gd name="T20" fmla="*/ 44 w 182"/>
                <a:gd name="T21" fmla="*/ 32 h 80"/>
                <a:gd name="T22" fmla="*/ 32 w 182"/>
                <a:gd name="T23" fmla="*/ 27 h 80"/>
                <a:gd name="T24" fmla="*/ 23 w 182"/>
                <a:gd name="T25" fmla="*/ 23 h 80"/>
                <a:gd name="T26" fmla="*/ 23 w 182"/>
                <a:gd name="T27" fmla="*/ 18 h 80"/>
                <a:gd name="T28" fmla="*/ 9 w 182"/>
                <a:gd name="T29" fmla="*/ 20 h 80"/>
                <a:gd name="T30" fmla="*/ 0 w 182"/>
                <a:gd name="T31" fmla="*/ 25 h 80"/>
                <a:gd name="T32" fmla="*/ 0 w 182"/>
                <a:gd name="T33" fmla="*/ 43 h 80"/>
                <a:gd name="T34" fmla="*/ 7 w 182"/>
                <a:gd name="T35" fmla="*/ 46 h 80"/>
                <a:gd name="T36" fmla="*/ 21 w 182"/>
                <a:gd name="T37" fmla="*/ 46 h 80"/>
                <a:gd name="T38" fmla="*/ 12 w 182"/>
                <a:gd name="T39" fmla="*/ 53 h 80"/>
                <a:gd name="T40" fmla="*/ 23 w 182"/>
                <a:gd name="T41" fmla="*/ 64 h 80"/>
                <a:gd name="T42" fmla="*/ 28 w 182"/>
                <a:gd name="T43" fmla="*/ 57 h 80"/>
                <a:gd name="T44" fmla="*/ 48 w 182"/>
                <a:gd name="T45" fmla="*/ 46 h 80"/>
                <a:gd name="T46" fmla="*/ 53 w 182"/>
                <a:gd name="T47" fmla="*/ 48 h 80"/>
                <a:gd name="T48" fmla="*/ 35 w 182"/>
                <a:gd name="T49" fmla="*/ 57 h 80"/>
                <a:gd name="T50" fmla="*/ 46 w 182"/>
                <a:gd name="T51" fmla="*/ 62 h 80"/>
                <a:gd name="T52" fmla="*/ 37 w 182"/>
                <a:gd name="T53" fmla="*/ 64 h 80"/>
                <a:gd name="T54" fmla="*/ 28 w 182"/>
                <a:gd name="T55" fmla="*/ 76 h 80"/>
                <a:gd name="T56" fmla="*/ 46 w 182"/>
                <a:gd name="T57" fmla="*/ 78 h 80"/>
                <a:gd name="T58" fmla="*/ 88 w 182"/>
                <a:gd name="T59" fmla="*/ 80 h 80"/>
                <a:gd name="T60" fmla="*/ 78 w 182"/>
                <a:gd name="T61" fmla="*/ 73 h 80"/>
                <a:gd name="T62" fmla="*/ 90 w 182"/>
                <a:gd name="T63" fmla="*/ 66 h 80"/>
                <a:gd name="T64" fmla="*/ 95 w 182"/>
                <a:gd name="T65" fmla="*/ 55 h 80"/>
                <a:gd name="T66" fmla="*/ 108 w 182"/>
                <a:gd name="T67" fmla="*/ 53 h 80"/>
                <a:gd name="T68" fmla="*/ 106 w 182"/>
                <a:gd name="T69" fmla="*/ 46 h 80"/>
                <a:gd name="T70" fmla="*/ 124 w 182"/>
                <a:gd name="T71" fmla="*/ 43 h 80"/>
                <a:gd name="T72" fmla="*/ 134 w 182"/>
                <a:gd name="T73" fmla="*/ 32 h 80"/>
                <a:gd name="T74" fmla="*/ 154 w 182"/>
                <a:gd name="T75" fmla="*/ 27 h 80"/>
                <a:gd name="T76" fmla="*/ 170 w 182"/>
                <a:gd name="T77" fmla="*/ 16 h 80"/>
                <a:gd name="T78" fmla="*/ 182 w 182"/>
                <a:gd name="T79" fmla="*/ 1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2"/>
                <a:gd name="T121" fmla="*/ 0 h 80"/>
                <a:gd name="T122" fmla="*/ 182 w 182"/>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2" h="80">
                  <a:moveTo>
                    <a:pt x="182" y="13"/>
                  </a:moveTo>
                  <a:lnTo>
                    <a:pt x="161" y="9"/>
                  </a:lnTo>
                  <a:lnTo>
                    <a:pt x="143" y="6"/>
                  </a:lnTo>
                  <a:lnTo>
                    <a:pt x="127" y="0"/>
                  </a:lnTo>
                  <a:lnTo>
                    <a:pt x="88" y="2"/>
                  </a:lnTo>
                  <a:lnTo>
                    <a:pt x="76" y="9"/>
                  </a:lnTo>
                  <a:lnTo>
                    <a:pt x="53" y="9"/>
                  </a:lnTo>
                  <a:lnTo>
                    <a:pt x="48" y="13"/>
                  </a:lnTo>
                  <a:lnTo>
                    <a:pt x="28" y="16"/>
                  </a:lnTo>
                  <a:lnTo>
                    <a:pt x="51" y="27"/>
                  </a:lnTo>
                  <a:lnTo>
                    <a:pt x="44" y="32"/>
                  </a:lnTo>
                  <a:lnTo>
                    <a:pt x="32" y="27"/>
                  </a:lnTo>
                  <a:lnTo>
                    <a:pt x="23" y="23"/>
                  </a:lnTo>
                  <a:lnTo>
                    <a:pt x="23" y="18"/>
                  </a:lnTo>
                  <a:lnTo>
                    <a:pt x="9" y="20"/>
                  </a:lnTo>
                  <a:lnTo>
                    <a:pt x="0" y="25"/>
                  </a:lnTo>
                  <a:lnTo>
                    <a:pt x="0" y="43"/>
                  </a:lnTo>
                  <a:lnTo>
                    <a:pt x="7" y="46"/>
                  </a:lnTo>
                  <a:lnTo>
                    <a:pt x="21" y="46"/>
                  </a:lnTo>
                  <a:lnTo>
                    <a:pt x="12" y="53"/>
                  </a:lnTo>
                  <a:lnTo>
                    <a:pt x="23" y="64"/>
                  </a:lnTo>
                  <a:lnTo>
                    <a:pt x="28" y="57"/>
                  </a:lnTo>
                  <a:lnTo>
                    <a:pt x="48" y="46"/>
                  </a:lnTo>
                  <a:lnTo>
                    <a:pt x="53" y="48"/>
                  </a:lnTo>
                  <a:lnTo>
                    <a:pt x="35" y="57"/>
                  </a:lnTo>
                  <a:lnTo>
                    <a:pt x="46" y="62"/>
                  </a:lnTo>
                  <a:lnTo>
                    <a:pt x="37" y="64"/>
                  </a:lnTo>
                  <a:lnTo>
                    <a:pt x="28" y="76"/>
                  </a:lnTo>
                  <a:lnTo>
                    <a:pt x="46" y="78"/>
                  </a:lnTo>
                  <a:lnTo>
                    <a:pt x="88" y="80"/>
                  </a:lnTo>
                  <a:lnTo>
                    <a:pt x="78" y="73"/>
                  </a:lnTo>
                  <a:lnTo>
                    <a:pt x="90" y="66"/>
                  </a:lnTo>
                  <a:lnTo>
                    <a:pt x="95" y="55"/>
                  </a:lnTo>
                  <a:lnTo>
                    <a:pt x="108" y="53"/>
                  </a:lnTo>
                  <a:lnTo>
                    <a:pt x="106" y="46"/>
                  </a:lnTo>
                  <a:lnTo>
                    <a:pt x="124" y="43"/>
                  </a:lnTo>
                  <a:lnTo>
                    <a:pt x="134" y="32"/>
                  </a:lnTo>
                  <a:lnTo>
                    <a:pt x="154" y="27"/>
                  </a:lnTo>
                  <a:lnTo>
                    <a:pt x="170" y="16"/>
                  </a:lnTo>
                  <a:lnTo>
                    <a:pt x="182" y="1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7" name="Freeform 16">
              <a:extLst>
                <a:ext uri="{FF2B5EF4-FFF2-40B4-BE49-F238E27FC236}">
                  <a16:creationId xmlns:a16="http://schemas.microsoft.com/office/drawing/2014/main" id="{55C6FD73-4539-8DFF-EBCF-030CAF0C26A7}"/>
                </a:ext>
              </a:extLst>
            </p:cNvPr>
            <p:cNvSpPr>
              <a:spLocks noChangeAspect="1"/>
            </p:cNvSpPr>
            <p:nvPr/>
          </p:nvSpPr>
          <p:spPr bwMode="auto">
            <a:xfrm>
              <a:off x="2808" y="1421"/>
              <a:ext cx="320" cy="269"/>
            </a:xfrm>
            <a:custGeom>
              <a:avLst/>
              <a:gdLst>
                <a:gd name="T0" fmla="*/ 262 w 320"/>
                <a:gd name="T1" fmla="*/ 14 h 269"/>
                <a:gd name="T2" fmla="*/ 230 w 320"/>
                <a:gd name="T3" fmla="*/ 7 h 269"/>
                <a:gd name="T4" fmla="*/ 234 w 320"/>
                <a:gd name="T5" fmla="*/ 2 h 269"/>
                <a:gd name="T6" fmla="*/ 186 w 320"/>
                <a:gd name="T7" fmla="*/ 5 h 269"/>
                <a:gd name="T8" fmla="*/ 140 w 320"/>
                <a:gd name="T9" fmla="*/ 14 h 269"/>
                <a:gd name="T10" fmla="*/ 117 w 320"/>
                <a:gd name="T11" fmla="*/ 23 h 269"/>
                <a:gd name="T12" fmla="*/ 76 w 320"/>
                <a:gd name="T13" fmla="*/ 23 h 269"/>
                <a:gd name="T14" fmla="*/ 48 w 320"/>
                <a:gd name="T15" fmla="*/ 37 h 269"/>
                <a:gd name="T16" fmla="*/ 43 w 320"/>
                <a:gd name="T17" fmla="*/ 51 h 269"/>
                <a:gd name="T18" fmla="*/ 13 w 320"/>
                <a:gd name="T19" fmla="*/ 60 h 269"/>
                <a:gd name="T20" fmla="*/ 13 w 320"/>
                <a:gd name="T21" fmla="*/ 76 h 269"/>
                <a:gd name="T22" fmla="*/ 9 w 320"/>
                <a:gd name="T23" fmla="*/ 90 h 269"/>
                <a:gd name="T24" fmla="*/ 23 w 320"/>
                <a:gd name="T25" fmla="*/ 97 h 269"/>
                <a:gd name="T26" fmla="*/ 83 w 320"/>
                <a:gd name="T27" fmla="*/ 106 h 269"/>
                <a:gd name="T28" fmla="*/ 87 w 320"/>
                <a:gd name="T29" fmla="*/ 138 h 269"/>
                <a:gd name="T30" fmla="*/ 94 w 320"/>
                <a:gd name="T31" fmla="*/ 152 h 269"/>
                <a:gd name="T32" fmla="*/ 83 w 320"/>
                <a:gd name="T33" fmla="*/ 166 h 269"/>
                <a:gd name="T34" fmla="*/ 94 w 320"/>
                <a:gd name="T35" fmla="*/ 175 h 269"/>
                <a:gd name="T36" fmla="*/ 78 w 320"/>
                <a:gd name="T37" fmla="*/ 186 h 269"/>
                <a:gd name="T38" fmla="*/ 101 w 320"/>
                <a:gd name="T39" fmla="*/ 235 h 269"/>
                <a:gd name="T40" fmla="*/ 112 w 320"/>
                <a:gd name="T41" fmla="*/ 262 h 269"/>
                <a:gd name="T42" fmla="*/ 135 w 320"/>
                <a:gd name="T43" fmla="*/ 260 h 269"/>
                <a:gd name="T44" fmla="*/ 154 w 320"/>
                <a:gd name="T45" fmla="*/ 212 h 269"/>
                <a:gd name="T46" fmla="*/ 170 w 320"/>
                <a:gd name="T47" fmla="*/ 205 h 269"/>
                <a:gd name="T48" fmla="*/ 191 w 320"/>
                <a:gd name="T49" fmla="*/ 196 h 269"/>
                <a:gd name="T50" fmla="*/ 228 w 320"/>
                <a:gd name="T51" fmla="*/ 180 h 269"/>
                <a:gd name="T52" fmla="*/ 262 w 320"/>
                <a:gd name="T53" fmla="*/ 168 h 269"/>
                <a:gd name="T54" fmla="*/ 241 w 320"/>
                <a:gd name="T55" fmla="*/ 159 h 269"/>
                <a:gd name="T56" fmla="*/ 248 w 320"/>
                <a:gd name="T57" fmla="*/ 154 h 269"/>
                <a:gd name="T58" fmla="*/ 248 w 320"/>
                <a:gd name="T59" fmla="*/ 143 h 269"/>
                <a:gd name="T60" fmla="*/ 262 w 320"/>
                <a:gd name="T61" fmla="*/ 140 h 269"/>
                <a:gd name="T62" fmla="*/ 262 w 320"/>
                <a:gd name="T63" fmla="*/ 120 h 269"/>
                <a:gd name="T64" fmla="*/ 267 w 320"/>
                <a:gd name="T65" fmla="*/ 101 h 269"/>
                <a:gd name="T66" fmla="*/ 269 w 320"/>
                <a:gd name="T67" fmla="*/ 90 h 269"/>
                <a:gd name="T68" fmla="*/ 283 w 320"/>
                <a:gd name="T69" fmla="*/ 92 h 269"/>
                <a:gd name="T70" fmla="*/ 274 w 320"/>
                <a:gd name="T71" fmla="*/ 74 h 269"/>
                <a:gd name="T72" fmla="*/ 292 w 320"/>
                <a:gd name="T73" fmla="*/ 48 h 269"/>
                <a:gd name="T74" fmla="*/ 320 w 320"/>
                <a:gd name="T75" fmla="*/ 32 h 269"/>
                <a:gd name="T76" fmla="*/ 299 w 320"/>
                <a:gd name="T77" fmla="*/ 25 h 269"/>
                <a:gd name="T78" fmla="*/ 269 w 320"/>
                <a:gd name="T79" fmla="*/ 32 h 269"/>
                <a:gd name="T80" fmla="*/ 262 w 320"/>
                <a:gd name="T81" fmla="*/ 25 h 269"/>
                <a:gd name="T82" fmla="*/ 260 w 320"/>
                <a:gd name="T83" fmla="*/ 21 h 2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0"/>
                <a:gd name="T127" fmla="*/ 0 h 269"/>
                <a:gd name="T128" fmla="*/ 320 w 320"/>
                <a:gd name="T129" fmla="*/ 269 h 2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0" h="269">
                  <a:moveTo>
                    <a:pt x="269" y="18"/>
                  </a:moveTo>
                  <a:lnTo>
                    <a:pt x="262" y="14"/>
                  </a:lnTo>
                  <a:lnTo>
                    <a:pt x="241" y="11"/>
                  </a:lnTo>
                  <a:lnTo>
                    <a:pt x="230" y="7"/>
                  </a:lnTo>
                  <a:lnTo>
                    <a:pt x="214" y="11"/>
                  </a:lnTo>
                  <a:lnTo>
                    <a:pt x="234" y="2"/>
                  </a:lnTo>
                  <a:lnTo>
                    <a:pt x="207" y="0"/>
                  </a:lnTo>
                  <a:lnTo>
                    <a:pt x="186" y="5"/>
                  </a:lnTo>
                  <a:lnTo>
                    <a:pt x="156" y="7"/>
                  </a:lnTo>
                  <a:lnTo>
                    <a:pt x="140" y="14"/>
                  </a:lnTo>
                  <a:lnTo>
                    <a:pt x="124" y="14"/>
                  </a:lnTo>
                  <a:lnTo>
                    <a:pt x="117" y="23"/>
                  </a:lnTo>
                  <a:lnTo>
                    <a:pt x="103" y="18"/>
                  </a:lnTo>
                  <a:lnTo>
                    <a:pt x="76" y="23"/>
                  </a:lnTo>
                  <a:lnTo>
                    <a:pt x="62" y="25"/>
                  </a:lnTo>
                  <a:lnTo>
                    <a:pt x="48" y="37"/>
                  </a:lnTo>
                  <a:lnTo>
                    <a:pt x="34" y="44"/>
                  </a:lnTo>
                  <a:lnTo>
                    <a:pt x="43" y="51"/>
                  </a:lnTo>
                  <a:lnTo>
                    <a:pt x="30" y="55"/>
                  </a:lnTo>
                  <a:lnTo>
                    <a:pt x="13" y="60"/>
                  </a:lnTo>
                  <a:lnTo>
                    <a:pt x="0" y="71"/>
                  </a:lnTo>
                  <a:lnTo>
                    <a:pt x="13" y="76"/>
                  </a:lnTo>
                  <a:lnTo>
                    <a:pt x="4" y="83"/>
                  </a:lnTo>
                  <a:lnTo>
                    <a:pt x="9" y="90"/>
                  </a:lnTo>
                  <a:lnTo>
                    <a:pt x="27" y="90"/>
                  </a:lnTo>
                  <a:lnTo>
                    <a:pt x="23" y="97"/>
                  </a:lnTo>
                  <a:lnTo>
                    <a:pt x="71" y="97"/>
                  </a:lnTo>
                  <a:lnTo>
                    <a:pt x="83" y="106"/>
                  </a:lnTo>
                  <a:lnTo>
                    <a:pt x="78" y="131"/>
                  </a:lnTo>
                  <a:lnTo>
                    <a:pt x="87" y="138"/>
                  </a:lnTo>
                  <a:lnTo>
                    <a:pt x="78" y="147"/>
                  </a:lnTo>
                  <a:lnTo>
                    <a:pt x="94" y="152"/>
                  </a:lnTo>
                  <a:lnTo>
                    <a:pt x="80" y="152"/>
                  </a:lnTo>
                  <a:lnTo>
                    <a:pt x="83" y="166"/>
                  </a:lnTo>
                  <a:lnTo>
                    <a:pt x="101" y="170"/>
                  </a:lnTo>
                  <a:lnTo>
                    <a:pt x="94" y="175"/>
                  </a:lnTo>
                  <a:lnTo>
                    <a:pt x="83" y="175"/>
                  </a:lnTo>
                  <a:lnTo>
                    <a:pt x="78" y="186"/>
                  </a:lnTo>
                  <a:lnTo>
                    <a:pt x="85" y="207"/>
                  </a:lnTo>
                  <a:lnTo>
                    <a:pt x="101" y="235"/>
                  </a:lnTo>
                  <a:lnTo>
                    <a:pt x="101" y="244"/>
                  </a:lnTo>
                  <a:lnTo>
                    <a:pt x="112" y="262"/>
                  </a:lnTo>
                  <a:lnTo>
                    <a:pt x="133" y="269"/>
                  </a:lnTo>
                  <a:lnTo>
                    <a:pt x="135" y="260"/>
                  </a:lnTo>
                  <a:lnTo>
                    <a:pt x="154" y="239"/>
                  </a:lnTo>
                  <a:lnTo>
                    <a:pt x="154" y="212"/>
                  </a:lnTo>
                  <a:lnTo>
                    <a:pt x="165" y="214"/>
                  </a:lnTo>
                  <a:lnTo>
                    <a:pt x="170" y="205"/>
                  </a:lnTo>
                  <a:lnTo>
                    <a:pt x="181" y="205"/>
                  </a:lnTo>
                  <a:lnTo>
                    <a:pt x="191" y="196"/>
                  </a:lnTo>
                  <a:lnTo>
                    <a:pt x="209" y="182"/>
                  </a:lnTo>
                  <a:lnTo>
                    <a:pt x="228" y="180"/>
                  </a:lnTo>
                  <a:lnTo>
                    <a:pt x="234" y="173"/>
                  </a:lnTo>
                  <a:lnTo>
                    <a:pt x="262" y="168"/>
                  </a:lnTo>
                  <a:lnTo>
                    <a:pt x="264" y="161"/>
                  </a:lnTo>
                  <a:lnTo>
                    <a:pt x="241" y="159"/>
                  </a:lnTo>
                  <a:lnTo>
                    <a:pt x="241" y="147"/>
                  </a:lnTo>
                  <a:lnTo>
                    <a:pt x="248" y="154"/>
                  </a:lnTo>
                  <a:lnTo>
                    <a:pt x="264" y="154"/>
                  </a:lnTo>
                  <a:lnTo>
                    <a:pt x="248" y="143"/>
                  </a:lnTo>
                  <a:lnTo>
                    <a:pt x="251" y="136"/>
                  </a:lnTo>
                  <a:lnTo>
                    <a:pt x="262" y="140"/>
                  </a:lnTo>
                  <a:lnTo>
                    <a:pt x="267" y="129"/>
                  </a:lnTo>
                  <a:lnTo>
                    <a:pt x="262" y="120"/>
                  </a:lnTo>
                  <a:lnTo>
                    <a:pt x="276" y="115"/>
                  </a:lnTo>
                  <a:lnTo>
                    <a:pt x="267" y="101"/>
                  </a:lnTo>
                  <a:lnTo>
                    <a:pt x="274" y="101"/>
                  </a:lnTo>
                  <a:lnTo>
                    <a:pt x="269" y="90"/>
                  </a:lnTo>
                  <a:lnTo>
                    <a:pt x="276" y="90"/>
                  </a:lnTo>
                  <a:lnTo>
                    <a:pt x="283" y="92"/>
                  </a:lnTo>
                  <a:lnTo>
                    <a:pt x="285" y="83"/>
                  </a:lnTo>
                  <a:lnTo>
                    <a:pt x="274" y="74"/>
                  </a:lnTo>
                  <a:lnTo>
                    <a:pt x="278" y="51"/>
                  </a:lnTo>
                  <a:lnTo>
                    <a:pt x="292" y="48"/>
                  </a:lnTo>
                  <a:lnTo>
                    <a:pt x="297" y="39"/>
                  </a:lnTo>
                  <a:lnTo>
                    <a:pt x="320" y="32"/>
                  </a:lnTo>
                  <a:lnTo>
                    <a:pt x="313" y="25"/>
                  </a:lnTo>
                  <a:lnTo>
                    <a:pt x="299" y="25"/>
                  </a:lnTo>
                  <a:lnTo>
                    <a:pt x="287" y="32"/>
                  </a:lnTo>
                  <a:lnTo>
                    <a:pt x="269" y="32"/>
                  </a:lnTo>
                  <a:lnTo>
                    <a:pt x="257" y="39"/>
                  </a:lnTo>
                  <a:lnTo>
                    <a:pt x="262" y="25"/>
                  </a:lnTo>
                  <a:lnTo>
                    <a:pt x="246" y="23"/>
                  </a:lnTo>
                  <a:lnTo>
                    <a:pt x="260" y="21"/>
                  </a:lnTo>
                  <a:lnTo>
                    <a:pt x="269" y="18"/>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8" name="Freeform 17">
              <a:extLst>
                <a:ext uri="{FF2B5EF4-FFF2-40B4-BE49-F238E27FC236}">
                  <a16:creationId xmlns:a16="http://schemas.microsoft.com/office/drawing/2014/main" id="{C448699F-1FBC-03AF-5AB8-3B6996830A26}"/>
                </a:ext>
              </a:extLst>
            </p:cNvPr>
            <p:cNvSpPr>
              <a:spLocks noChangeAspect="1"/>
            </p:cNvSpPr>
            <p:nvPr/>
          </p:nvSpPr>
          <p:spPr bwMode="auto">
            <a:xfrm>
              <a:off x="2651" y="1469"/>
              <a:ext cx="30" cy="23"/>
            </a:xfrm>
            <a:custGeom>
              <a:avLst/>
              <a:gdLst>
                <a:gd name="T0" fmla="*/ 30 w 30"/>
                <a:gd name="T1" fmla="*/ 21 h 23"/>
                <a:gd name="T2" fmla="*/ 30 w 30"/>
                <a:gd name="T3" fmla="*/ 16 h 23"/>
                <a:gd name="T4" fmla="*/ 23 w 30"/>
                <a:gd name="T5" fmla="*/ 12 h 23"/>
                <a:gd name="T6" fmla="*/ 12 w 30"/>
                <a:gd name="T7" fmla="*/ 0 h 23"/>
                <a:gd name="T8" fmla="*/ 2 w 30"/>
                <a:gd name="T9" fmla="*/ 0 h 23"/>
                <a:gd name="T10" fmla="*/ 0 w 30"/>
                <a:gd name="T11" fmla="*/ 7 h 23"/>
                <a:gd name="T12" fmla="*/ 9 w 30"/>
                <a:gd name="T13" fmla="*/ 12 h 23"/>
                <a:gd name="T14" fmla="*/ 2 w 30"/>
                <a:gd name="T15" fmla="*/ 16 h 23"/>
                <a:gd name="T16" fmla="*/ 2 w 30"/>
                <a:gd name="T17" fmla="*/ 23 h 23"/>
                <a:gd name="T18" fmla="*/ 18 w 30"/>
                <a:gd name="T19" fmla="*/ 19 h 23"/>
                <a:gd name="T20" fmla="*/ 25 w 30"/>
                <a:gd name="T21" fmla="*/ 19 h 23"/>
                <a:gd name="T22" fmla="*/ 25 w 30"/>
                <a:gd name="T23" fmla="*/ 21 h 23"/>
                <a:gd name="T24" fmla="*/ 30 w 30"/>
                <a:gd name="T25" fmla="*/ 2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30" y="21"/>
                  </a:moveTo>
                  <a:lnTo>
                    <a:pt x="30" y="16"/>
                  </a:lnTo>
                  <a:lnTo>
                    <a:pt x="23" y="12"/>
                  </a:lnTo>
                  <a:lnTo>
                    <a:pt x="12" y="0"/>
                  </a:lnTo>
                  <a:lnTo>
                    <a:pt x="2" y="0"/>
                  </a:lnTo>
                  <a:lnTo>
                    <a:pt x="0" y="7"/>
                  </a:lnTo>
                  <a:lnTo>
                    <a:pt x="9" y="12"/>
                  </a:lnTo>
                  <a:lnTo>
                    <a:pt x="2" y="16"/>
                  </a:lnTo>
                  <a:lnTo>
                    <a:pt x="2" y="23"/>
                  </a:lnTo>
                  <a:lnTo>
                    <a:pt x="18" y="19"/>
                  </a:lnTo>
                  <a:lnTo>
                    <a:pt x="25" y="19"/>
                  </a:lnTo>
                  <a:lnTo>
                    <a:pt x="25" y="21"/>
                  </a:lnTo>
                  <a:lnTo>
                    <a:pt x="30" y="21"/>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39" name="Freeform 18">
              <a:extLst>
                <a:ext uri="{FF2B5EF4-FFF2-40B4-BE49-F238E27FC236}">
                  <a16:creationId xmlns:a16="http://schemas.microsoft.com/office/drawing/2014/main" id="{E5E71D8B-7910-6A2C-E58E-AB0D1BD38955}"/>
                </a:ext>
              </a:extLst>
            </p:cNvPr>
            <p:cNvSpPr>
              <a:spLocks noChangeAspect="1"/>
            </p:cNvSpPr>
            <p:nvPr/>
          </p:nvSpPr>
          <p:spPr bwMode="auto">
            <a:xfrm>
              <a:off x="2644" y="1532"/>
              <a:ext cx="32" cy="36"/>
            </a:xfrm>
            <a:custGeom>
              <a:avLst/>
              <a:gdLst>
                <a:gd name="T0" fmla="*/ 32 w 32"/>
                <a:gd name="T1" fmla="*/ 2 h 36"/>
                <a:gd name="T2" fmla="*/ 23 w 32"/>
                <a:gd name="T3" fmla="*/ 0 h 36"/>
                <a:gd name="T4" fmla="*/ 12 w 32"/>
                <a:gd name="T5" fmla="*/ 2 h 36"/>
                <a:gd name="T6" fmla="*/ 7 w 32"/>
                <a:gd name="T7" fmla="*/ 9 h 36"/>
                <a:gd name="T8" fmla="*/ 14 w 32"/>
                <a:gd name="T9" fmla="*/ 9 h 36"/>
                <a:gd name="T10" fmla="*/ 12 w 32"/>
                <a:gd name="T11" fmla="*/ 13 h 36"/>
                <a:gd name="T12" fmla="*/ 0 w 32"/>
                <a:gd name="T13" fmla="*/ 13 h 36"/>
                <a:gd name="T14" fmla="*/ 5 w 32"/>
                <a:gd name="T15" fmla="*/ 23 h 36"/>
                <a:gd name="T16" fmla="*/ 9 w 32"/>
                <a:gd name="T17" fmla="*/ 23 h 36"/>
                <a:gd name="T18" fmla="*/ 12 w 32"/>
                <a:gd name="T19" fmla="*/ 27 h 36"/>
                <a:gd name="T20" fmla="*/ 19 w 32"/>
                <a:gd name="T21" fmla="*/ 36 h 36"/>
                <a:gd name="T22" fmla="*/ 32 w 32"/>
                <a:gd name="T23" fmla="*/ 27 h 36"/>
                <a:gd name="T24" fmla="*/ 28 w 32"/>
                <a:gd name="T25" fmla="*/ 20 h 36"/>
                <a:gd name="T26" fmla="*/ 32 w 32"/>
                <a:gd name="T27" fmla="*/ 18 h 36"/>
                <a:gd name="T28" fmla="*/ 28 w 32"/>
                <a:gd name="T29" fmla="*/ 11 h 36"/>
                <a:gd name="T30" fmla="*/ 32 w 32"/>
                <a:gd name="T31" fmla="*/ 6 h 36"/>
                <a:gd name="T32" fmla="*/ 32 w 32"/>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6"/>
                <a:gd name="T53" fmla="*/ 32 w 3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6">
                  <a:moveTo>
                    <a:pt x="32" y="2"/>
                  </a:moveTo>
                  <a:lnTo>
                    <a:pt x="23" y="0"/>
                  </a:lnTo>
                  <a:lnTo>
                    <a:pt x="12" y="2"/>
                  </a:lnTo>
                  <a:lnTo>
                    <a:pt x="7" y="9"/>
                  </a:lnTo>
                  <a:lnTo>
                    <a:pt x="14" y="9"/>
                  </a:lnTo>
                  <a:lnTo>
                    <a:pt x="12" y="13"/>
                  </a:lnTo>
                  <a:lnTo>
                    <a:pt x="0" y="13"/>
                  </a:lnTo>
                  <a:lnTo>
                    <a:pt x="5" y="23"/>
                  </a:lnTo>
                  <a:lnTo>
                    <a:pt x="9" y="23"/>
                  </a:lnTo>
                  <a:lnTo>
                    <a:pt x="12" y="27"/>
                  </a:lnTo>
                  <a:lnTo>
                    <a:pt x="19" y="36"/>
                  </a:lnTo>
                  <a:lnTo>
                    <a:pt x="32" y="27"/>
                  </a:lnTo>
                  <a:lnTo>
                    <a:pt x="28" y="20"/>
                  </a:lnTo>
                  <a:lnTo>
                    <a:pt x="32" y="18"/>
                  </a:lnTo>
                  <a:lnTo>
                    <a:pt x="28" y="11"/>
                  </a:lnTo>
                  <a:lnTo>
                    <a:pt x="32" y="6"/>
                  </a:lnTo>
                  <a:lnTo>
                    <a:pt x="32" y="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0" name="Freeform 19">
              <a:extLst>
                <a:ext uri="{FF2B5EF4-FFF2-40B4-BE49-F238E27FC236}">
                  <a16:creationId xmlns:a16="http://schemas.microsoft.com/office/drawing/2014/main" id="{D30CFC59-5E0C-B8D5-9DEA-56E6AA2F7364}"/>
                </a:ext>
              </a:extLst>
            </p:cNvPr>
            <p:cNvSpPr>
              <a:spLocks noChangeAspect="1"/>
            </p:cNvSpPr>
            <p:nvPr/>
          </p:nvSpPr>
          <p:spPr bwMode="auto">
            <a:xfrm>
              <a:off x="2646" y="1506"/>
              <a:ext cx="40" cy="21"/>
            </a:xfrm>
            <a:custGeom>
              <a:avLst/>
              <a:gdLst>
                <a:gd name="T0" fmla="*/ 3 w 40"/>
                <a:gd name="T1" fmla="*/ 0 h 21"/>
                <a:gd name="T2" fmla="*/ 0 w 40"/>
                <a:gd name="T3" fmla="*/ 5 h 21"/>
                <a:gd name="T4" fmla="*/ 7 w 40"/>
                <a:gd name="T5" fmla="*/ 14 h 21"/>
                <a:gd name="T6" fmla="*/ 21 w 40"/>
                <a:gd name="T7" fmla="*/ 14 h 21"/>
                <a:gd name="T8" fmla="*/ 17 w 40"/>
                <a:gd name="T9" fmla="*/ 19 h 21"/>
                <a:gd name="T10" fmla="*/ 35 w 40"/>
                <a:gd name="T11" fmla="*/ 21 h 21"/>
                <a:gd name="T12" fmla="*/ 37 w 40"/>
                <a:gd name="T13" fmla="*/ 12 h 21"/>
                <a:gd name="T14" fmla="*/ 40 w 40"/>
                <a:gd name="T15" fmla="*/ 0 h 21"/>
                <a:gd name="T16" fmla="*/ 21 w 40"/>
                <a:gd name="T17" fmla="*/ 2 h 21"/>
                <a:gd name="T18" fmla="*/ 19 w 40"/>
                <a:gd name="T19" fmla="*/ 7 h 21"/>
                <a:gd name="T20" fmla="*/ 7 w 40"/>
                <a:gd name="T21" fmla="*/ 5 h 21"/>
                <a:gd name="T22" fmla="*/ 3 w 40"/>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1"/>
                <a:gd name="T38" fmla="*/ 40 w 40"/>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1">
                  <a:moveTo>
                    <a:pt x="3" y="0"/>
                  </a:moveTo>
                  <a:lnTo>
                    <a:pt x="0" y="5"/>
                  </a:lnTo>
                  <a:lnTo>
                    <a:pt x="7" y="14"/>
                  </a:lnTo>
                  <a:lnTo>
                    <a:pt x="21" y="14"/>
                  </a:lnTo>
                  <a:lnTo>
                    <a:pt x="17" y="19"/>
                  </a:lnTo>
                  <a:lnTo>
                    <a:pt x="35" y="21"/>
                  </a:lnTo>
                  <a:lnTo>
                    <a:pt x="37" y="12"/>
                  </a:lnTo>
                  <a:lnTo>
                    <a:pt x="40" y="0"/>
                  </a:lnTo>
                  <a:lnTo>
                    <a:pt x="21" y="2"/>
                  </a:lnTo>
                  <a:lnTo>
                    <a:pt x="19" y="7"/>
                  </a:lnTo>
                  <a:lnTo>
                    <a:pt x="7" y="5"/>
                  </a:lnTo>
                  <a:lnTo>
                    <a:pt x="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1" name="Freeform 20">
              <a:extLst>
                <a:ext uri="{FF2B5EF4-FFF2-40B4-BE49-F238E27FC236}">
                  <a16:creationId xmlns:a16="http://schemas.microsoft.com/office/drawing/2014/main" id="{30CB7177-1C8A-5AEF-9604-3C8C1E7B3835}"/>
                </a:ext>
              </a:extLst>
            </p:cNvPr>
            <p:cNvSpPr>
              <a:spLocks noChangeAspect="1"/>
            </p:cNvSpPr>
            <p:nvPr/>
          </p:nvSpPr>
          <p:spPr bwMode="auto">
            <a:xfrm>
              <a:off x="2690" y="1504"/>
              <a:ext cx="88" cy="28"/>
            </a:xfrm>
            <a:custGeom>
              <a:avLst/>
              <a:gdLst>
                <a:gd name="T0" fmla="*/ 0 w 88"/>
                <a:gd name="T1" fmla="*/ 0 h 28"/>
                <a:gd name="T2" fmla="*/ 14 w 88"/>
                <a:gd name="T3" fmla="*/ 4 h 28"/>
                <a:gd name="T4" fmla="*/ 30 w 88"/>
                <a:gd name="T5" fmla="*/ 2 h 28"/>
                <a:gd name="T6" fmla="*/ 51 w 88"/>
                <a:gd name="T7" fmla="*/ 16 h 28"/>
                <a:gd name="T8" fmla="*/ 88 w 88"/>
                <a:gd name="T9" fmla="*/ 16 h 28"/>
                <a:gd name="T10" fmla="*/ 83 w 88"/>
                <a:gd name="T11" fmla="*/ 28 h 28"/>
                <a:gd name="T12" fmla="*/ 49 w 88"/>
                <a:gd name="T13" fmla="*/ 25 h 28"/>
                <a:gd name="T14" fmla="*/ 30 w 88"/>
                <a:gd name="T15" fmla="*/ 23 h 28"/>
                <a:gd name="T16" fmla="*/ 19 w 88"/>
                <a:gd name="T17" fmla="*/ 21 h 28"/>
                <a:gd name="T18" fmla="*/ 12 w 88"/>
                <a:gd name="T19" fmla="*/ 9 h 28"/>
                <a:gd name="T20" fmla="*/ 0 w 88"/>
                <a:gd name="T21" fmla="*/ 7 h 28"/>
                <a:gd name="T22" fmla="*/ 0 w 8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28"/>
                <a:gd name="T38" fmla="*/ 88 w 8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28">
                  <a:moveTo>
                    <a:pt x="0" y="0"/>
                  </a:moveTo>
                  <a:lnTo>
                    <a:pt x="14" y="4"/>
                  </a:lnTo>
                  <a:lnTo>
                    <a:pt x="30" y="2"/>
                  </a:lnTo>
                  <a:lnTo>
                    <a:pt x="51" y="16"/>
                  </a:lnTo>
                  <a:lnTo>
                    <a:pt x="88" y="16"/>
                  </a:lnTo>
                  <a:lnTo>
                    <a:pt x="83" y="28"/>
                  </a:lnTo>
                  <a:lnTo>
                    <a:pt x="49" y="25"/>
                  </a:lnTo>
                  <a:lnTo>
                    <a:pt x="30" y="23"/>
                  </a:lnTo>
                  <a:lnTo>
                    <a:pt x="19" y="21"/>
                  </a:lnTo>
                  <a:lnTo>
                    <a:pt x="12" y="9"/>
                  </a:lnTo>
                  <a:lnTo>
                    <a:pt x="0" y="7"/>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2" name="Freeform 21">
              <a:extLst>
                <a:ext uri="{FF2B5EF4-FFF2-40B4-BE49-F238E27FC236}">
                  <a16:creationId xmlns:a16="http://schemas.microsoft.com/office/drawing/2014/main" id="{0D70AE69-70A3-AE25-FBD4-9957F9F4D5A1}"/>
                </a:ext>
              </a:extLst>
            </p:cNvPr>
            <p:cNvSpPr>
              <a:spLocks noChangeAspect="1"/>
            </p:cNvSpPr>
            <p:nvPr/>
          </p:nvSpPr>
          <p:spPr bwMode="auto">
            <a:xfrm>
              <a:off x="2686" y="1476"/>
              <a:ext cx="20" cy="23"/>
            </a:xfrm>
            <a:custGeom>
              <a:avLst/>
              <a:gdLst>
                <a:gd name="T0" fmla="*/ 18 w 20"/>
                <a:gd name="T1" fmla="*/ 23 h 23"/>
                <a:gd name="T2" fmla="*/ 20 w 20"/>
                <a:gd name="T3" fmla="*/ 19 h 23"/>
                <a:gd name="T4" fmla="*/ 18 w 20"/>
                <a:gd name="T5" fmla="*/ 9 h 23"/>
                <a:gd name="T6" fmla="*/ 11 w 20"/>
                <a:gd name="T7" fmla="*/ 5 h 23"/>
                <a:gd name="T8" fmla="*/ 9 w 20"/>
                <a:gd name="T9" fmla="*/ 0 h 23"/>
                <a:gd name="T10" fmla="*/ 0 w 20"/>
                <a:gd name="T11" fmla="*/ 0 h 23"/>
                <a:gd name="T12" fmla="*/ 0 w 20"/>
                <a:gd name="T13" fmla="*/ 14 h 23"/>
                <a:gd name="T14" fmla="*/ 9 w 20"/>
                <a:gd name="T15" fmla="*/ 23 h 23"/>
                <a:gd name="T16" fmla="*/ 18 w 20"/>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8" y="23"/>
                  </a:moveTo>
                  <a:lnTo>
                    <a:pt x="20" y="19"/>
                  </a:lnTo>
                  <a:lnTo>
                    <a:pt x="18" y="9"/>
                  </a:lnTo>
                  <a:lnTo>
                    <a:pt x="11" y="5"/>
                  </a:lnTo>
                  <a:lnTo>
                    <a:pt x="9" y="0"/>
                  </a:lnTo>
                  <a:lnTo>
                    <a:pt x="0" y="0"/>
                  </a:lnTo>
                  <a:lnTo>
                    <a:pt x="0" y="14"/>
                  </a:lnTo>
                  <a:lnTo>
                    <a:pt x="9" y="23"/>
                  </a:lnTo>
                  <a:lnTo>
                    <a:pt x="18" y="2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3" name="Freeform 22">
              <a:extLst>
                <a:ext uri="{FF2B5EF4-FFF2-40B4-BE49-F238E27FC236}">
                  <a16:creationId xmlns:a16="http://schemas.microsoft.com/office/drawing/2014/main" id="{F5DDC541-D088-9FCC-1104-2893F9774BED}"/>
                </a:ext>
              </a:extLst>
            </p:cNvPr>
            <p:cNvSpPr>
              <a:spLocks noChangeAspect="1"/>
            </p:cNvSpPr>
            <p:nvPr/>
          </p:nvSpPr>
          <p:spPr bwMode="auto">
            <a:xfrm>
              <a:off x="2702" y="1614"/>
              <a:ext cx="39" cy="44"/>
            </a:xfrm>
            <a:custGeom>
              <a:avLst/>
              <a:gdLst>
                <a:gd name="T0" fmla="*/ 16 w 39"/>
                <a:gd name="T1" fmla="*/ 0 h 44"/>
                <a:gd name="T2" fmla="*/ 14 w 39"/>
                <a:gd name="T3" fmla="*/ 12 h 44"/>
                <a:gd name="T4" fmla="*/ 0 w 39"/>
                <a:gd name="T5" fmla="*/ 26 h 44"/>
                <a:gd name="T6" fmla="*/ 0 w 39"/>
                <a:gd name="T7" fmla="*/ 33 h 44"/>
                <a:gd name="T8" fmla="*/ 14 w 39"/>
                <a:gd name="T9" fmla="*/ 30 h 44"/>
                <a:gd name="T10" fmla="*/ 18 w 39"/>
                <a:gd name="T11" fmla="*/ 33 h 44"/>
                <a:gd name="T12" fmla="*/ 9 w 39"/>
                <a:gd name="T13" fmla="*/ 37 h 44"/>
                <a:gd name="T14" fmla="*/ 16 w 39"/>
                <a:gd name="T15" fmla="*/ 44 h 44"/>
                <a:gd name="T16" fmla="*/ 23 w 39"/>
                <a:gd name="T17" fmla="*/ 40 h 44"/>
                <a:gd name="T18" fmla="*/ 27 w 39"/>
                <a:gd name="T19" fmla="*/ 33 h 44"/>
                <a:gd name="T20" fmla="*/ 39 w 39"/>
                <a:gd name="T21" fmla="*/ 28 h 44"/>
                <a:gd name="T22" fmla="*/ 32 w 39"/>
                <a:gd name="T23" fmla="*/ 19 h 44"/>
                <a:gd name="T24" fmla="*/ 18 w 39"/>
                <a:gd name="T25" fmla="*/ 7 h 44"/>
                <a:gd name="T26" fmla="*/ 16 w 39"/>
                <a:gd name="T27" fmla="*/ 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4"/>
                <a:gd name="T44" fmla="*/ 39 w 3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4">
                  <a:moveTo>
                    <a:pt x="16" y="0"/>
                  </a:moveTo>
                  <a:lnTo>
                    <a:pt x="14" y="12"/>
                  </a:lnTo>
                  <a:lnTo>
                    <a:pt x="0" y="26"/>
                  </a:lnTo>
                  <a:lnTo>
                    <a:pt x="0" y="33"/>
                  </a:lnTo>
                  <a:lnTo>
                    <a:pt x="14" y="30"/>
                  </a:lnTo>
                  <a:lnTo>
                    <a:pt x="18" y="33"/>
                  </a:lnTo>
                  <a:lnTo>
                    <a:pt x="9" y="37"/>
                  </a:lnTo>
                  <a:lnTo>
                    <a:pt x="16" y="44"/>
                  </a:lnTo>
                  <a:lnTo>
                    <a:pt x="23" y="40"/>
                  </a:lnTo>
                  <a:lnTo>
                    <a:pt x="27" y="33"/>
                  </a:lnTo>
                  <a:lnTo>
                    <a:pt x="39" y="28"/>
                  </a:lnTo>
                  <a:lnTo>
                    <a:pt x="32" y="19"/>
                  </a:lnTo>
                  <a:lnTo>
                    <a:pt x="18" y="7"/>
                  </a:lnTo>
                  <a:lnTo>
                    <a:pt x="1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4" name="Freeform 23">
              <a:extLst>
                <a:ext uri="{FF2B5EF4-FFF2-40B4-BE49-F238E27FC236}">
                  <a16:creationId xmlns:a16="http://schemas.microsoft.com/office/drawing/2014/main" id="{6B7F042F-4247-0FE0-A6D9-15B61143965D}"/>
                </a:ext>
              </a:extLst>
            </p:cNvPr>
            <p:cNvSpPr>
              <a:spLocks noChangeAspect="1"/>
            </p:cNvSpPr>
            <p:nvPr/>
          </p:nvSpPr>
          <p:spPr bwMode="auto">
            <a:xfrm>
              <a:off x="3047" y="1614"/>
              <a:ext cx="60" cy="40"/>
            </a:xfrm>
            <a:custGeom>
              <a:avLst/>
              <a:gdLst>
                <a:gd name="T0" fmla="*/ 44 w 60"/>
                <a:gd name="T1" fmla="*/ 0 h 40"/>
                <a:gd name="T2" fmla="*/ 30 w 60"/>
                <a:gd name="T3" fmla="*/ 10 h 40"/>
                <a:gd name="T4" fmla="*/ 18 w 60"/>
                <a:gd name="T5" fmla="*/ 10 h 40"/>
                <a:gd name="T6" fmla="*/ 14 w 60"/>
                <a:gd name="T7" fmla="*/ 3 h 40"/>
                <a:gd name="T8" fmla="*/ 0 w 60"/>
                <a:gd name="T9" fmla="*/ 14 h 40"/>
                <a:gd name="T10" fmla="*/ 7 w 60"/>
                <a:gd name="T11" fmla="*/ 28 h 40"/>
                <a:gd name="T12" fmla="*/ 7 w 60"/>
                <a:gd name="T13" fmla="*/ 37 h 40"/>
                <a:gd name="T14" fmla="*/ 37 w 60"/>
                <a:gd name="T15" fmla="*/ 40 h 40"/>
                <a:gd name="T16" fmla="*/ 46 w 60"/>
                <a:gd name="T17" fmla="*/ 33 h 40"/>
                <a:gd name="T18" fmla="*/ 60 w 60"/>
                <a:gd name="T19" fmla="*/ 28 h 40"/>
                <a:gd name="T20" fmla="*/ 60 w 60"/>
                <a:gd name="T21" fmla="*/ 3 h 40"/>
                <a:gd name="T22" fmla="*/ 51 w 60"/>
                <a:gd name="T23" fmla="*/ 5 h 40"/>
                <a:gd name="T24" fmla="*/ 44 w 6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40"/>
                <a:gd name="T41" fmla="*/ 60 w 6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40">
                  <a:moveTo>
                    <a:pt x="44" y="0"/>
                  </a:moveTo>
                  <a:lnTo>
                    <a:pt x="30" y="10"/>
                  </a:lnTo>
                  <a:lnTo>
                    <a:pt x="18" y="10"/>
                  </a:lnTo>
                  <a:lnTo>
                    <a:pt x="14" y="3"/>
                  </a:lnTo>
                  <a:lnTo>
                    <a:pt x="0" y="14"/>
                  </a:lnTo>
                  <a:lnTo>
                    <a:pt x="7" y="28"/>
                  </a:lnTo>
                  <a:lnTo>
                    <a:pt x="7" y="37"/>
                  </a:lnTo>
                  <a:lnTo>
                    <a:pt x="37" y="40"/>
                  </a:lnTo>
                  <a:lnTo>
                    <a:pt x="46" y="33"/>
                  </a:lnTo>
                  <a:lnTo>
                    <a:pt x="60" y="28"/>
                  </a:lnTo>
                  <a:lnTo>
                    <a:pt x="60" y="3"/>
                  </a:lnTo>
                  <a:lnTo>
                    <a:pt x="51" y="5"/>
                  </a:lnTo>
                  <a:lnTo>
                    <a:pt x="4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5" name="Freeform 24">
              <a:extLst>
                <a:ext uri="{FF2B5EF4-FFF2-40B4-BE49-F238E27FC236}">
                  <a16:creationId xmlns:a16="http://schemas.microsoft.com/office/drawing/2014/main" id="{B7D84D6E-E988-1EBE-E5A0-E9EE6E737F33}"/>
                </a:ext>
              </a:extLst>
            </p:cNvPr>
            <p:cNvSpPr>
              <a:spLocks noChangeAspect="1"/>
            </p:cNvSpPr>
            <p:nvPr/>
          </p:nvSpPr>
          <p:spPr bwMode="auto">
            <a:xfrm>
              <a:off x="3121" y="1522"/>
              <a:ext cx="1086" cy="652"/>
            </a:xfrm>
            <a:custGeom>
              <a:avLst/>
              <a:gdLst>
                <a:gd name="T0" fmla="*/ 987 w 1086"/>
                <a:gd name="T1" fmla="*/ 85 h 652"/>
                <a:gd name="T2" fmla="*/ 840 w 1086"/>
                <a:gd name="T3" fmla="*/ 60 h 652"/>
                <a:gd name="T4" fmla="*/ 746 w 1086"/>
                <a:gd name="T5" fmla="*/ 58 h 652"/>
                <a:gd name="T6" fmla="*/ 637 w 1086"/>
                <a:gd name="T7" fmla="*/ 35 h 652"/>
                <a:gd name="T8" fmla="*/ 515 w 1086"/>
                <a:gd name="T9" fmla="*/ 23 h 652"/>
                <a:gd name="T10" fmla="*/ 462 w 1086"/>
                <a:gd name="T11" fmla="*/ 60 h 652"/>
                <a:gd name="T12" fmla="*/ 412 w 1086"/>
                <a:gd name="T13" fmla="*/ 51 h 652"/>
                <a:gd name="T14" fmla="*/ 363 w 1086"/>
                <a:gd name="T15" fmla="*/ 83 h 652"/>
                <a:gd name="T16" fmla="*/ 287 w 1086"/>
                <a:gd name="T17" fmla="*/ 83 h 652"/>
                <a:gd name="T18" fmla="*/ 235 w 1086"/>
                <a:gd name="T19" fmla="*/ 99 h 652"/>
                <a:gd name="T20" fmla="*/ 267 w 1086"/>
                <a:gd name="T21" fmla="*/ 81 h 652"/>
                <a:gd name="T22" fmla="*/ 205 w 1086"/>
                <a:gd name="T23" fmla="*/ 62 h 652"/>
                <a:gd name="T24" fmla="*/ 126 w 1086"/>
                <a:gd name="T25" fmla="*/ 85 h 652"/>
                <a:gd name="T26" fmla="*/ 85 w 1086"/>
                <a:gd name="T27" fmla="*/ 171 h 652"/>
                <a:gd name="T28" fmla="*/ 136 w 1086"/>
                <a:gd name="T29" fmla="*/ 210 h 652"/>
                <a:gd name="T30" fmla="*/ 156 w 1086"/>
                <a:gd name="T31" fmla="*/ 143 h 652"/>
                <a:gd name="T32" fmla="*/ 179 w 1086"/>
                <a:gd name="T33" fmla="*/ 166 h 652"/>
                <a:gd name="T34" fmla="*/ 177 w 1086"/>
                <a:gd name="T35" fmla="*/ 182 h 652"/>
                <a:gd name="T36" fmla="*/ 117 w 1086"/>
                <a:gd name="T37" fmla="*/ 212 h 652"/>
                <a:gd name="T38" fmla="*/ 103 w 1086"/>
                <a:gd name="T39" fmla="*/ 217 h 652"/>
                <a:gd name="T40" fmla="*/ 25 w 1086"/>
                <a:gd name="T41" fmla="*/ 270 h 652"/>
                <a:gd name="T42" fmla="*/ 23 w 1086"/>
                <a:gd name="T43" fmla="*/ 304 h 652"/>
                <a:gd name="T44" fmla="*/ 23 w 1086"/>
                <a:gd name="T45" fmla="*/ 364 h 652"/>
                <a:gd name="T46" fmla="*/ 80 w 1086"/>
                <a:gd name="T47" fmla="*/ 323 h 652"/>
                <a:gd name="T48" fmla="*/ 140 w 1086"/>
                <a:gd name="T49" fmla="*/ 330 h 652"/>
                <a:gd name="T50" fmla="*/ 163 w 1086"/>
                <a:gd name="T51" fmla="*/ 339 h 652"/>
                <a:gd name="T52" fmla="*/ 145 w 1086"/>
                <a:gd name="T53" fmla="*/ 316 h 652"/>
                <a:gd name="T54" fmla="*/ 177 w 1086"/>
                <a:gd name="T55" fmla="*/ 357 h 652"/>
                <a:gd name="T56" fmla="*/ 184 w 1086"/>
                <a:gd name="T57" fmla="*/ 339 h 652"/>
                <a:gd name="T58" fmla="*/ 235 w 1086"/>
                <a:gd name="T59" fmla="*/ 373 h 652"/>
                <a:gd name="T60" fmla="*/ 258 w 1086"/>
                <a:gd name="T61" fmla="*/ 401 h 652"/>
                <a:gd name="T62" fmla="*/ 287 w 1086"/>
                <a:gd name="T63" fmla="*/ 470 h 652"/>
                <a:gd name="T64" fmla="*/ 345 w 1086"/>
                <a:gd name="T65" fmla="*/ 551 h 652"/>
                <a:gd name="T66" fmla="*/ 419 w 1086"/>
                <a:gd name="T67" fmla="*/ 488 h 652"/>
                <a:gd name="T68" fmla="*/ 363 w 1086"/>
                <a:gd name="T69" fmla="*/ 463 h 652"/>
                <a:gd name="T70" fmla="*/ 400 w 1086"/>
                <a:gd name="T71" fmla="*/ 454 h 652"/>
                <a:gd name="T72" fmla="*/ 490 w 1086"/>
                <a:gd name="T73" fmla="*/ 532 h 652"/>
                <a:gd name="T74" fmla="*/ 564 w 1086"/>
                <a:gd name="T75" fmla="*/ 507 h 652"/>
                <a:gd name="T76" fmla="*/ 637 w 1086"/>
                <a:gd name="T77" fmla="*/ 544 h 652"/>
                <a:gd name="T78" fmla="*/ 688 w 1086"/>
                <a:gd name="T79" fmla="*/ 652 h 652"/>
                <a:gd name="T80" fmla="*/ 686 w 1086"/>
                <a:gd name="T81" fmla="*/ 594 h 652"/>
                <a:gd name="T82" fmla="*/ 688 w 1086"/>
                <a:gd name="T83" fmla="*/ 521 h 652"/>
                <a:gd name="T84" fmla="*/ 741 w 1086"/>
                <a:gd name="T85" fmla="*/ 502 h 652"/>
                <a:gd name="T86" fmla="*/ 789 w 1086"/>
                <a:gd name="T87" fmla="*/ 431 h 652"/>
                <a:gd name="T88" fmla="*/ 755 w 1086"/>
                <a:gd name="T89" fmla="*/ 369 h 652"/>
                <a:gd name="T90" fmla="*/ 792 w 1086"/>
                <a:gd name="T91" fmla="*/ 383 h 652"/>
                <a:gd name="T92" fmla="*/ 808 w 1086"/>
                <a:gd name="T93" fmla="*/ 371 h 652"/>
                <a:gd name="T94" fmla="*/ 863 w 1086"/>
                <a:gd name="T95" fmla="*/ 270 h 652"/>
                <a:gd name="T96" fmla="*/ 826 w 1086"/>
                <a:gd name="T97" fmla="*/ 201 h 652"/>
                <a:gd name="T98" fmla="*/ 911 w 1086"/>
                <a:gd name="T99" fmla="*/ 182 h 652"/>
                <a:gd name="T100" fmla="*/ 925 w 1086"/>
                <a:gd name="T101" fmla="*/ 210 h 652"/>
                <a:gd name="T102" fmla="*/ 971 w 1086"/>
                <a:gd name="T103" fmla="*/ 205 h 652"/>
                <a:gd name="T104" fmla="*/ 1013 w 1086"/>
                <a:gd name="T105" fmla="*/ 173 h 652"/>
                <a:gd name="T106" fmla="*/ 1043 w 1086"/>
                <a:gd name="T107" fmla="*/ 138 h 652"/>
                <a:gd name="T108" fmla="*/ 1086 w 1086"/>
                <a:gd name="T109" fmla="*/ 134 h 6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6"/>
                <a:gd name="T166" fmla="*/ 0 h 652"/>
                <a:gd name="T167" fmla="*/ 1086 w 1086"/>
                <a:gd name="T168" fmla="*/ 652 h 6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6" h="652">
                  <a:moveTo>
                    <a:pt x="1086" y="125"/>
                  </a:moveTo>
                  <a:lnTo>
                    <a:pt x="1059" y="109"/>
                  </a:lnTo>
                  <a:lnTo>
                    <a:pt x="1029" y="106"/>
                  </a:lnTo>
                  <a:lnTo>
                    <a:pt x="987" y="85"/>
                  </a:lnTo>
                  <a:lnTo>
                    <a:pt x="914" y="85"/>
                  </a:lnTo>
                  <a:lnTo>
                    <a:pt x="895" y="79"/>
                  </a:lnTo>
                  <a:lnTo>
                    <a:pt x="856" y="72"/>
                  </a:lnTo>
                  <a:lnTo>
                    <a:pt x="840" y="60"/>
                  </a:lnTo>
                  <a:lnTo>
                    <a:pt x="787" y="49"/>
                  </a:lnTo>
                  <a:lnTo>
                    <a:pt x="792" y="60"/>
                  </a:lnTo>
                  <a:lnTo>
                    <a:pt x="771" y="60"/>
                  </a:lnTo>
                  <a:lnTo>
                    <a:pt x="746" y="58"/>
                  </a:lnTo>
                  <a:lnTo>
                    <a:pt x="739" y="69"/>
                  </a:lnTo>
                  <a:lnTo>
                    <a:pt x="716" y="46"/>
                  </a:lnTo>
                  <a:lnTo>
                    <a:pt x="674" y="37"/>
                  </a:lnTo>
                  <a:lnTo>
                    <a:pt x="637" y="35"/>
                  </a:lnTo>
                  <a:lnTo>
                    <a:pt x="647" y="10"/>
                  </a:lnTo>
                  <a:lnTo>
                    <a:pt x="603" y="0"/>
                  </a:lnTo>
                  <a:lnTo>
                    <a:pt x="566" y="14"/>
                  </a:lnTo>
                  <a:lnTo>
                    <a:pt x="515" y="23"/>
                  </a:lnTo>
                  <a:lnTo>
                    <a:pt x="504" y="42"/>
                  </a:lnTo>
                  <a:lnTo>
                    <a:pt x="483" y="44"/>
                  </a:lnTo>
                  <a:lnTo>
                    <a:pt x="483" y="58"/>
                  </a:lnTo>
                  <a:lnTo>
                    <a:pt x="462" y="60"/>
                  </a:lnTo>
                  <a:lnTo>
                    <a:pt x="451" y="49"/>
                  </a:lnTo>
                  <a:lnTo>
                    <a:pt x="458" y="79"/>
                  </a:lnTo>
                  <a:lnTo>
                    <a:pt x="439" y="46"/>
                  </a:lnTo>
                  <a:lnTo>
                    <a:pt x="412" y="51"/>
                  </a:lnTo>
                  <a:lnTo>
                    <a:pt x="400" y="79"/>
                  </a:lnTo>
                  <a:lnTo>
                    <a:pt x="377" y="62"/>
                  </a:lnTo>
                  <a:lnTo>
                    <a:pt x="368" y="72"/>
                  </a:lnTo>
                  <a:lnTo>
                    <a:pt x="363" y="83"/>
                  </a:lnTo>
                  <a:lnTo>
                    <a:pt x="331" y="85"/>
                  </a:lnTo>
                  <a:lnTo>
                    <a:pt x="313" y="99"/>
                  </a:lnTo>
                  <a:lnTo>
                    <a:pt x="301" y="85"/>
                  </a:lnTo>
                  <a:lnTo>
                    <a:pt x="287" y="83"/>
                  </a:lnTo>
                  <a:lnTo>
                    <a:pt x="294" y="106"/>
                  </a:lnTo>
                  <a:lnTo>
                    <a:pt x="276" y="125"/>
                  </a:lnTo>
                  <a:lnTo>
                    <a:pt x="253" y="125"/>
                  </a:lnTo>
                  <a:lnTo>
                    <a:pt x="235" y="99"/>
                  </a:lnTo>
                  <a:lnTo>
                    <a:pt x="253" y="99"/>
                  </a:lnTo>
                  <a:lnTo>
                    <a:pt x="264" y="109"/>
                  </a:lnTo>
                  <a:lnTo>
                    <a:pt x="285" y="102"/>
                  </a:lnTo>
                  <a:lnTo>
                    <a:pt x="267" y="81"/>
                  </a:lnTo>
                  <a:lnTo>
                    <a:pt x="237" y="62"/>
                  </a:lnTo>
                  <a:lnTo>
                    <a:pt x="230" y="69"/>
                  </a:lnTo>
                  <a:lnTo>
                    <a:pt x="216" y="58"/>
                  </a:lnTo>
                  <a:lnTo>
                    <a:pt x="205" y="62"/>
                  </a:lnTo>
                  <a:lnTo>
                    <a:pt x="184" y="58"/>
                  </a:lnTo>
                  <a:lnTo>
                    <a:pt x="170" y="65"/>
                  </a:lnTo>
                  <a:lnTo>
                    <a:pt x="142" y="69"/>
                  </a:lnTo>
                  <a:lnTo>
                    <a:pt x="126" y="85"/>
                  </a:lnTo>
                  <a:lnTo>
                    <a:pt x="138" y="88"/>
                  </a:lnTo>
                  <a:lnTo>
                    <a:pt x="126" y="120"/>
                  </a:lnTo>
                  <a:lnTo>
                    <a:pt x="89" y="143"/>
                  </a:lnTo>
                  <a:lnTo>
                    <a:pt x="85" y="171"/>
                  </a:lnTo>
                  <a:lnTo>
                    <a:pt x="101" y="182"/>
                  </a:lnTo>
                  <a:lnTo>
                    <a:pt x="117" y="178"/>
                  </a:lnTo>
                  <a:lnTo>
                    <a:pt x="126" y="191"/>
                  </a:lnTo>
                  <a:lnTo>
                    <a:pt x="136" y="210"/>
                  </a:lnTo>
                  <a:lnTo>
                    <a:pt x="149" y="205"/>
                  </a:lnTo>
                  <a:lnTo>
                    <a:pt x="159" y="178"/>
                  </a:lnTo>
                  <a:lnTo>
                    <a:pt x="168" y="171"/>
                  </a:lnTo>
                  <a:lnTo>
                    <a:pt x="156" y="143"/>
                  </a:lnTo>
                  <a:lnTo>
                    <a:pt x="177" y="115"/>
                  </a:lnTo>
                  <a:lnTo>
                    <a:pt x="193" y="111"/>
                  </a:lnTo>
                  <a:lnTo>
                    <a:pt x="179" y="134"/>
                  </a:lnTo>
                  <a:lnTo>
                    <a:pt x="179" y="166"/>
                  </a:lnTo>
                  <a:lnTo>
                    <a:pt x="216" y="168"/>
                  </a:lnTo>
                  <a:lnTo>
                    <a:pt x="188" y="178"/>
                  </a:lnTo>
                  <a:lnTo>
                    <a:pt x="193" y="187"/>
                  </a:lnTo>
                  <a:lnTo>
                    <a:pt x="177" y="182"/>
                  </a:lnTo>
                  <a:lnTo>
                    <a:pt x="175" y="201"/>
                  </a:lnTo>
                  <a:lnTo>
                    <a:pt x="149" y="219"/>
                  </a:lnTo>
                  <a:lnTo>
                    <a:pt x="136" y="212"/>
                  </a:lnTo>
                  <a:lnTo>
                    <a:pt x="117" y="212"/>
                  </a:lnTo>
                  <a:lnTo>
                    <a:pt x="117" y="194"/>
                  </a:lnTo>
                  <a:lnTo>
                    <a:pt x="103" y="191"/>
                  </a:lnTo>
                  <a:lnTo>
                    <a:pt x="96" y="201"/>
                  </a:lnTo>
                  <a:lnTo>
                    <a:pt x="103" y="217"/>
                  </a:lnTo>
                  <a:lnTo>
                    <a:pt x="83" y="221"/>
                  </a:lnTo>
                  <a:lnTo>
                    <a:pt x="78" y="242"/>
                  </a:lnTo>
                  <a:lnTo>
                    <a:pt x="53" y="258"/>
                  </a:lnTo>
                  <a:lnTo>
                    <a:pt x="25" y="270"/>
                  </a:lnTo>
                  <a:lnTo>
                    <a:pt x="34" y="281"/>
                  </a:lnTo>
                  <a:lnTo>
                    <a:pt x="46" y="288"/>
                  </a:lnTo>
                  <a:lnTo>
                    <a:pt x="39" y="309"/>
                  </a:lnTo>
                  <a:lnTo>
                    <a:pt x="23" y="304"/>
                  </a:lnTo>
                  <a:lnTo>
                    <a:pt x="0" y="311"/>
                  </a:lnTo>
                  <a:lnTo>
                    <a:pt x="0" y="334"/>
                  </a:lnTo>
                  <a:lnTo>
                    <a:pt x="7" y="357"/>
                  </a:lnTo>
                  <a:lnTo>
                    <a:pt x="23" y="364"/>
                  </a:lnTo>
                  <a:lnTo>
                    <a:pt x="60" y="353"/>
                  </a:lnTo>
                  <a:lnTo>
                    <a:pt x="55" y="339"/>
                  </a:lnTo>
                  <a:lnTo>
                    <a:pt x="66" y="330"/>
                  </a:lnTo>
                  <a:lnTo>
                    <a:pt x="80" y="323"/>
                  </a:lnTo>
                  <a:lnTo>
                    <a:pt x="80" y="316"/>
                  </a:lnTo>
                  <a:lnTo>
                    <a:pt x="110" y="307"/>
                  </a:lnTo>
                  <a:lnTo>
                    <a:pt x="126" y="320"/>
                  </a:lnTo>
                  <a:lnTo>
                    <a:pt x="140" y="330"/>
                  </a:lnTo>
                  <a:lnTo>
                    <a:pt x="145" y="353"/>
                  </a:lnTo>
                  <a:lnTo>
                    <a:pt x="154" y="348"/>
                  </a:lnTo>
                  <a:lnTo>
                    <a:pt x="154" y="339"/>
                  </a:lnTo>
                  <a:lnTo>
                    <a:pt x="163" y="339"/>
                  </a:lnTo>
                  <a:lnTo>
                    <a:pt x="147" y="327"/>
                  </a:lnTo>
                  <a:lnTo>
                    <a:pt x="131" y="309"/>
                  </a:lnTo>
                  <a:lnTo>
                    <a:pt x="131" y="293"/>
                  </a:lnTo>
                  <a:lnTo>
                    <a:pt x="145" y="316"/>
                  </a:lnTo>
                  <a:lnTo>
                    <a:pt x="159" y="320"/>
                  </a:lnTo>
                  <a:lnTo>
                    <a:pt x="170" y="341"/>
                  </a:lnTo>
                  <a:lnTo>
                    <a:pt x="177" y="348"/>
                  </a:lnTo>
                  <a:lnTo>
                    <a:pt x="177" y="357"/>
                  </a:lnTo>
                  <a:lnTo>
                    <a:pt x="184" y="355"/>
                  </a:lnTo>
                  <a:lnTo>
                    <a:pt x="188" y="369"/>
                  </a:lnTo>
                  <a:lnTo>
                    <a:pt x="200" y="357"/>
                  </a:lnTo>
                  <a:lnTo>
                    <a:pt x="184" y="339"/>
                  </a:lnTo>
                  <a:lnTo>
                    <a:pt x="207" y="334"/>
                  </a:lnTo>
                  <a:lnTo>
                    <a:pt x="205" y="343"/>
                  </a:lnTo>
                  <a:lnTo>
                    <a:pt x="221" y="369"/>
                  </a:lnTo>
                  <a:lnTo>
                    <a:pt x="235" y="373"/>
                  </a:lnTo>
                  <a:lnTo>
                    <a:pt x="248" y="364"/>
                  </a:lnTo>
                  <a:lnTo>
                    <a:pt x="260" y="371"/>
                  </a:lnTo>
                  <a:lnTo>
                    <a:pt x="253" y="392"/>
                  </a:lnTo>
                  <a:lnTo>
                    <a:pt x="258" y="401"/>
                  </a:lnTo>
                  <a:lnTo>
                    <a:pt x="246" y="403"/>
                  </a:lnTo>
                  <a:lnTo>
                    <a:pt x="258" y="447"/>
                  </a:lnTo>
                  <a:lnTo>
                    <a:pt x="274" y="456"/>
                  </a:lnTo>
                  <a:lnTo>
                    <a:pt x="287" y="470"/>
                  </a:lnTo>
                  <a:lnTo>
                    <a:pt x="287" y="491"/>
                  </a:lnTo>
                  <a:lnTo>
                    <a:pt x="311" y="521"/>
                  </a:lnTo>
                  <a:lnTo>
                    <a:pt x="313" y="548"/>
                  </a:lnTo>
                  <a:lnTo>
                    <a:pt x="345" y="551"/>
                  </a:lnTo>
                  <a:lnTo>
                    <a:pt x="370" y="532"/>
                  </a:lnTo>
                  <a:lnTo>
                    <a:pt x="400" y="523"/>
                  </a:lnTo>
                  <a:lnTo>
                    <a:pt x="400" y="502"/>
                  </a:lnTo>
                  <a:lnTo>
                    <a:pt x="419" y="488"/>
                  </a:lnTo>
                  <a:lnTo>
                    <a:pt x="409" y="470"/>
                  </a:lnTo>
                  <a:lnTo>
                    <a:pt x="391" y="459"/>
                  </a:lnTo>
                  <a:lnTo>
                    <a:pt x="377" y="463"/>
                  </a:lnTo>
                  <a:lnTo>
                    <a:pt x="363" y="463"/>
                  </a:lnTo>
                  <a:lnTo>
                    <a:pt x="350" y="449"/>
                  </a:lnTo>
                  <a:lnTo>
                    <a:pt x="345" y="429"/>
                  </a:lnTo>
                  <a:lnTo>
                    <a:pt x="370" y="447"/>
                  </a:lnTo>
                  <a:lnTo>
                    <a:pt x="400" y="454"/>
                  </a:lnTo>
                  <a:lnTo>
                    <a:pt x="428" y="465"/>
                  </a:lnTo>
                  <a:lnTo>
                    <a:pt x="467" y="465"/>
                  </a:lnTo>
                  <a:lnTo>
                    <a:pt x="481" y="491"/>
                  </a:lnTo>
                  <a:lnTo>
                    <a:pt x="490" y="532"/>
                  </a:lnTo>
                  <a:lnTo>
                    <a:pt x="513" y="578"/>
                  </a:lnTo>
                  <a:lnTo>
                    <a:pt x="532" y="574"/>
                  </a:lnTo>
                  <a:lnTo>
                    <a:pt x="536" y="528"/>
                  </a:lnTo>
                  <a:lnTo>
                    <a:pt x="564" y="507"/>
                  </a:lnTo>
                  <a:lnTo>
                    <a:pt x="601" y="491"/>
                  </a:lnTo>
                  <a:lnTo>
                    <a:pt x="610" y="516"/>
                  </a:lnTo>
                  <a:lnTo>
                    <a:pt x="621" y="551"/>
                  </a:lnTo>
                  <a:lnTo>
                    <a:pt x="637" y="544"/>
                  </a:lnTo>
                  <a:lnTo>
                    <a:pt x="647" y="581"/>
                  </a:lnTo>
                  <a:lnTo>
                    <a:pt x="649" y="604"/>
                  </a:lnTo>
                  <a:lnTo>
                    <a:pt x="670" y="640"/>
                  </a:lnTo>
                  <a:lnTo>
                    <a:pt x="688" y="652"/>
                  </a:lnTo>
                  <a:lnTo>
                    <a:pt x="677" y="624"/>
                  </a:lnTo>
                  <a:lnTo>
                    <a:pt x="660" y="599"/>
                  </a:lnTo>
                  <a:lnTo>
                    <a:pt x="667" y="576"/>
                  </a:lnTo>
                  <a:lnTo>
                    <a:pt x="686" y="594"/>
                  </a:lnTo>
                  <a:lnTo>
                    <a:pt x="706" y="592"/>
                  </a:lnTo>
                  <a:lnTo>
                    <a:pt x="723" y="567"/>
                  </a:lnTo>
                  <a:lnTo>
                    <a:pt x="713" y="544"/>
                  </a:lnTo>
                  <a:lnTo>
                    <a:pt x="688" y="521"/>
                  </a:lnTo>
                  <a:lnTo>
                    <a:pt x="702" y="505"/>
                  </a:lnTo>
                  <a:lnTo>
                    <a:pt x="716" y="505"/>
                  </a:lnTo>
                  <a:lnTo>
                    <a:pt x="720" y="518"/>
                  </a:lnTo>
                  <a:lnTo>
                    <a:pt x="741" y="502"/>
                  </a:lnTo>
                  <a:lnTo>
                    <a:pt x="766" y="493"/>
                  </a:lnTo>
                  <a:lnTo>
                    <a:pt x="771" y="479"/>
                  </a:lnTo>
                  <a:lnTo>
                    <a:pt x="787" y="449"/>
                  </a:lnTo>
                  <a:lnTo>
                    <a:pt x="789" y="431"/>
                  </a:lnTo>
                  <a:lnTo>
                    <a:pt x="766" y="403"/>
                  </a:lnTo>
                  <a:lnTo>
                    <a:pt x="780" y="389"/>
                  </a:lnTo>
                  <a:lnTo>
                    <a:pt x="757" y="380"/>
                  </a:lnTo>
                  <a:lnTo>
                    <a:pt x="755" y="369"/>
                  </a:lnTo>
                  <a:lnTo>
                    <a:pt x="769" y="357"/>
                  </a:lnTo>
                  <a:lnTo>
                    <a:pt x="773" y="371"/>
                  </a:lnTo>
                  <a:lnTo>
                    <a:pt x="796" y="369"/>
                  </a:lnTo>
                  <a:lnTo>
                    <a:pt x="792" y="383"/>
                  </a:lnTo>
                  <a:lnTo>
                    <a:pt x="799" y="408"/>
                  </a:lnTo>
                  <a:lnTo>
                    <a:pt x="817" y="408"/>
                  </a:lnTo>
                  <a:lnTo>
                    <a:pt x="822" y="389"/>
                  </a:lnTo>
                  <a:lnTo>
                    <a:pt x="808" y="371"/>
                  </a:lnTo>
                  <a:lnTo>
                    <a:pt x="826" y="341"/>
                  </a:lnTo>
                  <a:lnTo>
                    <a:pt x="824" y="327"/>
                  </a:lnTo>
                  <a:lnTo>
                    <a:pt x="856" y="309"/>
                  </a:lnTo>
                  <a:lnTo>
                    <a:pt x="863" y="270"/>
                  </a:lnTo>
                  <a:lnTo>
                    <a:pt x="856" y="242"/>
                  </a:lnTo>
                  <a:lnTo>
                    <a:pt x="831" y="235"/>
                  </a:lnTo>
                  <a:lnTo>
                    <a:pt x="812" y="228"/>
                  </a:lnTo>
                  <a:lnTo>
                    <a:pt x="826" y="201"/>
                  </a:lnTo>
                  <a:lnTo>
                    <a:pt x="856" y="187"/>
                  </a:lnTo>
                  <a:lnTo>
                    <a:pt x="888" y="196"/>
                  </a:lnTo>
                  <a:lnTo>
                    <a:pt x="911" y="198"/>
                  </a:lnTo>
                  <a:lnTo>
                    <a:pt x="911" y="182"/>
                  </a:lnTo>
                  <a:lnTo>
                    <a:pt x="930" y="171"/>
                  </a:lnTo>
                  <a:lnTo>
                    <a:pt x="955" y="171"/>
                  </a:lnTo>
                  <a:lnTo>
                    <a:pt x="941" y="194"/>
                  </a:lnTo>
                  <a:lnTo>
                    <a:pt x="925" y="210"/>
                  </a:lnTo>
                  <a:lnTo>
                    <a:pt x="934" y="258"/>
                  </a:lnTo>
                  <a:lnTo>
                    <a:pt x="948" y="272"/>
                  </a:lnTo>
                  <a:lnTo>
                    <a:pt x="969" y="235"/>
                  </a:lnTo>
                  <a:lnTo>
                    <a:pt x="971" y="205"/>
                  </a:lnTo>
                  <a:lnTo>
                    <a:pt x="955" y="201"/>
                  </a:lnTo>
                  <a:lnTo>
                    <a:pt x="960" y="187"/>
                  </a:lnTo>
                  <a:lnTo>
                    <a:pt x="980" y="191"/>
                  </a:lnTo>
                  <a:lnTo>
                    <a:pt x="1013" y="173"/>
                  </a:lnTo>
                  <a:lnTo>
                    <a:pt x="1043" y="168"/>
                  </a:lnTo>
                  <a:lnTo>
                    <a:pt x="1043" y="152"/>
                  </a:lnTo>
                  <a:lnTo>
                    <a:pt x="1026" y="138"/>
                  </a:lnTo>
                  <a:lnTo>
                    <a:pt x="1043" y="138"/>
                  </a:lnTo>
                  <a:lnTo>
                    <a:pt x="1066" y="148"/>
                  </a:lnTo>
                  <a:lnTo>
                    <a:pt x="1084" y="148"/>
                  </a:lnTo>
                  <a:lnTo>
                    <a:pt x="1073" y="138"/>
                  </a:lnTo>
                  <a:lnTo>
                    <a:pt x="1086" y="134"/>
                  </a:lnTo>
                  <a:lnTo>
                    <a:pt x="1086" y="125"/>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6" name="Freeform 25">
              <a:extLst>
                <a:ext uri="{FF2B5EF4-FFF2-40B4-BE49-F238E27FC236}">
                  <a16:creationId xmlns:a16="http://schemas.microsoft.com/office/drawing/2014/main" id="{3ACFF06E-BD91-503D-D2CD-83F269ADF79A}"/>
                </a:ext>
              </a:extLst>
            </p:cNvPr>
            <p:cNvSpPr>
              <a:spLocks noChangeAspect="1"/>
            </p:cNvSpPr>
            <p:nvPr/>
          </p:nvSpPr>
          <p:spPr bwMode="auto">
            <a:xfrm>
              <a:off x="3146" y="1690"/>
              <a:ext cx="41" cy="92"/>
            </a:xfrm>
            <a:custGeom>
              <a:avLst/>
              <a:gdLst>
                <a:gd name="T0" fmla="*/ 23 w 41"/>
                <a:gd name="T1" fmla="*/ 3 h 92"/>
                <a:gd name="T2" fmla="*/ 25 w 41"/>
                <a:gd name="T3" fmla="*/ 14 h 92"/>
                <a:gd name="T4" fmla="*/ 16 w 41"/>
                <a:gd name="T5" fmla="*/ 23 h 92"/>
                <a:gd name="T6" fmla="*/ 25 w 41"/>
                <a:gd name="T7" fmla="*/ 23 h 92"/>
                <a:gd name="T8" fmla="*/ 28 w 41"/>
                <a:gd name="T9" fmla="*/ 30 h 92"/>
                <a:gd name="T10" fmla="*/ 23 w 41"/>
                <a:gd name="T11" fmla="*/ 37 h 92"/>
                <a:gd name="T12" fmla="*/ 32 w 41"/>
                <a:gd name="T13" fmla="*/ 44 h 92"/>
                <a:gd name="T14" fmla="*/ 35 w 41"/>
                <a:gd name="T15" fmla="*/ 58 h 92"/>
                <a:gd name="T16" fmla="*/ 41 w 41"/>
                <a:gd name="T17" fmla="*/ 65 h 92"/>
                <a:gd name="T18" fmla="*/ 41 w 41"/>
                <a:gd name="T19" fmla="*/ 72 h 92"/>
                <a:gd name="T20" fmla="*/ 28 w 41"/>
                <a:gd name="T21" fmla="*/ 81 h 92"/>
                <a:gd name="T22" fmla="*/ 12 w 41"/>
                <a:gd name="T23" fmla="*/ 88 h 92"/>
                <a:gd name="T24" fmla="*/ 0 w 41"/>
                <a:gd name="T25" fmla="*/ 92 h 92"/>
                <a:gd name="T26" fmla="*/ 7 w 41"/>
                <a:gd name="T27" fmla="*/ 83 h 92"/>
                <a:gd name="T28" fmla="*/ 12 w 41"/>
                <a:gd name="T29" fmla="*/ 79 h 92"/>
                <a:gd name="T30" fmla="*/ 5 w 41"/>
                <a:gd name="T31" fmla="*/ 79 h 92"/>
                <a:gd name="T32" fmla="*/ 9 w 41"/>
                <a:gd name="T33" fmla="*/ 67 h 92"/>
                <a:gd name="T34" fmla="*/ 7 w 41"/>
                <a:gd name="T35" fmla="*/ 63 h 92"/>
                <a:gd name="T36" fmla="*/ 14 w 41"/>
                <a:gd name="T37" fmla="*/ 63 h 92"/>
                <a:gd name="T38" fmla="*/ 18 w 41"/>
                <a:gd name="T39" fmla="*/ 53 h 92"/>
                <a:gd name="T40" fmla="*/ 12 w 41"/>
                <a:gd name="T41" fmla="*/ 49 h 92"/>
                <a:gd name="T42" fmla="*/ 0 w 41"/>
                <a:gd name="T43" fmla="*/ 37 h 92"/>
                <a:gd name="T44" fmla="*/ 0 w 41"/>
                <a:gd name="T45" fmla="*/ 19 h 92"/>
                <a:gd name="T46" fmla="*/ 7 w 41"/>
                <a:gd name="T47" fmla="*/ 14 h 92"/>
                <a:gd name="T48" fmla="*/ 18 w 41"/>
                <a:gd name="T49" fmla="*/ 10 h 92"/>
                <a:gd name="T50" fmla="*/ 21 w 41"/>
                <a:gd name="T51" fmla="*/ 0 h 92"/>
                <a:gd name="T52" fmla="*/ 23 w 41"/>
                <a:gd name="T53" fmla="*/ 3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92"/>
                <a:gd name="T83" fmla="*/ 41 w 41"/>
                <a:gd name="T84" fmla="*/ 92 h 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92">
                  <a:moveTo>
                    <a:pt x="23" y="3"/>
                  </a:moveTo>
                  <a:lnTo>
                    <a:pt x="25" y="14"/>
                  </a:lnTo>
                  <a:lnTo>
                    <a:pt x="16" y="23"/>
                  </a:lnTo>
                  <a:lnTo>
                    <a:pt x="25" y="23"/>
                  </a:lnTo>
                  <a:lnTo>
                    <a:pt x="28" y="30"/>
                  </a:lnTo>
                  <a:lnTo>
                    <a:pt x="23" y="37"/>
                  </a:lnTo>
                  <a:lnTo>
                    <a:pt x="32" y="44"/>
                  </a:lnTo>
                  <a:lnTo>
                    <a:pt x="35" y="58"/>
                  </a:lnTo>
                  <a:lnTo>
                    <a:pt x="41" y="65"/>
                  </a:lnTo>
                  <a:lnTo>
                    <a:pt x="41" y="72"/>
                  </a:lnTo>
                  <a:lnTo>
                    <a:pt x="28" y="81"/>
                  </a:lnTo>
                  <a:lnTo>
                    <a:pt x="12" y="88"/>
                  </a:lnTo>
                  <a:lnTo>
                    <a:pt x="0" y="92"/>
                  </a:lnTo>
                  <a:lnTo>
                    <a:pt x="7" y="83"/>
                  </a:lnTo>
                  <a:lnTo>
                    <a:pt x="12" y="79"/>
                  </a:lnTo>
                  <a:lnTo>
                    <a:pt x="5" y="79"/>
                  </a:lnTo>
                  <a:lnTo>
                    <a:pt x="9" y="67"/>
                  </a:lnTo>
                  <a:lnTo>
                    <a:pt x="7" y="63"/>
                  </a:lnTo>
                  <a:lnTo>
                    <a:pt x="14" y="63"/>
                  </a:lnTo>
                  <a:lnTo>
                    <a:pt x="18" y="53"/>
                  </a:lnTo>
                  <a:lnTo>
                    <a:pt x="12" y="49"/>
                  </a:lnTo>
                  <a:lnTo>
                    <a:pt x="0" y="37"/>
                  </a:lnTo>
                  <a:lnTo>
                    <a:pt x="0" y="19"/>
                  </a:lnTo>
                  <a:lnTo>
                    <a:pt x="7" y="14"/>
                  </a:lnTo>
                  <a:lnTo>
                    <a:pt x="18" y="10"/>
                  </a:lnTo>
                  <a:lnTo>
                    <a:pt x="21" y="0"/>
                  </a:lnTo>
                  <a:lnTo>
                    <a:pt x="23" y="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7" name="Freeform 26">
              <a:extLst>
                <a:ext uri="{FF2B5EF4-FFF2-40B4-BE49-F238E27FC236}">
                  <a16:creationId xmlns:a16="http://schemas.microsoft.com/office/drawing/2014/main" id="{85551BE9-8C71-C7D2-FD51-B284527DC2A6}"/>
                </a:ext>
              </a:extLst>
            </p:cNvPr>
            <p:cNvSpPr>
              <a:spLocks noChangeAspect="1"/>
            </p:cNvSpPr>
            <p:nvPr/>
          </p:nvSpPr>
          <p:spPr bwMode="auto">
            <a:xfrm>
              <a:off x="3121" y="1730"/>
              <a:ext cx="25" cy="39"/>
            </a:xfrm>
            <a:custGeom>
              <a:avLst/>
              <a:gdLst>
                <a:gd name="T0" fmla="*/ 25 w 25"/>
                <a:gd name="T1" fmla="*/ 11 h 39"/>
                <a:gd name="T2" fmla="*/ 23 w 25"/>
                <a:gd name="T3" fmla="*/ 18 h 39"/>
                <a:gd name="T4" fmla="*/ 25 w 25"/>
                <a:gd name="T5" fmla="*/ 32 h 39"/>
                <a:gd name="T6" fmla="*/ 18 w 25"/>
                <a:gd name="T7" fmla="*/ 39 h 39"/>
                <a:gd name="T8" fmla="*/ 0 w 25"/>
                <a:gd name="T9" fmla="*/ 39 h 39"/>
                <a:gd name="T10" fmla="*/ 4 w 25"/>
                <a:gd name="T11" fmla="*/ 23 h 39"/>
                <a:gd name="T12" fmla="*/ 2 w 25"/>
                <a:gd name="T13" fmla="*/ 9 h 39"/>
                <a:gd name="T14" fmla="*/ 16 w 25"/>
                <a:gd name="T15" fmla="*/ 0 h 39"/>
                <a:gd name="T16" fmla="*/ 25 w 25"/>
                <a:gd name="T17" fmla="*/ 11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9"/>
                <a:gd name="T29" fmla="*/ 25 w 2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9">
                  <a:moveTo>
                    <a:pt x="25" y="11"/>
                  </a:moveTo>
                  <a:lnTo>
                    <a:pt x="23" y="18"/>
                  </a:lnTo>
                  <a:lnTo>
                    <a:pt x="25" y="32"/>
                  </a:lnTo>
                  <a:lnTo>
                    <a:pt x="18" y="39"/>
                  </a:lnTo>
                  <a:lnTo>
                    <a:pt x="0" y="39"/>
                  </a:lnTo>
                  <a:lnTo>
                    <a:pt x="4" y="23"/>
                  </a:lnTo>
                  <a:lnTo>
                    <a:pt x="2" y="9"/>
                  </a:lnTo>
                  <a:lnTo>
                    <a:pt x="16" y="0"/>
                  </a:lnTo>
                  <a:lnTo>
                    <a:pt x="25" y="11"/>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8" name="Freeform 27">
              <a:extLst>
                <a:ext uri="{FF2B5EF4-FFF2-40B4-BE49-F238E27FC236}">
                  <a16:creationId xmlns:a16="http://schemas.microsoft.com/office/drawing/2014/main" id="{B21B5F1F-7FF3-F155-54BD-1D3D2734E83D}"/>
                </a:ext>
              </a:extLst>
            </p:cNvPr>
            <p:cNvSpPr>
              <a:spLocks noChangeAspect="1"/>
            </p:cNvSpPr>
            <p:nvPr/>
          </p:nvSpPr>
          <p:spPr bwMode="auto">
            <a:xfrm>
              <a:off x="3222" y="1833"/>
              <a:ext cx="16" cy="37"/>
            </a:xfrm>
            <a:custGeom>
              <a:avLst/>
              <a:gdLst>
                <a:gd name="T0" fmla="*/ 7 w 16"/>
                <a:gd name="T1" fmla="*/ 0 h 37"/>
                <a:gd name="T2" fmla="*/ 12 w 16"/>
                <a:gd name="T3" fmla="*/ 5 h 37"/>
                <a:gd name="T4" fmla="*/ 16 w 16"/>
                <a:gd name="T5" fmla="*/ 14 h 37"/>
                <a:gd name="T6" fmla="*/ 12 w 16"/>
                <a:gd name="T7" fmla="*/ 16 h 37"/>
                <a:gd name="T8" fmla="*/ 16 w 16"/>
                <a:gd name="T9" fmla="*/ 25 h 37"/>
                <a:gd name="T10" fmla="*/ 12 w 16"/>
                <a:gd name="T11" fmla="*/ 37 h 37"/>
                <a:gd name="T12" fmla="*/ 2 w 16"/>
                <a:gd name="T13" fmla="*/ 37 h 37"/>
                <a:gd name="T14" fmla="*/ 0 w 16"/>
                <a:gd name="T15" fmla="*/ 23 h 37"/>
                <a:gd name="T16" fmla="*/ 7 w 16"/>
                <a:gd name="T17" fmla="*/ 19 h 37"/>
                <a:gd name="T18" fmla="*/ 7 w 16"/>
                <a:gd name="T19" fmla="*/ 5 h 37"/>
                <a:gd name="T20" fmla="*/ 7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7"/>
                <a:gd name="T35" fmla="*/ 16 w 1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7">
                  <a:moveTo>
                    <a:pt x="7" y="0"/>
                  </a:moveTo>
                  <a:lnTo>
                    <a:pt x="12" y="5"/>
                  </a:lnTo>
                  <a:lnTo>
                    <a:pt x="16" y="14"/>
                  </a:lnTo>
                  <a:lnTo>
                    <a:pt x="12" y="16"/>
                  </a:lnTo>
                  <a:lnTo>
                    <a:pt x="16" y="25"/>
                  </a:lnTo>
                  <a:lnTo>
                    <a:pt x="12" y="37"/>
                  </a:lnTo>
                  <a:lnTo>
                    <a:pt x="2" y="37"/>
                  </a:lnTo>
                  <a:lnTo>
                    <a:pt x="0" y="23"/>
                  </a:lnTo>
                  <a:lnTo>
                    <a:pt x="7" y="19"/>
                  </a:lnTo>
                  <a:lnTo>
                    <a:pt x="7" y="5"/>
                  </a:lnTo>
                  <a:lnTo>
                    <a:pt x="7"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49" name="Freeform 28">
              <a:extLst>
                <a:ext uri="{FF2B5EF4-FFF2-40B4-BE49-F238E27FC236}">
                  <a16:creationId xmlns:a16="http://schemas.microsoft.com/office/drawing/2014/main" id="{94D9DE39-0FD2-ABA5-C463-C5C63D598537}"/>
                </a:ext>
              </a:extLst>
            </p:cNvPr>
            <p:cNvSpPr>
              <a:spLocks noChangeAspect="1"/>
            </p:cNvSpPr>
            <p:nvPr/>
          </p:nvSpPr>
          <p:spPr bwMode="auto">
            <a:xfrm>
              <a:off x="3316" y="1886"/>
              <a:ext cx="19" cy="9"/>
            </a:xfrm>
            <a:custGeom>
              <a:avLst/>
              <a:gdLst>
                <a:gd name="T0" fmla="*/ 5 w 19"/>
                <a:gd name="T1" fmla="*/ 0 h 9"/>
                <a:gd name="T2" fmla="*/ 12 w 19"/>
                <a:gd name="T3" fmla="*/ 2 h 9"/>
                <a:gd name="T4" fmla="*/ 19 w 19"/>
                <a:gd name="T5" fmla="*/ 0 h 9"/>
                <a:gd name="T6" fmla="*/ 17 w 19"/>
                <a:gd name="T7" fmla="*/ 7 h 9"/>
                <a:gd name="T8" fmla="*/ 10 w 19"/>
                <a:gd name="T9" fmla="*/ 9 h 9"/>
                <a:gd name="T10" fmla="*/ 0 w 19"/>
                <a:gd name="T11" fmla="*/ 5 h 9"/>
                <a:gd name="T12" fmla="*/ 5 w 19"/>
                <a:gd name="T13" fmla="*/ 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5" y="0"/>
                  </a:moveTo>
                  <a:lnTo>
                    <a:pt x="12" y="2"/>
                  </a:lnTo>
                  <a:lnTo>
                    <a:pt x="19" y="0"/>
                  </a:lnTo>
                  <a:lnTo>
                    <a:pt x="17" y="7"/>
                  </a:lnTo>
                  <a:lnTo>
                    <a:pt x="10" y="9"/>
                  </a:lnTo>
                  <a:lnTo>
                    <a:pt x="0" y="5"/>
                  </a:lnTo>
                  <a:lnTo>
                    <a:pt x="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0" name="Freeform 29">
              <a:extLst>
                <a:ext uri="{FF2B5EF4-FFF2-40B4-BE49-F238E27FC236}">
                  <a16:creationId xmlns:a16="http://schemas.microsoft.com/office/drawing/2014/main" id="{F6E01832-72C4-382F-CA13-A8D4F96A19E0}"/>
                </a:ext>
              </a:extLst>
            </p:cNvPr>
            <p:cNvSpPr>
              <a:spLocks noChangeAspect="1"/>
            </p:cNvSpPr>
            <p:nvPr/>
          </p:nvSpPr>
          <p:spPr bwMode="auto">
            <a:xfrm>
              <a:off x="3236" y="1469"/>
              <a:ext cx="78" cy="46"/>
            </a:xfrm>
            <a:custGeom>
              <a:avLst/>
              <a:gdLst>
                <a:gd name="T0" fmla="*/ 78 w 78"/>
                <a:gd name="T1" fmla="*/ 30 h 46"/>
                <a:gd name="T2" fmla="*/ 60 w 78"/>
                <a:gd name="T3" fmla="*/ 23 h 46"/>
                <a:gd name="T4" fmla="*/ 39 w 78"/>
                <a:gd name="T5" fmla="*/ 3 h 46"/>
                <a:gd name="T6" fmla="*/ 27 w 78"/>
                <a:gd name="T7" fmla="*/ 0 h 46"/>
                <a:gd name="T8" fmla="*/ 25 w 78"/>
                <a:gd name="T9" fmla="*/ 7 h 46"/>
                <a:gd name="T10" fmla="*/ 2 w 78"/>
                <a:gd name="T11" fmla="*/ 7 h 46"/>
                <a:gd name="T12" fmla="*/ 0 w 78"/>
                <a:gd name="T13" fmla="*/ 19 h 46"/>
                <a:gd name="T14" fmla="*/ 21 w 78"/>
                <a:gd name="T15" fmla="*/ 26 h 46"/>
                <a:gd name="T16" fmla="*/ 14 w 78"/>
                <a:gd name="T17" fmla="*/ 33 h 46"/>
                <a:gd name="T18" fmla="*/ 27 w 78"/>
                <a:gd name="T19" fmla="*/ 46 h 46"/>
                <a:gd name="T20" fmla="*/ 41 w 78"/>
                <a:gd name="T21" fmla="*/ 37 h 46"/>
                <a:gd name="T22" fmla="*/ 48 w 78"/>
                <a:gd name="T23" fmla="*/ 19 h 46"/>
                <a:gd name="T24" fmla="*/ 57 w 78"/>
                <a:gd name="T25" fmla="*/ 28 h 46"/>
                <a:gd name="T26" fmla="*/ 50 w 78"/>
                <a:gd name="T27" fmla="*/ 35 h 46"/>
                <a:gd name="T28" fmla="*/ 69 w 78"/>
                <a:gd name="T29" fmla="*/ 42 h 46"/>
                <a:gd name="T30" fmla="*/ 78 w 78"/>
                <a:gd name="T31" fmla="*/ 37 h 46"/>
                <a:gd name="T32" fmla="*/ 78 w 78"/>
                <a:gd name="T33" fmla="*/ 3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46"/>
                <a:gd name="T53" fmla="*/ 78 w 78"/>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46">
                  <a:moveTo>
                    <a:pt x="78" y="30"/>
                  </a:moveTo>
                  <a:lnTo>
                    <a:pt x="60" y="23"/>
                  </a:lnTo>
                  <a:lnTo>
                    <a:pt x="39" y="3"/>
                  </a:lnTo>
                  <a:lnTo>
                    <a:pt x="27" y="0"/>
                  </a:lnTo>
                  <a:lnTo>
                    <a:pt x="25" y="7"/>
                  </a:lnTo>
                  <a:lnTo>
                    <a:pt x="2" y="7"/>
                  </a:lnTo>
                  <a:lnTo>
                    <a:pt x="0" y="19"/>
                  </a:lnTo>
                  <a:lnTo>
                    <a:pt x="21" y="26"/>
                  </a:lnTo>
                  <a:lnTo>
                    <a:pt x="14" y="33"/>
                  </a:lnTo>
                  <a:lnTo>
                    <a:pt x="27" y="46"/>
                  </a:lnTo>
                  <a:lnTo>
                    <a:pt x="41" y="37"/>
                  </a:lnTo>
                  <a:lnTo>
                    <a:pt x="48" y="19"/>
                  </a:lnTo>
                  <a:lnTo>
                    <a:pt x="57" y="28"/>
                  </a:lnTo>
                  <a:lnTo>
                    <a:pt x="50" y="35"/>
                  </a:lnTo>
                  <a:lnTo>
                    <a:pt x="69" y="42"/>
                  </a:lnTo>
                  <a:lnTo>
                    <a:pt x="78" y="37"/>
                  </a:lnTo>
                  <a:lnTo>
                    <a:pt x="78" y="3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1" name="Freeform 30">
              <a:extLst>
                <a:ext uri="{FF2B5EF4-FFF2-40B4-BE49-F238E27FC236}">
                  <a16:creationId xmlns:a16="http://schemas.microsoft.com/office/drawing/2014/main" id="{1541ECA7-2326-6EDE-EEFB-15170EBE2170}"/>
                </a:ext>
              </a:extLst>
            </p:cNvPr>
            <p:cNvSpPr>
              <a:spLocks noChangeAspect="1"/>
            </p:cNvSpPr>
            <p:nvPr/>
          </p:nvSpPr>
          <p:spPr bwMode="auto">
            <a:xfrm>
              <a:off x="3282" y="1469"/>
              <a:ext cx="44" cy="16"/>
            </a:xfrm>
            <a:custGeom>
              <a:avLst/>
              <a:gdLst>
                <a:gd name="T0" fmla="*/ 0 w 44"/>
                <a:gd name="T1" fmla="*/ 3 h 16"/>
                <a:gd name="T2" fmla="*/ 41 w 44"/>
                <a:gd name="T3" fmla="*/ 0 h 16"/>
                <a:gd name="T4" fmla="*/ 44 w 44"/>
                <a:gd name="T5" fmla="*/ 7 h 16"/>
                <a:gd name="T6" fmla="*/ 34 w 44"/>
                <a:gd name="T7" fmla="*/ 12 h 16"/>
                <a:gd name="T8" fmla="*/ 21 w 44"/>
                <a:gd name="T9" fmla="*/ 16 h 16"/>
                <a:gd name="T10" fmla="*/ 9 w 44"/>
                <a:gd name="T11" fmla="*/ 12 h 16"/>
                <a:gd name="T12" fmla="*/ 16 w 44"/>
                <a:gd name="T13" fmla="*/ 7 h 16"/>
                <a:gd name="T14" fmla="*/ 0 w 44"/>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6"/>
                <a:gd name="T26" fmla="*/ 44 w 4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6">
                  <a:moveTo>
                    <a:pt x="0" y="3"/>
                  </a:moveTo>
                  <a:lnTo>
                    <a:pt x="41" y="0"/>
                  </a:lnTo>
                  <a:lnTo>
                    <a:pt x="44" y="7"/>
                  </a:lnTo>
                  <a:lnTo>
                    <a:pt x="34" y="12"/>
                  </a:lnTo>
                  <a:lnTo>
                    <a:pt x="21" y="16"/>
                  </a:lnTo>
                  <a:lnTo>
                    <a:pt x="9" y="12"/>
                  </a:lnTo>
                  <a:lnTo>
                    <a:pt x="16" y="7"/>
                  </a:lnTo>
                  <a:lnTo>
                    <a:pt x="0" y="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2" name="Freeform 31">
              <a:extLst>
                <a:ext uri="{FF2B5EF4-FFF2-40B4-BE49-F238E27FC236}">
                  <a16:creationId xmlns:a16="http://schemas.microsoft.com/office/drawing/2014/main" id="{E1A80B99-78A0-A72D-E177-171E7A0D9B0C}"/>
                </a:ext>
              </a:extLst>
            </p:cNvPr>
            <p:cNvSpPr>
              <a:spLocks noChangeAspect="1"/>
            </p:cNvSpPr>
            <p:nvPr/>
          </p:nvSpPr>
          <p:spPr bwMode="auto">
            <a:xfrm>
              <a:off x="3452" y="1513"/>
              <a:ext cx="85" cy="69"/>
            </a:xfrm>
            <a:custGeom>
              <a:avLst/>
              <a:gdLst>
                <a:gd name="T0" fmla="*/ 85 w 85"/>
                <a:gd name="T1" fmla="*/ 0 h 69"/>
                <a:gd name="T2" fmla="*/ 72 w 85"/>
                <a:gd name="T3" fmla="*/ 0 h 69"/>
                <a:gd name="T4" fmla="*/ 60 w 85"/>
                <a:gd name="T5" fmla="*/ 7 h 69"/>
                <a:gd name="T6" fmla="*/ 35 w 85"/>
                <a:gd name="T7" fmla="*/ 14 h 69"/>
                <a:gd name="T8" fmla="*/ 14 w 85"/>
                <a:gd name="T9" fmla="*/ 21 h 69"/>
                <a:gd name="T10" fmla="*/ 7 w 85"/>
                <a:gd name="T11" fmla="*/ 37 h 69"/>
                <a:gd name="T12" fmla="*/ 0 w 85"/>
                <a:gd name="T13" fmla="*/ 58 h 69"/>
                <a:gd name="T14" fmla="*/ 14 w 85"/>
                <a:gd name="T15" fmla="*/ 69 h 69"/>
                <a:gd name="T16" fmla="*/ 30 w 85"/>
                <a:gd name="T17" fmla="*/ 65 h 69"/>
                <a:gd name="T18" fmla="*/ 21 w 85"/>
                <a:gd name="T19" fmla="*/ 55 h 69"/>
                <a:gd name="T20" fmla="*/ 32 w 85"/>
                <a:gd name="T21" fmla="*/ 30 h 69"/>
                <a:gd name="T22" fmla="*/ 55 w 85"/>
                <a:gd name="T23" fmla="*/ 19 h 69"/>
                <a:gd name="T24" fmla="*/ 85 w 85"/>
                <a:gd name="T25" fmla="*/ 9 h 69"/>
                <a:gd name="T26" fmla="*/ 85 w 85"/>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69"/>
                <a:gd name="T44" fmla="*/ 85 w 85"/>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69">
                  <a:moveTo>
                    <a:pt x="85" y="0"/>
                  </a:moveTo>
                  <a:lnTo>
                    <a:pt x="72" y="0"/>
                  </a:lnTo>
                  <a:lnTo>
                    <a:pt x="60" y="7"/>
                  </a:lnTo>
                  <a:lnTo>
                    <a:pt x="35" y="14"/>
                  </a:lnTo>
                  <a:lnTo>
                    <a:pt x="14" y="21"/>
                  </a:lnTo>
                  <a:lnTo>
                    <a:pt x="7" y="37"/>
                  </a:lnTo>
                  <a:lnTo>
                    <a:pt x="0" y="58"/>
                  </a:lnTo>
                  <a:lnTo>
                    <a:pt x="14" y="69"/>
                  </a:lnTo>
                  <a:lnTo>
                    <a:pt x="30" y="65"/>
                  </a:lnTo>
                  <a:lnTo>
                    <a:pt x="21" y="55"/>
                  </a:lnTo>
                  <a:lnTo>
                    <a:pt x="32" y="30"/>
                  </a:lnTo>
                  <a:lnTo>
                    <a:pt x="55" y="19"/>
                  </a:lnTo>
                  <a:lnTo>
                    <a:pt x="85" y="9"/>
                  </a:lnTo>
                  <a:lnTo>
                    <a:pt x="8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3" name="Freeform 32">
              <a:extLst>
                <a:ext uri="{FF2B5EF4-FFF2-40B4-BE49-F238E27FC236}">
                  <a16:creationId xmlns:a16="http://schemas.microsoft.com/office/drawing/2014/main" id="{CA7FB361-B62C-1050-FB0D-94921D129D59}"/>
                </a:ext>
              </a:extLst>
            </p:cNvPr>
            <p:cNvSpPr>
              <a:spLocks noChangeAspect="1"/>
            </p:cNvSpPr>
            <p:nvPr/>
          </p:nvSpPr>
          <p:spPr bwMode="auto">
            <a:xfrm>
              <a:off x="3420" y="1460"/>
              <a:ext cx="51" cy="21"/>
            </a:xfrm>
            <a:custGeom>
              <a:avLst/>
              <a:gdLst>
                <a:gd name="T0" fmla="*/ 44 w 51"/>
                <a:gd name="T1" fmla="*/ 12 h 21"/>
                <a:gd name="T2" fmla="*/ 51 w 51"/>
                <a:gd name="T3" fmla="*/ 19 h 21"/>
                <a:gd name="T4" fmla="*/ 32 w 51"/>
                <a:gd name="T5" fmla="*/ 21 h 21"/>
                <a:gd name="T6" fmla="*/ 16 w 51"/>
                <a:gd name="T7" fmla="*/ 7 h 21"/>
                <a:gd name="T8" fmla="*/ 0 w 51"/>
                <a:gd name="T9" fmla="*/ 12 h 21"/>
                <a:gd name="T10" fmla="*/ 5 w 51"/>
                <a:gd name="T11" fmla="*/ 5 h 21"/>
                <a:gd name="T12" fmla="*/ 21 w 51"/>
                <a:gd name="T13" fmla="*/ 0 h 21"/>
                <a:gd name="T14" fmla="*/ 37 w 51"/>
                <a:gd name="T15" fmla="*/ 9 h 21"/>
                <a:gd name="T16" fmla="*/ 44 w 51"/>
                <a:gd name="T17" fmla="*/ 12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1"/>
                <a:gd name="T29" fmla="*/ 51 w 5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1">
                  <a:moveTo>
                    <a:pt x="44" y="12"/>
                  </a:moveTo>
                  <a:lnTo>
                    <a:pt x="51" y="19"/>
                  </a:lnTo>
                  <a:lnTo>
                    <a:pt x="32" y="21"/>
                  </a:lnTo>
                  <a:lnTo>
                    <a:pt x="16" y="7"/>
                  </a:lnTo>
                  <a:lnTo>
                    <a:pt x="0" y="12"/>
                  </a:lnTo>
                  <a:lnTo>
                    <a:pt x="5" y="5"/>
                  </a:lnTo>
                  <a:lnTo>
                    <a:pt x="21" y="0"/>
                  </a:lnTo>
                  <a:lnTo>
                    <a:pt x="37" y="9"/>
                  </a:lnTo>
                  <a:lnTo>
                    <a:pt x="44" y="1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4" name="Freeform 33">
              <a:extLst>
                <a:ext uri="{FF2B5EF4-FFF2-40B4-BE49-F238E27FC236}">
                  <a16:creationId xmlns:a16="http://schemas.microsoft.com/office/drawing/2014/main" id="{67C0D72E-BC78-8BFB-0C13-9FECF5748030}"/>
                </a:ext>
              </a:extLst>
            </p:cNvPr>
            <p:cNvSpPr>
              <a:spLocks noChangeAspect="1"/>
            </p:cNvSpPr>
            <p:nvPr/>
          </p:nvSpPr>
          <p:spPr bwMode="auto">
            <a:xfrm>
              <a:off x="3892" y="1532"/>
              <a:ext cx="81" cy="20"/>
            </a:xfrm>
            <a:custGeom>
              <a:avLst/>
              <a:gdLst>
                <a:gd name="T0" fmla="*/ 81 w 81"/>
                <a:gd name="T1" fmla="*/ 20 h 20"/>
                <a:gd name="T2" fmla="*/ 76 w 81"/>
                <a:gd name="T3" fmla="*/ 11 h 20"/>
                <a:gd name="T4" fmla="*/ 28 w 81"/>
                <a:gd name="T5" fmla="*/ 2 h 20"/>
                <a:gd name="T6" fmla="*/ 21 w 81"/>
                <a:gd name="T7" fmla="*/ 9 h 20"/>
                <a:gd name="T8" fmla="*/ 2 w 81"/>
                <a:gd name="T9" fmla="*/ 0 h 20"/>
                <a:gd name="T10" fmla="*/ 0 w 81"/>
                <a:gd name="T11" fmla="*/ 13 h 20"/>
                <a:gd name="T12" fmla="*/ 30 w 81"/>
                <a:gd name="T13" fmla="*/ 20 h 20"/>
                <a:gd name="T14" fmla="*/ 44 w 81"/>
                <a:gd name="T15" fmla="*/ 13 h 20"/>
                <a:gd name="T16" fmla="*/ 81 w 81"/>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20"/>
                <a:gd name="T29" fmla="*/ 81 w 8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20">
                  <a:moveTo>
                    <a:pt x="81" y="20"/>
                  </a:moveTo>
                  <a:lnTo>
                    <a:pt x="76" y="11"/>
                  </a:lnTo>
                  <a:lnTo>
                    <a:pt x="28" y="2"/>
                  </a:lnTo>
                  <a:lnTo>
                    <a:pt x="21" y="9"/>
                  </a:lnTo>
                  <a:lnTo>
                    <a:pt x="2" y="0"/>
                  </a:lnTo>
                  <a:lnTo>
                    <a:pt x="0" y="13"/>
                  </a:lnTo>
                  <a:lnTo>
                    <a:pt x="30" y="20"/>
                  </a:lnTo>
                  <a:lnTo>
                    <a:pt x="44" y="13"/>
                  </a:lnTo>
                  <a:lnTo>
                    <a:pt x="81" y="2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5" name="Freeform 34">
              <a:extLst>
                <a:ext uri="{FF2B5EF4-FFF2-40B4-BE49-F238E27FC236}">
                  <a16:creationId xmlns:a16="http://schemas.microsoft.com/office/drawing/2014/main" id="{48D6047C-E0FC-85CE-86A6-55213017C091}"/>
                </a:ext>
              </a:extLst>
            </p:cNvPr>
            <p:cNvSpPr>
              <a:spLocks noChangeAspect="1"/>
            </p:cNvSpPr>
            <p:nvPr/>
          </p:nvSpPr>
          <p:spPr bwMode="auto">
            <a:xfrm>
              <a:off x="3634" y="1462"/>
              <a:ext cx="78" cy="51"/>
            </a:xfrm>
            <a:custGeom>
              <a:avLst/>
              <a:gdLst>
                <a:gd name="T0" fmla="*/ 21 w 78"/>
                <a:gd name="T1" fmla="*/ 0 h 51"/>
                <a:gd name="T2" fmla="*/ 71 w 78"/>
                <a:gd name="T3" fmla="*/ 14 h 51"/>
                <a:gd name="T4" fmla="*/ 78 w 78"/>
                <a:gd name="T5" fmla="*/ 44 h 51"/>
                <a:gd name="T6" fmla="*/ 55 w 78"/>
                <a:gd name="T7" fmla="*/ 30 h 51"/>
                <a:gd name="T8" fmla="*/ 46 w 78"/>
                <a:gd name="T9" fmla="*/ 51 h 51"/>
                <a:gd name="T10" fmla="*/ 0 w 78"/>
                <a:gd name="T11" fmla="*/ 19 h 51"/>
                <a:gd name="T12" fmla="*/ 30 w 78"/>
                <a:gd name="T13" fmla="*/ 23 h 51"/>
                <a:gd name="T14" fmla="*/ 21 w 78"/>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51"/>
                <a:gd name="T26" fmla="*/ 78 w 7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51">
                  <a:moveTo>
                    <a:pt x="21" y="0"/>
                  </a:moveTo>
                  <a:lnTo>
                    <a:pt x="71" y="14"/>
                  </a:lnTo>
                  <a:lnTo>
                    <a:pt x="78" y="44"/>
                  </a:lnTo>
                  <a:lnTo>
                    <a:pt x="55" y="30"/>
                  </a:lnTo>
                  <a:lnTo>
                    <a:pt x="46" y="51"/>
                  </a:lnTo>
                  <a:lnTo>
                    <a:pt x="0" y="19"/>
                  </a:lnTo>
                  <a:lnTo>
                    <a:pt x="30" y="23"/>
                  </a:lnTo>
                  <a:lnTo>
                    <a:pt x="21"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6" name="Freeform 35">
              <a:extLst>
                <a:ext uri="{FF2B5EF4-FFF2-40B4-BE49-F238E27FC236}">
                  <a16:creationId xmlns:a16="http://schemas.microsoft.com/office/drawing/2014/main" id="{56D0C79B-FA09-BE55-3D07-6E2C223F272E}"/>
                </a:ext>
              </a:extLst>
            </p:cNvPr>
            <p:cNvSpPr>
              <a:spLocks noChangeAspect="1"/>
            </p:cNvSpPr>
            <p:nvPr/>
          </p:nvSpPr>
          <p:spPr bwMode="auto">
            <a:xfrm>
              <a:off x="3061" y="1875"/>
              <a:ext cx="421" cy="550"/>
            </a:xfrm>
            <a:custGeom>
              <a:avLst/>
              <a:gdLst>
                <a:gd name="T0" fmla="*/ 260 w 421"/>
                <a:gd name="T1" fmla="*/ 41 h 550"/>
                <a:gd name="T2" fmla="*/ 228 w 421"/>
                <a:gd name="T3" fmla="*/ 48 h 550"/>
                <a:gd name="T4" fmla="*/ 196 w 421"/>
                <a:gd name="T5" fmla="*/ 36 h 550"/>
                <a:gd name="T6" fmla="*/ 179 w 421"/>
                <a:gd name="T7" fmla="*/ 4 h 550"/>
                <a:gd name="T8" fmla="*/ 140 w 421"/>
                <a:gd name="T9" fmla="*/ 4 h 550"/>
                <a:gd name="T10" fmla="*/ 99 w 421"/>
                <a:gd name="T11" fmla="*/ 16 h 550"/>
                <a:gd name="T12" fmla="*/ 55 w 421"/>
                <a:gd name="T13" fmla="*/ 34 h 550"/>
                <a:gd name="T14" fmla="*/ 34 w 421"/>
                <a:gd name="T15" fmla="*/ 66 h 550"/>
                <a:gd name="T16" fmla="*/ 2 w 421"/>
                <a:gd name="T17" fmla="*/ 115 h 550"/>
                <a:gd name="T18" fmla="*/ 0 w 421"/>
                <a:gd name="T19" fmla="*/ 170 h 550"/>
                <a:gd name="T20" fmla="*/ 23 w 421"/>
                <a:gd name="T21" fmla="*/ 207 h 550"/>
                <a:gd name="T22" fmla="*/ 44 w 421"/>
                <a:gd name="T23" fmla="*/ 232 h 550"/>
                <a:gd name="T24" fmla="*/ 80 w 421"/>
                <a:gd name="T25" fmla="*/ 253 h 550"/>
                <a:gd name="T26" fmla="*/ 126 w 421"/>
                <a:gd name="T27" fmla="*/ 234 h 550"/>
                <a:gd name="T28" fmla="*/ 163 w 421"/>
                <a:gd name="T29" fmla="*/ 251 h 550"/>
                <a:gd name="T30" fmla="*/ 156 w 421"/>
                <a:gd name="T31" fmla="*/ 278 h 550"/>
                <a:gd name="T32" fmla="*/ 179 w 421"/>
                <a:gd name="T33" fmla="*/ 322 h 550"/>
                <a:gd name="T34" fmla="*/ 177 w 421"/>
                <a:gd name="T35" fmla="*/ 380 h 550"/>
                <a:gd name="T36" fmla="*/ 168 w 421"/>
                <a:gd name="T37" fmla="*/ 414 h 550"/>
                <a:gd name="T38" fmla="*/ 175 w 421"/>
                <a:gd name="T39" fmla="*/ 437 h 550"/>
                <a:gd name="T40" fmla="*/ 202 w 421"/>
                <a:gd name="T41" fmla="*/ 499 h 550"/>
                <a:gd name="T42" fmla="*/ 209 w 421"/>
                <a:gd name="T43" fmla="*/ 541 h 550"/>
                <a:gd name="T44" fmla="*/ 251 w 421"/>
                <a:gd name="T45" fmla="*/ 550 h 550"/>
                <a:gd name="T46" fmla="*/ 278 w 421"/>
                <a:gd name="T47" fmla="*/ 518 h 550"/>
                <a:gd name="T48" fmla="*/ 285 w 421"/>
                <a:gd name="T49" fmla="*/ 492 h 550"/>
                <a:gd name="T50" fmla="*/ 318 w 421"/>
                <a:gd name="T51" fmla="*/ 467 h 550"/>
                <a:gd name="T52" fmla="*/ 311 w 421"/>
                <a:gd name="T53" fmla="*/ 437 h 550"/>
                <a:gd name="T54" fmla="*/ 350 w 421"/>
                <a:gd name="T55" fmla="*/ 416 h 550"/>
                <a:gd name="T56" fmla="*/ 352 w 421"/>
                <a:gd name="T57" fmla="*/ 377 h 550"/>
                <a:gd name="T58" fmla="*/ 347 w 421"/>
                <a:gd name="T59" fmla="*/ 333 h 550"/>
                <a:gd name="T60" fmla="*/ 380 w 421"/>
                <a:gd name="T61" fmla="*/ 292 h 550"/>
                <a:gd name="T62" fmla="*/ 405 w 421"/>
                <a:gd name="T63" fmla="*/ 267 h 550"/>
                <a:gd name="T64" fmla="*/ 419 w 421"/>
                <a:gd name="T65" fmla="*/ 246 h 550"/>
                <a:gd name="T66" fmla="*/ 419 w 421"/>
                <a:gd name="T67" fmla="*/ 211 h 550"/>
                <a:gd name="T68" fmla="*/ 403 w 421"/>
                <a:gd name="T69" fmla="*/ 218 h 550"/>
                <a:gd name="T70" fmla="*/ 341 w 421"/>
                <a:gd name="T71" fmla="*/ 170 h 550"/>
                <a:gd name="T72" fmla="*/ 318 w 421"/>
                <a:gd name="T73" fmla="*/ 92 h 550"/>
                <a:gd name="T74" fmla="*/ 306 w 421"/>
                <a:gd name="T75" fmla="*/ 53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1"/>
                <a:gd name="T115" fmla="*/ 0 h 550"/>
                <a:gd name="T116" fmla="*/ 421 w 421"/>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1" h="550">
                  <a:moveTo>
                    <a:pt x="306" y="53"/>
                  </a:moveTo>
                  <a:lnTo>
                    <a:pt x="260" y="41"/>
                  </a:lnTo>
                  <a:lnTo>
                    <a:pt x="235" y="39"/>
                  </a:lnTo>
                  <a:lnTo>
                    <a:pt x="228" y="48"/>
                  </a:lnTo>
                  <a:lnTo>
                    <a:pt x="212" y="48"/>
                  </a:lnTo>
                  <a:lnTo>
                    <a:pt x="196" y="36"/>
                  </a:lnTo>
                  <a:lnTo>
                    <a:pt x="173" y="32"/>
                  </a:lnTo>
                  <a:lnTo>
                    <a:pt x="179" y="4"/>
                  </a:lnTo>
                  <a:lnTo>
                    <a:pt x="156" y="0"/>
                  </a:lnTo>
                  <a:lnTo>
                    <a:pt x="140" y="4"/>
                  </a:lnTo>
                  <a:lnTo>
                    <a:pt x="122" y="4"/>
                  </a:lnTo>
                  <a:lnTo>
                    <a:pt x="99" y="16"/>
                  </a:lnTo>
                  <a:lnTo>
                    <a:pt x="69" y="18"/>
                  </a:lnTo>
                  <a:lnTo>
                    <a:pt x="55" y="34"/>
                  </a:lnTo>
                  <a:lnTo>
                    <a:pt x="41" y="43"/>
                  </a:lnTo>
                  <a:lnTo>
                    <a:pt x="34" y="66"/>
                  </a:lnTo>
                  <a:lnTo>
                    <a:pt x="21" y="80"/>
                  </a:lnTo>
                  <a:lnTo>
                    <a:pt x="2" y="115"/>
                  </a:lnTo>
                  <a:lnTo>
                    <a:pt x="7" y="140"/>
                  </a:lnTo>
                  <a:lnTo>
                    <a:pt x="0" y="170"/>
                  </a:lnTo>
                  <a:lnTo>
                    <a:pt x="4" y="195"/>
                  </a:lnTo>
                  <a:lnTo>
                    <a:pt x="23" y="207"/>
                  </a:lnTo>
                  <a:lnTo>
                    <a:pt x="30" y="228"/>
                  </a:lnTo>
                  <a:lnTo>
                    <a:pt x="44" y="232"/>
                  </a:lnTo>
                  <a:lnTo>
                    <a:pt x="53" y="246"/>
                  </a:lnTo>
                  <a:lnTo>
                    <a:pt x="80" y="253"/>
                  </a:lnTo>
                  <a:lnTo>
                    <a:pt x="117" y="248"/>
                  </a:lnTo>
                  <a:lnTo>
                    <a:pt x="126" y="234"/>
                  </a:lnTo>
                  <a:lnTo>
                    <a:pt x="143" y="251"/>
                  </a:lnTo>
                  <a:lnTo>
                    <a:pt x="163" y="251"/>
                  </a:lnTo>
                  <a:lnTo>
                    <a:pt x="170" y="260"/>
                  </a:lnTo>
                  <a:lnTo>
                    <a:pt x="156" y="278"/>
                  </a:lnTo>
                  <a:lnTo>
                    <a:pt x="156" y="301"/>
                  </a:lnTo>
                  <a:lnTo>
                    <a:pt x="179" y="322"/>
                  </a:lnTo>
                  <a:lnTo>
                    <a:pt x="182" y="352"/>
                  </a:lnTo>
                  <a:lnTo>
                    <a:pt x="177" y="380"/>
                  </a:lnTo>
                  <a:lnTo>
                    <a:pt x="175" y="398"/>
                  </a:lnTo>
                  <a:lnTo>
                    <a:pt x="168" y="414"/>
                  </a:lnTo>
                  <a:lnTo>
                    <a:pt x="175" y="423"/>
                  </a:lnTo>
                  <a:lnTo>
                    <a:pt x="175" y="437"/>
                  </a:lnTo>
                  <a:lnTo>
                    <a:pt x="191" y="449"/>
                  </a:lnTo>
                  <a:lnTo>
                    <a:pt x="202" y="499"/>
                  </a:lnTo>
                  <a:lnTo>
                    <a:pt x="209" y="506"/>
                  </a:lnTo>
                  <a:lnTo>
                    <a:pt x="209" y="541"/>
                  </a:lnTo>
                  <a:lnTo>
                    <a:pt x="216" y="550"/>
                  </a:lnTo>
                  <a:lnTo>
                    <a:pt x="251" y="550"/>
                  </a:lnTo>
                  <a:lnTo>
                    <a:pt x="272" y="538"/>
                  </a:lnTo>
                  <a:lnTo>
                    <a:pt x="278" y="518"/>
                  </a:lnTo>
                  <a:lnTo>
                    <a:pt x="285" y="513"/>
                  </a:lnTo>
                  <a:lnTo>
                    <a:pt x="285" y="492"/>
                  </a:lnTo>
                  <a:lnTo>
                    <a:pt x="301" y="485"/>
                  </a:lnTo>
                  <a:lnTo>
                    <a:pt x="318" y="467"/>
                  </a:lnTo>
                  <a:lnTo>
                    <a:pt x="318" y="451"/>
                  </a:lnTo>
                  <a:lnTo>
                    <a:pt x="311" y="437"/>
                  </a:lnTo>
                  <a:lnTo>
                    <a:pt x="320" y="428"/>
                  </a:lnTo>
                  <a:lnTo>
                    <a:pt x="350" y="416"/>
                  </a:lnTo>
                  <a:lnTo>
                    <a:pt x="354" y="400"/>
                  </a:lnTo>
                  <a:lnTo>
                    <a:pt x="352" y="377"/>
                  </a:lnTo>
                  <a:lnTo>
                    <a:pt x="347" y="370"/>
                  </a:lnTo>
                  <a:lnTo>
                    <a:pt x="347" y="333"/>
                  </a:lnTo>
                  <a:lnTo>
                    <a:pt x="359" y="310"/>
                  </a:lnTo>
                  <a:lnTo>
                    <a:pt x="380" y="292"/>
                  </a:lnTo>
                  <a:lnTo>
                    <a:pt x="394" y="285"/>
                  </a:lnTo>
                  <a:lnTo>
                    <a:pt x="405" y="267"/>
                  </a:lnTo>
                  <a:lnTo>
                    <a:pt x="407" y="257"/>
                  </a:lnTo>
                  <a:lnTo>
                    <a:pt x="419" y="246"/>
                  </a:lnTo>
                  <a:lnTo>
                    <a:pt x="421" y="228"/>
                  </a:lnTo>
                  <a:lnTo>
                    <a:pt x="419" y="211"/>
                  </a:lnTo>
                  <a:lnTo>
                    <a:pt x="410" y="211"/>
                  </a:lnTo>
                  <a:lnTo>
                    <a:pt x="403" y="218"/>
                  </a:lnTo>
                  <a:lnTo>
                    <a:pt x="380" y="216"/>
                  </a:lnTo>
                  <a:lnTo>
                    <a:pt x="341" y="170"/>
                  </a:lnTo>
                  <a:lnTo>
                    <a:pt x="336" y="145"/>
                  </a:lnTo>
                  <a:lnTo>
                    <a:pt x="318" y="92"/>
                  </a:lnTo>
                  <a:lnTo>
                    <a:pt x="308" y="59"/>
                  </a:lnTo>
                  <a:lnTo>
                    <a:pt x="306" y="5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7" name="Freeform 36">
              <a:extLst>
                <a:ext uri="{FF2B5EF4-FFF2-40B4-BE49-F238E27FC236}">
                  <a16:creationId xmlns:a16="http://schemas.microsoft.com/office/drawing/2014/main" id="{2178773B-F1DA-45B5-5B45-957E534CAEF3}"/>
                </a:ext>
              </a:extLst>
            </p:cNvPr>
            <p:cNvSpPr>
              <a:spLocks noChangeAspect="1"/>
            </p:cNvSpPr>
            <p:nvPr/>
          </p:nvSpPr>
          <p:spPr bwMode="auto">
            <a:xfrm>
              <a:off x="3427" y="2236"/>
              <a:ext cx="44" cy="97"/>
            </a:xfrm>
            <a:custGeom>
              <a:avLst/>
              <a:gdLst>
                <a:gd name="T0" fmla="*/ 32 w 44"/>
                <a:gd name="T1" fmla="*/ 2 h 97"/>
                <a:gd name="T2" fmla="*/ 25 w 44"/>
                <a:gd name="T3" fmla="*/ 23 h 97"/>
                <a:gd name="T4" fmla="*/ 5 w 44"/>
                <a:gd name="T5" fmla="*/ 37 h 97"/>
                <a:gd name="T6" fmla="*/ 0 w 44"/>
                <a:gd name="T7" fmla="*/ 74 h 97"/>
                <a:gd name="T8" fmla="*/ 5 w 44"/>
                <a:gd name="T9" fmla="*/ 97 h 97"/>
                <a:gd name="T10" fmla="*/ 25 w 44"/>
                <a:gd name="T11" fmla="*/ 97 h 97"/>
                <a:gd name="T12" fmla="*/ 37 w 44"/>
                <a:gd name="T13" fmla="*/ 53 h 97"/>
                <a:gd name="T14" fmla="*/ 44 w 44"/>
                <a:gd name="T15" fmla="*/ 25 h 97"/>
                <a:gd name="T16" fmla="*/ 39 w 44"/>
                <a:gd name="T17" fmla="*/ 0 h 97"/>
                <a:gd name="T18" fmla="*/ 32 w 44"/>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7"/>
                <a:gd name="T32" fmla="*/ 44 w 4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7">
                  <a:moveTo>
                    <a:pt x="32" y="2"/>
                  </a:moveTo>
                  <a:lnTo>
                    <a:pt x="25" y="23"/>
                  </a:lnTo>
                  <a:lnTo>
                    <a:pt x="5" y="37"/>
                  </a:lnTo>
                  <a:lnTo>
                    <a:pt x="0" y="74"/>
                  </a:lnTo>
                  <a:lnTo>
                    <a:pt x="5" y="97"/>
                  </a:lnTo>
                  <a:lnTo>
                    <a:pt x="25" y="97"/>
                  </a:lnTo>
                  <a:lnTo>
                    <a:pt x="37" y="53"/>
                  </a:lnTo>
                  <a:lnTo>
                    <a:pt x="44" y="25"/>
                  </a:lnTo>
                  <a:lnTo>
                    <a:pt x="39" y="0"/>
                  </a:lnTo>
                  <a:lnTo>
                    <a:pt x="32" y="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8" name="Freeform 37">
              <a:extLst>
                <a:ext uri="{FF2B5EF4-FFF2-40B4-BE49-F238E27FC236}">
                  <a16:creationId xmlns:a16="http://schemas.microsoft.com/office/drawing/2014/main" id="{49CA105E-99C3-2B71-C04A-AAEFDCB68778}"/>
                </a:ext>
              </a:extLst>
            </p:cNvPr>
            <p:cNvSpPr>
              <a:spLocks noChangeAspect="1"/>
            </p:cNvSpPr>
            <p:nvPr/>
          </p:nvSpPr>
          <p:spPr bwMode="auto">
            <a:xfrm>
              <a:off x="3653" y="2091"/>
              <a:ext cx="18" cy="32"/>
            </a:xfrm>
            <a:custGeom>
              <a:avLst/>
              <a:gdLst>
                <a:gd name="T0" fmla="*/ 6 w 18"/>
                <a:gd name="T1" fmla="*/ 0 h 32"/>
                <a:gd name="T2" fmla="*/ 0 w 18"/>
                <a:gd name="T3" fmla="*/ 21 h 32"/>
                <a:gd name="T4" fmla="*/ 6 w 18"/>
                <a:gd name="T5" fmla="*/ 32 h 32"/>
                <a:gd name="T6" fmla="*/ 18 w 18"/>
                <a:gd name="T7" fmla="*/ 25 h 32"/>
                <a:gd name="T8" fmla="*/ 13 w 18"/>
                <a:gd name="T9" fmla="*/ 16 h 32"/>
                <a:gd name="T10" fmla="*/ 6 w 18"/>
                <a:gd name="T11" fmla="*/ 0 h 32"/>
                <a:gd name="T12" fmla="*/ 0 60000 65536"/>
                <a:gd name="T13" fmla="*/ 0 60000 65536"/>
                <a:gd name="T14" fmla="*/ 0 60000 65536"/>
                <a:gd name="T15" fmla="*/ 0 60000 65536"/>
                <a:gd name="T16" fmla="*/ 0 60000 65536"/>
                <a:gd name="T17" fmla="*/ 0 60000 65536"/>
                <a:gd name="T18" fmla="*/ 0 w 18"/>
                <a:gd name="T19" fmla="*/ 0 h 32"/>
                <a:gd name="T20" fmla="*/ 18 w 1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8" h="32">
                  <a:moveTo>
                    <a:pt x="6" y="0"/>
                  </a:moveTo>
                  <a:lnTo>
                    <a:pt x="0" y="21"/>
                  </a:lnTo>
                  <a:lnTo>
                    <a:pt x="6" y="32"/>
                  </a:lnTo>
                  <a:lnTo>
                    <a:pt x="18" y="25"/>
                  </a:lnTo>
                  <a:lnTo>
                    <a:pt x="13" y="16"/>
                  </a:lnTo>
                  <a:lnTo>
                    <a:pt x="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59" name="Freeform 38">
              <a:extLst>
                <a:ext uri="{FF2B5EF4-FFF2-40B4-BE49-F238E27FC236}">
                  <a16:creationId xmlns:a16="http://schemas.microsoft.com/office/drawing/2014/main" id="{EF39A713-8EAB-6F29-4E65-A790A7ED7747}"/>
                </a:ext>
              </a:extLst>
            </p:cNvPr>
            <p:cNvSpPr>
              <a:spLocks noChangeAspect="1"/>
            </p:cNvSpPr>
            <p:nvPr/>
          </p:nvSpPr>
          <p:spPr bwMode="auto">
            <a:xfrm>
              <a:off x="3832" y="2116"/>
              <a:ext cx="60" cy="76"/>
            </a:xfrm>
            <a:custGeom>
              <a:avLst/>
              <a:gdLst>
                <a:gd name="T0" fmla="*/ 55 w 60"/>
                <a:gd name="T1" fmla="*/ 10 h 76"/>
                <a:gd name="T2" fmla="*/ 48 w 60"/>
                <a:gd name="T3" fmla="*/ 0 h 76"/>
                <a:gd name="T4" fmla="*/ 28 w 60"/>
                <a:gd name="T5" fmla="*/ 30 h 76"/>
                <a:gd name="T6" fmla="*/ 2 w 60"/>
                <a:gd name="T7" fmla="*/ 37 h 76"/>
                <a:gd name="T8" fmla="*/ 0 w 60"/>
                <a:gd name="T9" fmla="*/ 53 h 76"/>
                <a:gd name="T10" fmla="*/ 16 w 60"/>
                <a:gd name="T11" fmla="*/ 74 h 76"/>
                <a:gd name="T12" fmla="*/ 39 w 60"/>
                <a:gd name="T13" fmla="*/ 76 h 76"/>
                <a:gd name="T14" fmla="*/ 48 w 60"/>
                <a:gd name="T15" fmla="*/ 58 h 76"/>
                <a:gd name="T16" fmla="*/ 60 w 60"/>
                <a:gd name="T17" fmla="*/ 49 h 76"/>
                <a:gd name="T18" fmla="*/ 55 w 60"/>
                <a:gd name="T19" fmla="*/ 33 h 76"/>
                <a:gd name="T20" fmla="*/ 60 w 60"/>
                <a:gd name="T21" fmla="*/ 21 h 76"/>
                <a:gd name="T22" fmla="*/ 55 w 60"/>
                <a:gd name="T23" fmla="*/ 1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76"/>
                <a:gd name="T38" fmla="*/ 60 w 60"/>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76">
                  <a:moveTo>
                    <a:pt x="55" y="10"/>
                  </a:moveTo>
                  <a:lnTo>
                    <a:pt x="48" y="0"/>
                  </a:lnTo>
                  <a:lnTo>
                    <a:pt x="28" y="30"/>
                  </a:lnTo>
                  <a:lnTo>
                    <a:pt x="2" y="37"/>
                  </a:lnTo>
                  <a:lnTo>
                    <a:pt x="0" y="53"/>
                  </a:lnTo>
                  <a:lnTo>
                    <a:pt x="16" y="74"/>
                  </a:lnTo>
                  <a:lnTo>
                    <a:pt x="39" y="76"/>
                  </a:lnTo>
                  <a:lnTo>
                    <a:pt x="48" y="58"/>
                  </a:lnTo>
                  <a:lnTo>
                    <a:pt x="60" y="49"/>
                  </a:lnTo>
                  <a:lnTo>
                    <a:pt x="55" y="33"/>
                  </a:lnTo>
                  <a:lnTo>
                    <a:pt x="60" y="21"/>
                  </a:lnTo>
                  <a:lnTo>
                    <a:pt x="55" y="1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0" name="Freeform 39">
              <a:extLst>
                <a:ext uri="{FF2B5EF4-FFF2-40B4-BE49-F238E27FC236}">
                  <a16:creationId xmlns:a16="http://schemas.microsoft.com/office/drawing/2014/main" id="{E096BD63-23E1-5242-12C0-5B7C88F1A828}"/>
                </a:ext>
              </a:extLst>
            </p:cNvPr>
            <p:cNvSpPr>
              <a:spLocks noChangeAspect="1"/>
            </p:cNvSpPr>
            <p:nvPr/>
          </p:nvSpPr>
          <p:spPr bwMode="auto">
            <a:xfrm>
              <a:off x="3740" y="2123"/>
              <a:ext cx="76" cy="88"/>
            </a:xfrm>
            <a:custGeom>
              <a:avLst/>
              <a:gdLst>
                <a:gd name="T0" fmla="*/ 0 w 76"/>
                <a:gd name="T1" fmla="*/ 0 h 88"/>
                <a:gd name="T2" fmla="*/ 18 w 76"/>
                <a:gd name="T3" fmla="*/ 7 h 88"/>
                <a:gd name="T4" fmla="*/ 35 w 76"/>
                <a:gd name="T5" fmla="*/ 35 h 88"/>
                <a:gd name="T6" fmla="*/ 58 w 76"/>
                <a:gd name="T7" fmla="*/ 53 h 88"/>
                <a:gd name="T8" fmla="*/ 76 w 76"/>
                <a:gd name="T9" fmla="*/ 65 h 88"/>
                <a:gd name="T10" fmla="*/ 71 w 76"/>
                <a:gd name="T11" fmla="*/ 88 h 88"/>
                <a:gd name="T12" fmla="*/ 46 w 76"/>
                <a:gd name="T13" fmla="*/ 81 h 88"/>
                <a:gd name="T14" fmla="*/ 28 w 76"/>
                <a:gd name="T15" fmla="*/ 42 h 88"/>
                <a:gd name="T16" fmla="*/ 11 w 76"/>
                <a:gd name="T17" fmla="*/ 16 h 88"/>
                <a:gd name="T18" fmla="*/ 0 w 7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0" y="0"/>
                  </a:moveTo>
                  <a:lnTo>
                    <a:pt x="18" y="7"/>
                  </a:lnTo>
                  <a:lnTo>
                    <a:pt x="35" y="35"/>
                  </a:lnTo>
                  <a:lnTo>
                    <a:pt x="58" y="53"/>
                  </a:lnTo>
                  <a:lnTo>
                    <a:pt x="76" y="65"/>
                  </a:lnTo>
                  <a:lnTo>
                    <a:pt x="71" y="88"/>
                  </a:lnTo>
                  <a:lnTo>
                    <a:pt x="46" y="81"/>
                  </a:lnTo>
                  <a:lnTo>
                    <a:pt x="28" y="42"/>
                  </a:lnTo>
                  <a:lnTo>
                    <a:pt x="11" y="16"/>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1" name="Freeform 40">
              <a:extLst>
                <a:ext uri="{FF2B5EF4-FFF2-40B4-BE49-F238E27FC236}">
                  <a16:creationId xmlns:a16="http://schemas.microsoft.com/office/drawing/2014/main" id="{716CA780-B41E-23FD-7514-423595F82AEB}"/>
                </a:ext>
              </a:extLst>
            </p:cNvPr>
            <p:cNvSpPr>
              <a:spLocks noChangeAspect="1"/>
            </p:cNvSpPr>
            <p:nvPr/>
          </p:nvSpPr>
          <p:spPr bwMode="auto">
            <a:xfrm>
              <a:off x="3954" y="2174"/>
              <a:ext cx="200" cy="78"/>
            </a:xfrm>
            <a:custGeom>
              <a:avLst/>
              <a:gdLst>
                <a:gd name="T0" fmla="*/ 37 w 200"/>
                <a:gd name="T1" fmla="*/ 14 h 78"/>
                <a:gd name="T2" fmla="*/ 25 w 200"/>
                <a:gd name="T3" fmla="*/ 0 h 78"/>
                <a:gd name="T4" fmla="*/ 0 w 200"/>
                <a:gd name="T5" fmla="*/ 0 h 78"/>
                <a:gd name="T6" fmla="*/ 30 w 200"/>
                <a:gd name="T7" fmla="*/ 16 h 78"/>
                <a:gd name="T8" fmla="*/ 12 w 200"/>
                <a:gd name="T9" fmla="*/ 18 h 78"/>
                <a:gd name="T10" fmla="*/ 14 w 200"/>
                <a:gd name="T11" fmla="*/ 28 h 78"/>
                <a:gd name="T12" fmla="*/ 53 w 200"/>
                <a:gd name="T13" fmla="*/ 37 h 78"/>
                <a:gd name="T14" fmla="*/ 46 w 200"/>
                <a:gd name="T15" fmla="*/ 55 h 78"/>
                <a:gd name="T16" fmla="*/ 76 w 200"/>
                <a:gd name="T17" fmla="*/ 62 h 78"/>
                <a:gd name="T18" fmla="*/ 88 w 200"/>
                <a:gd name="T19" fmla="*/ 55 h 78"/>
                <a:gd name="T20" fmla="*/ 111 w 200"/>
                <a:gd name="T21" fmla="*/ 76 h 78"/>
                <a:gd name="T22" fmla="*/ 145 w 200"/>
                <a:gd name="T23" fmla="*/ 76 h 78"/>
                <a:gd name="T24" fmla="*/ 152 w 200"/>
                <a:gd name="T25" fmla="*/ 62 h 78"/>
                <a:gd name="T26" fmla="*/ 193 w 200"/>
                <a:gd name="T27" fmla="*/ 78 h 78"/>
                <a:gd name="T28" fmla="*/ 200 w 200"/>
                <a:gd name="T29" fmla="*/ 64 h 78"/>
                <a:gd name="T30" fmla="*/ 168 w 200"/>
                <a:gd name="T31" fmla="*/ 60 h 78"/>
                <a:gd name="T32" fmla="*/ 141 w 200"/>
                <a:gd name="T33" fmla="*/ 32 h 78"/>
                <a:gd name="T34" fmla="*/ 117 w 200"/>
                <a:gd name="T35" fmla="*/ 39 h 78"/>
                <a:gd name="T36" fmla="*/ 76 w 200"/>
                <a:gd name="T37" fmla="*/ 28 h 78"/>
                <a:gd name="T38" fmla="*/ 51 w 200"/>
                <a:gd name="T39" fmla="*/ 9 h 78"/>
                <a:gd name="T40" fmla="*/ 37 w 200"/>
                <a:gd name="T41" fmla="*/ 14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78"/>
                <a:gd name="T65" fmla="*/ 200 w 200"/>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78">
                  <a:moveTo>
                    <a:pt x="37" y="14"/>
                  </a:moveTo>
                  <a:lnTo>
                    <a:pt x="25" y="0"/>
                  </a:lnTo>
                  <a:lnTo>
                    <a:pt x="0" y="0"/>
                  </a:lnTo>
                  <a:lnTo>
                    <a:pt x="30" y="16"/>
                  </a:lnTo>
                  <a:lnTo>
                    <a:pt x="12" y="18"/>
                  </a:lnTo>
                  <a:lnTo>
                    <a:pt x="14" y="28"/>
                  </a:lnTo>
                  <a:lnTo>
                    <a:pt x="53" y="37"/>
                  </a:lnTo>
                  <a:lnTo>
                    <a:pt x="46" y="55"/>
                  </a:lnTo>
                  <a:lnTo>
                    <a:pt x="76" y="62"/>
                  </a:lnTo>
                  <a:lnTo>
                    <a:pt x="88" y="55"/>
                  </a:lnTo>
                  <a:lnTo>
                    <a:pt x="111" y="76"/>
                  </a:lnTo>
                  <a:lnTo>
                    <a:pt x="145" y="76"/>
                  </a:lnTo>
                  <a:lnTo>
                    <a:pt x="152" y="62"/>
                  </a:lnTo>
                  <a:lnTo>
                    <a:pt x="193" y="78"/>
                  </a:lnTo>
                  <a:lnTo>
                    <a:pt x="200" y="64"/>
                  </a:lnTo>
                  <a:lnTo>
                    <a:pt x="168" y="60"/>
                  </a:lnTo>
                  <a:lnTo>
                    <a:pt x="141" y="32"/>
                  </a:lnTo>
                  <a:lnTo>
                    <a:pt x="117" y="39"/>
                  </a:lnTo>
                  <a:lnTo>
                    <a:pt x="76" y="28"/>
                  </a:lnTo>
                  <a:lnTo>
                    <a:pt x="51" y="9"/>
                  </a:lnTo>
                  <a:lnTo>
                    <a:pt x="37" y="1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2" name="Freeform 41">
              <a:extLst>
                <a:ext uri="{FF2B5EF4-FFF2-40B4-BE49-F238E27FC236}">
                  <a16:creationId xmlns:a16="http://schemas.microsoft.com/office/drawing/2014/main" id="{05D40EA3-F0AB-E259-C646-154C0B5EBB68}"/>
                </a:ext>
              </a:extLst>
            </p:cNvPr>
            <p:cNvSpPr>
              <a:spLocks noChangeAspect="1"/>
            </p:cNvSpPr>
            <p:nvPr/>
          </p:nvSpPr>
          <p:spPr bwMode="auto">
            <a:xfrm>
              <a:off x="3839" y="2245"/>
              <a:ext cx="253" cy="217"/>
            </a:xfrm>
            <a:custGeom>
              <a:avLst/>
              <a:gdLst>
                <a:gd name="T0" fmla="*/ 189 w 253"/>
                <a:gd name="T1" fmla="*/ 0 h 217"/>
                <a:gd name="T2" fmla="*/ 180 w 253"/>
                <a:gd name="T3" fmla="*/ 23 h 217"/>
                <a:gd name="T4" fmla="*/ 180 w 253"/>
                <a:gd name="T5" fmla="*/ 46 h 217"/>
                <a:gd name="T6" fmla="*/ 159 w 253"/>
                <a:gd name="T7" fmla="*/ 42 h 217"/>
                <a:gd name="T8" fmla="*/ 152 w 253"/>
                <a:gd name="T9" fmla="*/ 10 h 217"/>
                <a:gd name="T10" fmla="*/ 124 w 253"/>
                <a:gd name="T11" fmla="*/ 0 h 217"/>
                <a:gd name="T12" fmla="*/ 108 w 253"/>
                <a:gd name="T13" fmla="*/ 10 h 217"/>
                <a:gd name="T14" fmla="*/ 101 w 253"/>
                <a:gd name="T15" fmla="*/ 28 h 217"/>
                <a:gd name="T16" fmla="*/ 87 w 253"/>
                <a:gd name="T17" fmla="*/ 19 h 217"/>
                <a:gd name="T18" fmla="*/ 74 w 253"/>
                <a:gd name="T19" fmla="*/ 39 h 217"/>
                <a:gd name="T20" fmla="*/ 55 w 253"/>
                <a:gd name="T21" fmla="*/ 44 h 217"/>
                <a:gd name="T22" fmla="*/ 53 w 253"/>
                <a:gd name="T23" fmla="*/ 60 h 217"/>
                <a:gd name="T24" fmla="*/ 7 w 253"/>
                <a:gd name="T25" fmla="*/ 79 h 217"/>
                <a:gd name="T26" fmla="*/ 0 w 253"/>
                <a:gd name="T27" fmla="*/ 118 h 217"/>
                <a:gd name="T28" fmla="*/ 14 w 253"/>
                <a:gd name="T29" fmla="*/ 155 h 217"/>
                <a:gd name="T30" fmla="*/ 0 w 253"/>
                <a:gd name="T31" fmla="*/ 164 h 217"/>
                <a:gd name="T32" fmla="*/ 11 w 253"/>
                <a:gd name="T33" fmla="*/ 178 h 217"/>
                <a:gd name="T34" fmla="*/ 46 w 253"/>
                <a:gd name="T35" fmla="*/ 180 h 217"/>
                <a:gd name="T36" fmla="*/ 78 w 253"/>
                <a:gd name="T37" fmla="*/ 159 h 217"/>
                <a:gd name="T38" fmla="*/ 106 w 253"/>
                <a:gd name="T39" fmla="*/ 155 h 217"/>
                <a:gd name="T40" fmla="*/ 129 w 253"/>
                <a:gd name="T41" fmla="*/ 182 h 217"/>
                <a:gd name="T42" fmla="*/ 140 w 253"/>
                <a:gd name="T43" fmla="*/ 168 h 217"/>
                <a:gd name="T44" fmla="*/ 147 w 253"/>
                <a:gd name="T45" fmla="*/ 198 h 217"/>
                <a:gd name="T46" fmla="*/ 163 w 253"/>
                <a:gd name="T47" fmla="*/ 208 h 217"/>
                <a:gd name="T48" fmla="*/ 182 w 253"/>
                <a:gd name="T49" fmla="*/ 203 h 217"/>
                <a:gd name="T50" fmla="*/ 198 w 253"/>
                <a:gd name="T51" fmla="*/ 217 h 217"/>
                <a:gd name="T52" fmla="*/ 228 w 253"/>
                <a:gd name="T53" fmla="*/ 185 h 217"/>
                <a:gd name="T54" fmla="*/ 239 w 253"/>
                <a:gd name="T55" fmla="*/ 145 h 217"/>
                <a:gd name="T56" fmla="*/ 253 w 253"/>
                <a:gd name="T57" fmla="*/ 141 h 217"/>
                <a:gd name="T58" fmla="*/ 246 w 253"/>
                <a:gd name="T59" fmla="*/ 111 h 217"/>
                <a:gd name="T60" fmla="*/ 232 w 253"/>
                <a:gd name="T61" fmla="*/ 88 h 217"/>
                <a:gd name="T62" fmla="*/ 221 w 253"/>
                <a:gd name="T63" fmla="*/ 62 h 217"/>
                <a:gd name="T64" fmla="*/ 205 w 253"/>
                <a:gd name="T65" fmla="*/ 58 h 217"/>
                <a:gd name="T66" fmla="*/ 196 w 253"/>
                <a:gd name="T67" fmla="*/ 19 h 217"/>
                <a:gd name="T68" fmla="*/ 189 w 253"/>
                <a:gd name="T69" fmla="*/ 0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217"/>
                <a:gd name="T107" fmla="*/ 253 w 253"/>
                <a:gd name="T108" fmla="*/ 217 h 2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217">
                  <a:moveTo>
                    <a:pt x="189" y="0"/>
                  </a:moveTo>
                  <a:lnTo>
                    <a:pt x="180" y="23"/>
                  </a:lnTo>
                  <a:lnTo>
                    <a:pt x="180" y="46"/>
                  </a:lnTo>
                  <a:lnTo>
                    <a:pt x="159" y="42"/>
                  </a:lnTo>
                  <a:lnTo>
                    <a:pt x="152" y="10"/>
                  </a:lnTo>
                  <a:lnTo>
                    <a:pt x="124" y="0"/>
                  </a:lnTo>
                  <a:lnTo>
                    <a:pt x="108" y="10"/>
                  </a:lnTo>
                  <a:lnTo>
                    <a:pt x="101" y="28"/>
                  </a:lnTo>
                  <a:lnTo>
                    <a:pt x="87" y="19"/>
                  </a:lnTo>
                  <a:lnTo>
                    <a:pt x="74" y="39"/>
                  </a:lnTo>
                  <a:lnTo>
                    <a:pt x="55" y="44"/>
                  </a:lnTo>
                  <a:lnTo>
                    <a:pt x="53" y="60"/>
                  </a:lnTo>
                  <a:lnTo>
                    <a:pt x="7" y="79"/>
                  </a:lnTo>
                  <a:lnTo>
                    <a:pt x="0" y="118"/>
                  </a:lnTo>
                  <a:lnTo>
                    <a:pt x="14" y="155"/>
                  </a:lnTo>
                  <a:lnTo>
                    <a:pt x="0" y="164"/>
                  </a:lnTo>
                  <a:lnTo>
                    <a:pt x="11" y="178"/>
                  </a:lnTo>
                  <a:lnTo>
                    <a:pt x="46" y="180"/>
                  </a:lnTo>
                  <a:lnTo>
                    <a:pt x="78" y="159"/>
                  </a:lnTo>
                  <a:lnTo>
                    <a:pt x="106" y="155"/>
                  </a:lnTo>
                  <a:lnTo>
                    <a:pt x="129" y="182"/>
                  </a:lnTo>
                  <a:lnTo>
                    <a:pt x="140" y="168"/>
                  </a:lnTo>
                  <a:lnTo>
                    <a:pt x="147" y="198"/>
                  </a:lnTo>
                  <a:lnTo>
                    <a:pt x="163" y="208"/>
                  </a:lnTo>
                  <a:lnTo>
                    <a:pt x="182" y="203"/>
                  </a:lnTo>
                  <a:lnTo>
                    <a:pt x="198" y="217"/>
                  </a:lnTo>
                  <a:lnTo>
                    <a:pt x="228" y="185"/>
                  </a:lnTo>
                  <a:lnTo>
                    <a:pt x="239" y="145"/>
                  </a:lnTo>
                  <a:lnTo>
                    <a:pt x="253" y="141"/>
                  </a:lnTo>
                  <a:lnTo>
                    <a:pt x="246" y="111"/>
                  </a:lnTo>
                  <a:lnTo>
                    <a:pt x="232" y="88"/>
                  </a:lnTo>
                  <a:lnTo>
                    <a:pt x="221" y="62"/>
                  </a:lnTo>
                  <a:lnTo>
                    <a:pt x="205" y="58"/>
                  </a:lnTo>
                  <a:lnTo>
                    <a:pt x="196" y="19"/>
                  </a:lnTo>
                  <a:lnTo>
                    <a:pt x="189"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3" name="Freeform 42">
              <a:extLst>
                <a:ext uri="{FF2B5EF4-FFF2-40B4-BE49-F238E27FC236}">
                  <a16:creationId xmlns:a16="http://schemas.microsoft.com/office/drawing/2014/main" id="{F342E7C2-CA7E-99CD-145C-D8C960DE696B}"/>
                </a:ext>
              </a:extLst>
            </p:cNvPr>
            <p:cNvSpPr>
              <a:spLocks noChangeAspect="1"/>
            </p:cNvSpPr>
            <p:nvPr/>
          </p:nvSpPr>
          <p:spPr bwMode="auto">
            <a:xfrm>
              <a:off x="3945" y="1870"/>
              <a:ext cx="67" cy="60"/>
            </a:xfrm>
            <a:custGeom>
              <a:avLst/>
              <a:gdLst>
                <a:gd name="T0" fmla="*/ 46 w 67"/>
                <a:gd name="T1" fmla="*/ 0 h 60"/>
                <a:gd name="T2" fmla="*/ 48 w 67"/>
                <a:gd name="T3" fmla="*/ 21 h 60"/>
                <a:gd name="T4" fmla="*/ 32 w 67"/>
                <a:gd name="T5" fmla="*/ 41 h 60"/>
                <a:gd name="T6" fmla="*/ 7 w 67"/>
                <a:gd name="T7" fmla="*/ 46 h 60"/>
                <a:gd name="T8" fmla="*/ 0 w 67"/>
                <a:gd name="T9" fmla="*/ 55 h 60"/>
                <a:gd name="T10" fmla="*/ 32 w 67"/>
                <a:gd name="T11" fmla="*/ 53 h 60"/>
                <a:gd name="T12" fmla="*/ 39 w 67"/>
                <a:gd name="T13" fmla="*/ 60 h 60"/>
                <a:gd name="T14" fmla="*/ 67 w 67"/>
                <a:gd name="T15" fmla="*/ 39 h 60"/>
                <a:gd name="T16" fmla="*/ 62 w 67"/>
                <a:gd name="T17" fmla="*/ 21 h 60"/>
                <a:gd name="T18" fmla="*/ 53 w 67"/>
                <a:gd name="T19" fmla="*/ 0 h 60"/>
                <a:gd name="T20" fmla="*/ 46 w 67"/>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0"/>
                <a:gd name="T35" fmla="*/ 67 w 67"/>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0">
                  <a:moveTo>
                    <a:pt x="46" y="0"/>
                  </a:moveTo>
                  <a:lnTo>
                    <a:pt x="48" y="21"/>
                  </a:lnTo>
                  <a:lnTo>
                    <a:pt x="32" y="41"/>
                  </a:lnTo>
                  <a:lnTo>
                    <a:pt x="7" y="46"/>
                  </a:lnTo>
                  <a:lnTo>
                    <a:pt x="0" y="55"/>
                  </a:lnTo>
                  <a:lnTo>
                    <a:pt x="32" y="53"/>
                  </a:lnTo>
                  <a:lnTo>
                    <a:pt x="39" y="60"/>
                  </a:lnTo>
                  <a:lnTo>
                    <a:pt x="67" y="39"/>
                  </a:lnTo>
                  <a:lnTo>
                    <a:pt x="62" y="21"/>
                  </a:lnTo>
                  <a:lnTo>
                    <a:pt x="53" y="0"/>
                  </a:lnTo>
                  <a:lnTo>
                    <a:pt x="4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4" name="Freeform 43">
              <a:extLst>
                <a:ext uri="{FF2B5EF4-FFF2-40B4-BE49-F238E27FC236}">
                  <a16:creationId xmlns:a16="http://schemas.microsoft.com/office/drawing/2014/main" id="{9FD39ABA-8980-6302-07FF-73F0E191F0A2}"/>
                </a:ext>
              </a:extLst>
            </p:cNvPr>
            <p:cNvSpPr>
              <a:spLocks noChangeAspect="1"/>
            </p:cNvSpPr>
            <p:nvPr/>
          </p:nvSpPr>
          <p:spPr bwMode="auto">
            <a:xfrm>
              <a:off x="3901" y="1990"/>
              <a:ext cx="16" cy="30"/>
            </a:xfrm>
            <a:custGeom>
              <a:avLst/>
              <a:gdLst>
                <a:gd name="T0" fmla="*/ 16 w 16"/>
                <a:gd name="T1" fmla="*/ 0 h 30"/>
                <a:gd name="T2" fmla="*/ 5 w 16"/>
                <a:gd name="T3" fmla="*/ 0 h 30"/>
                <a:gd name="T4" fmla="*/ 0 w 16"/>
                <a:gd name="T5" fmla="*/ 20 h 30"/>
                <a:gd name="T6" fmla="*/ 2 w 16"/>
                <a:gd name="T7" fmla="*/ 30 h 30"/>
                <a:gd name="T8" fmla="*/ 12 w 16"/>
                <a:gd name="T9" fmla="*/ 16 h 30"/>
                <a:gd name="T10" fmla="*/ 16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16" y="0"/>
                  </a:moveTo>
                  <a:lnTo>
                    <a:pt x="5" y="0"/>
                  </a:lnTo>
                  <a:lnTo>
                    <a:pt x="0" y="20"/>
                  </a:lnTo>
                  <a:lnTo>
                    <a:pt x="2" y="30"/>
                  </a:lnTo>
                  <a:lnTo>
                    <a:pt x="12" y="16"/>
                  </a:lnTo>
                  <a:lnTo>
                    <a:pt x="1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5" name="Freeform 44">
              <a:extLst>
                <a:ext uri="{FF2B5EF4-FFF2-40B4-BE49-F238E27FC236}">
                  <a16:creationId xmlns:a16="http://schemas.microsoft.com/office/drawing/2014/main" id="{86D75D05-516C-A005-9C8B-F987BAD10D35}"/>
                </a:ext>
              </a:extLst>
            </p:cNvPr>
            <p:cNvSpPr>
              <a:spLocks noChangeAspect="1"/>
            </p:cNvSpPr>
            <p:nvPr/>
          </p:nvSpPr>
          <p:spPr bwMode="auto">
            <a:xfrm>
              <a:off x="3897" y="2038"/>
              <a:ext cx="29" cy="58"/>
            </a:xfrm>
            <a:custGeom>
              <a:avLst/>
              <a:gdLst>
                <a:gd name="T0" fmla="*/ 2 w 29"/>
                <a:gd name="T1" fmla="*/ 0 h 58"/>
                <a:gd name="T2" fmla="*/ 13 w 29"/>
                <a:gd name="T3" fmla="*/ 5 h 58"/>
                <a:gd name="T4" fmla="*/ 13 w 29"/>
                <a:gd name="T5" fmla="*/ 25 h 58"/>
                <a:gd name="T6" fmla="*/ 29 w 29"/>
                <a:gd name="T7" fmla="*/ 39 h 58"/>
                <a:gd name="T8" fmla="*/ 27 w 29"/>
                <a:gd name="T9" fmla="*/ 58 h 58"/>
                <a:gd name="T10" fmla="*/ 18 w 29"/>
                <a:gd name="T11" fmla="*/ 44 h 58"/>
                <a:gd name="T12" fmla="*/ 0 w 29"/>
                <a:gd name="T13" fmla="*/ 32 h 58"/>
                <a:gd name="T14" fmla="*/ 2 w 29"/>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58"/>
                <a:gd name="T26" fmla="*/ 29 w 2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58">
                  <a:moveTo>
                    <a:pt x="2" y="0"/>
                  </a:moveTo>
                  <a:lnTo>
                    <a:pt x="13" y="5"/>
                  </a:lnTo>
                  <a:lnTo>
                    <a:pt x="13" y="25"/>
                  </a:lnTo>
                  <a:lnTo>
                    <a:pt x="29" y="39"/>
                  </a:lnTo>
                  <a:lnTo>
                    <a:pt x="27" y="58"/>
                  </a:lnTo>
                  <a:lnTo>
                    <a:pt x="18" y="44"/>
                  </a:lnTo>
                  <a:lnTo>
                    <a:pt x="0" y="32"/>
                  </a:lnTo>
                  <a:lnTo>
                    <a:pt x="2"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6" name="Freeform 45">
              <a:extLst>
                <a:ext uri="{FF2B5EF4-FFF2-40B4-BE49-F238E27FC236}">
                  <a16:creationId xmlns:a16="http://schemas.microsoft.com/office/drawing/2014/main" id="{896F0139-4A56-B8D3-4C96-345983114940}"/>
                </a:ext>
              </a:extLst>
            </p:cNvPr>
            <p:cNvSpPr>
              <a:spLocks noChangeAspect="1"/>
            </p:cNvSpPr>
            <p:nvPr/>
          </p:nvSpPr>
          <p:spPr bwMode="auto">
            <a:xfrm>
              <a:off x="3892" y="2153"/>
              <a:ext cx="41" cy="62"/>
            </a:xfrm>
            <a:custGeom>
              <a:avLst/>
              <a:gdLst>
                <a:gd name="T0" fmla="*/ 41 w 41"/>
                <a:gd name="T1" fmla="*/ 0 h 62"/>
                <a:gd name="T2" fmla="*/ 34 w 41"/>
                <a:gd name="T3" fmla="*/ 7 h 62"/>
                <a:gd name="T4" fmla="*/ 11 w 41"/>
                <a:gd name="T5" fmla="*/ 9 h 62"/>
                <a:gd name="T6" fmla="*/ 0 w 41"/>
                <a:gd name="T7" fmla="*/ 26 h 62"/>
                <a:gd name="T8" fmla="*/ 0 w 41"/>
                <a:gd name="T9" fmla="*/ 44 h 62"/>
                <a:gd name="T10" fmla="*/ 0 w 41"/>
                <a:gd name="T11" fmla="*/ 62 h 62"/>
                <a:gd name="T12" fmla="*/ 16 w 41"/>
                <a:gd name="T13" fmla="*/ 42 h 62"/>
                <a:gd name="T14" fmla="*/ 25 w 41"/>
                <a:gd name="T15" fmla="*/ 51 h 62"/>
                <a:gd name="T16" fmla="*/ 30 w 41"/>
                <a:gd name="T17" fmla="*/ 37 h 62"/>
                <a:gd name="T18" fmla="*/ 21 w 41"/>
                <a:gd name="T19" fmla="*/ 30 h 62"/>
                <a:gd name="T20" fmla="*/ 30 w 41"/>
                <a:gd name="T21" fmla="*/ 19 h 62"/>
                <a:gd name="T22" fmla="*/ 18 w 41"/>
                <a:gd name="T23" fmla="*/ 16 h 62"/>
                <a:gd name="T24" fmla="*/ 37 w 41"/>
                <a:gd name="T25" fmla="*/ 12 h 62"/>
                <a:gd name="T26" fmla="*/ 41 w 41"/>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2"/>
                <a:gd name="T44" fmla="*/ 41 w 4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2">
                  <a:moveTo>
                    <a:pt x="41" y="0"/>
                  </a:moveTo>
                  <a:lnTo>
                    <a:pt x="34" y="7"/>
                  </a:lnTo>
                  <a:lnTo>
                    <a:pt x="11" y="9"/>
                  </a:lnTo>
                  <a:lnTo>
                    <a:pt x="0" y="26"/>
                  </a:lnTo>
                  <a:lnTo>
                    <a:pt x="0" y="44"/>
                  </a:lnTo>
                  <a:lnTo>
                    <a:pt x="0" y="62"/>
                  </a:lnTo>
                  <a:lnTo>
                    <a:pt x="16" y="42"/>
                  </a:lnTo>
                  <a:lnTo>
                    <a:pt x="25" y="51"/>
                  </a:lnTo>
                  <a:lnTo>
                    <a:pt x="30" y="37"/>
                  </a:lnTo>
                  <a:lnTo>
                    <a:pt x="21" y="30"/>
                  </a:lnTo>
                  <a:lnTo>
                    <a:pt x="30" y="19"/>
                  </a:lnTo>
                  <a:lnTo>
                    <a:pt x="18" y="16"/>
                  </a:lnTo>
                  <a:lnTo>
                    <a:pt x="37" y="12"/>
                  </a:lnTo>
                  <a:lnTo>
                    <a:pt x="41"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7" name="Freeform 46">
              <a:extLst>
                <a:ext uri="{FF2B5EF4-FFF2-40B4-BE49-F238E27FC236}">
                  <a16:creationId xmlns:a16="http://schemas.microsoft.com/office/drawing/2014/main" id="{457E49AE-F5EE-4C4A-E3F5-16AEFF5D1C8C}"/>
                </a:ext>
              </a:extLst>
            </p:cNvPr>
            <p:cNvSpPr>
              <a:spLocks noChangeAspect="1"/>
            </p:cNvSpPr>
            <p:nvPr/>
          </p:nvSpPr>
          <p:spPr bwMode="auto">
            <a:xfrm>
              <a:off x="3910" y="2098"/>
              <a:ext cx="35" cy="32"/>
            </a:xfrm>
            <a:custGeom>
              <a:avLst/>
              <a:gdLst>
                <a:gd name="T0" fmla="*/ 23 w 35"/>
                <a:gd name="T1" fmla="*/ 0 h 32"/>
                <a:gd name="T2" fmla="*/ 16 w 35"/>
                <a:gd name="T3" fmla="*/ 11 h 32"/>
                <a:gd name="T4" fmla="*/ 3 w 35"/>
                <a:gd name="T5" fmla="*/ 14 h 32"/>
                <a:gd name="T6" fmla="*/ 0 w 35"/>
                <a:gd name="T7" fmla="*/ 25 h 32"/>
                <a:gd name="T8" fmla="*/ 12 w 35"/>
                <a:gd name="T9" fmla="*/ 18 h 32"/>
                <a:gd name="T10" fmla="*/ 16 w 35"/>
                <a:gd name="T11" fmla="*/ 32 h 32"/>
                <a:gd name="T12" fmla="*/ 35 w 35"/>
                <a:gd name="T13" fmla="*/ 18 h 32"/>
                <a:gd name="T14" fmla="*/ 26 w 35"/>
                <a:gd name="T15" fmla="*/ 14 h 32"/>
                <a:gd name="T16" fmla="*/ 23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23" y="0"/>
                  </a:moveTo>
                  <a:lnTo>
                    <a:pt x="16" y="11"/>
                  </a:lnTo>
                  <a:lnTo>
                    <a:pt x="3" y="14"/>
                  </a:lnTo>
                  <a:lnTo>
                    <a:pt x="0" y="25"/>
                  </a:lnTo>
                  <a:lnTo>
                    <a:pt x="12" y="18"/>
                  </a:lnTo>
                  <a:lnTo>
                    <a:pt x="16" y="32"/>
                  </a:lnTo>
                  <a:lnTo>
                    <a:pt x="35" y="18"/>
                  </a:lnTo>
                  <a:lnTo>
                    <a:pt x="26" y="14"/>
                  </a:lnTo>
                  <a:lnTo>
                    <a:pt x="2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8" name="Freeform 47">
              <a:extLst>
                <a:ext uri="{FF2B5EF4-FFF2-40B4-BE49-F238E27FC236}">
                  <a16:creationId xmlns:a16="http://schemas.microsoft.com/office/drawing/2014/main" id="{3F2C67A7-E0BD-E1FA-EB21-C56CB2BCE006}"/>
                </a:ext>
              </a:extLst>
            </p:cNvPr>
            <p:cNvSpPr>
              <a:spLocks noChangeAspect="1"/>
            </p:cNvSpPr>
            <p:nvPr/>
          </p:nvSpPr>
          <p:spPr bwMode="auto">
            <a:xfrm>
              <a:off x="3823" y="2211"/>
              <a:ext cx="115" cy="27"/>
            </a:xfrm>
            <a:custGeom>
              <a:avLst/>
              <a:gdLst>
                <a:gd name="T0" fmla="*/ 0 w 115"/>
                <a:gd name="T1" fmla="*/ 0 h 27"/>
                <a:gd name="T2" fmla="*/ 30 w 115"/>
                <a:gd name="T3" fmla="*/ 11 h 27"/>
                <a:gd name="T4" fmla="*/ 78 w 115"/>
                <a:gd name="T5" fmla="*/ 23 h 27"/>
                <a:gd name="T6" fmla="*/ 115 w 115"/>
                <a:gd name="T7" fmla="*/ 14 h 27"/>
                <a:gd name="T8" fmla="*/ 106 w 115"/>
                <a:gd name="T9" fmla="*/ 25 h 27"/>
                <a:gd name="T10" fmla="*/ 48 w 115"/>
                <a:gd name="T11" fmla="*/ 27 h 27"/>
                <a:gd name="T12" fmla="*/ 7 w 115"/>
                <a:gd name="T13" fmla="*/ 14 h 27"/>
                <a:gd name="T14" fmla="*/ 0 w 11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27"/>
                <a:gd name="T26" fmla="*/ 115 w 11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27">
                  <a:moveTo>
                    <a:pt x="0" y="0"/>
                  </a:moveTo>
                  <a:lnTo>
                    <a:pt x="30" y="11"/>
                  </a:lnTo>
                  <a:lnTo>
                    <a:pt x="78" y="23"/>
                  </a:lnTo>
                  <a:lnTo>
                    <a:pt x="115" y="14"/>
                  </a:lnTo>
                  <a:lnTo>
                    <a:pt x="106" y="25"/>
                  </a:lnTo>
                  <a:lnTo>
                    <a:pt x="48" y="27"/>
                  </a:lnTo>
                  <a:lnTo>
                    <a:pt x="7" y="14"/>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69" name="Freeform 48">
              <a:extLst>
                <a:ext uri="{FF2B5EF4-FFF2-40B4-BE49-F238E27FC236}">
                  <a16:creationId xmlns:a16="http://schemas.microsoft.com/office/drawing/2014/main" id="{CE9AD8C1-BD7E-9B32-778F-7C3F6D7FFE1A}"/>
                </a:ext>
              </a:extLst>
            </p:cNvPr>
            <p:cNvSpPr>
              <a:spLocks noChangeAspect="1"/>
            </p:cNvSpPr>
            <p:nvPr/>
          </p:nvSpPr>
          <p:spPr bwMode="auto">
            <a:xfrm>
              <a:off x="4002" y="2466"/>
              <a:ext cx="33" cy="33"/>
            </a:xfrm>
            <a:custGeom>
              <a:avLst/>
              <a:gdLst>
                <a:gd name="T0" fmla="*/ 3 w 33"/>
                <a:gd name="T1" fmla="*/ 0 h 33"/>
                <a:gd name="T2" fmla="*/ 17 w 33"/>
                <a:gd name="T3" fmla="*/ 5 h 33"/>
                <a:gd name="T4" fmla="*/ 33 w 33"/>
                <a:gd name="T5" fmla="*/ 3 h 33"/>
                <a:gd name="T6" fmla="*/ 30 w 33"/>
                <a:gd name="T7" fmla="*/ 21 h 33"/>
                <a:gd name="T8" fmla="*/ 5 w 33"/>
                <a:gd name="T9" fmla="*/ 33 h 33"/>
                <a:gd name="T10" fmla="*/ 0 w 33"/>
                <a:gd name="T11" fmla="*/ 12 h 33"/>
                <a:gd name="T12" fmla="*/ 3 w 33"/>
                <a:gd name="T13" fmla="*/ 0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 y="0"/>
                  </a:moveTo>
                  <a:lnTo>
                    <a:pt x="17" y="5"/>
                  </a:lnTo>
                  <a:lnTo>
                    <a:pt x="33" y="3"/>
                  </a:lnTo>
                  <a:lnTo>
                    <a:pt x="30" y="21"/>
                  </a:lnTo>
                  <a:lnTo>
                    <a:pt x="5" y="33"/>
                  </a:lnTo>
                  <a:lnTo>
                    <a:pt x="0" y="12"/>
                  </a:lnTo>
                  <a:lnTo>
                    <a:pt x="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0" name="Freeform 49">
              <a:extLst>
                <a:ext uri="{FF2B5EF4-FFF2-40B4-BE49-F238E27FC236}">
                  <a16:creationId xmlns:a16="http://schemas.microsoft.com/office/drawing/2014/main" id="{37D3499C-A2EC-24FB-9D8E-83013FFDC5F4}"/>
                </a:ext>
              </a:extLst>
            </p:cNvPr>
            <p:cNvSpPr>
              <a:spLocks noChangeAspect="1"/>
            </p:cNvSpPr>
            <p:nvPr/>
          </p:nvSpPr>
          <p:spPr bwMode="auto">
            <a:xfrm>
              <a:off x="4182" y="2430"/>
              <a:ext cx="39" cy="48"/>
            </a:xfrm>
            <a:custGeom>
              <a:avLst/>
              <a:gdLst>
                <a:gd name="T0" fmla="*/ 2 w 39"/>
                <a:gd name="T1" fmla="*/ 0 h 48"/>
                <a:gd name="T2" fmla="*/ 2 w 39"/>
                <a:gd name="T3" fmla="*/ 11 h 48"/>
                <a:gd name="T4" fmla="*/ 9 w 39"/>
                <a:gd name="T5" fmla="*/ 25 h 48"/>
                <a:gd name="T6" fmla="*/ 0 w 39"/>
                <a:gd name="T7" fmla="*/ 32 h 48"/>
                <a:gd name="T8" fmla="*/ 7 w 39"/>
                <a:gd name="T9" fmla="*/ 48 h 48"/>
                <a:gd name="T10" fmla="*/ 25 w 39"/>
                <a:gd name="T11" fmla="*/ 39 h 48"/>
                <a:gd name="T12" fmla="*/ 39 w 39"/>
                <a:gd name="T13" fmla="*/ 13 h 48"/>
                <a:gd name="T14" fmla="*/ 25 w 39"/>
                <a:gd name="T15" fmla="*/ 18 h 48"/>
                <a:gd name="T16" fmla="*/ 14 w 39"/>
                <a:gd name="T17" fmla="*/ 6 h 48"/>
                <a:gd name="T18" fmla="*/ 2 w 39"/>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8"/>
                <a:gd name="T32" fmla="*/ 39 w 3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8">
                  <a:moveTo>
                    <a:pt x="2" y="0"/>
                  </a:moveTo>
                  <a:lnTo>
                    <a:pt x="2" y="11"/>
                  </a:lnTo>
                  <a:lnTo>
                    <a:pt x="9" y="25"/>
                  </a:lnTo>
                  <a:lnTo>
                    <a:pt x="0" y="32"/>
                  </a:lnTo>
                  <a:lnTo>
                    <a:pt x="7" y="48"/>
                  </a:lnTo>
                  <a:lnTo>
                    <a:pt x="25" y="39"/>
                  </a:lnTo>
                  <a:lnTo>
                    <a:pt x="39" y="13"/>
                  </a:lnTo>
                  <a:lnTo>
                    <a:pt x="25" y="18"/>
                  </a:lnTo>
                  <a:lnTo>
                    <a:pt x="14" y="6"/>
                  </a:lnTo>
                  <a:lnTo>
                    <a:pt x="2"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1" name="Freeform 50">
              <a:extLst>
                <a:ext uri="{FF2B5EF4-FFF2-40B4-BE49-F238E27FC236}">
                  <a16:creationId xmlns:a16="http://schemas.microsoft.com/office/drawing/2014/main" id="{0D01FE1A-4097-5E7E-B8BE-45B18277A4B0}"/>
                </a:ext>
              </a:extLst>
            </p:cNvPr>
            <p:cNvSpPr>
              <a:spLocks noChangeAspect="1"/>
            </p:cNvSpPr>
            <p:nvPr/>
          </p:nvSpPr>
          <p:spPr bwMode="auto">
            <a:xfrm>
              <a:off x="4127" y="2476"/>
              <a:ext cx="55" cy="55"/>
            </a:xfrm>
            <a:custGeom>
              <a:avLst/>
              <a:gdLst>
                <a:gd name="T0" fmla="*/ 50 w 55"/>
                <a:gd name="T1" fmla="*/ 0 h 55"/>
                <a:gd name="T2" fmla="*/ 55 w 55"/>
                <a:gd name="T3" fmla="*/ 9 h 55"/>
                <a:gd name="T4" fmla="*/ 50 w 55"/>
                <a:gd name="T5" fmla="*/ 25 h 55"/>
                <a:gd name="T6" fmla="*/ 32 w 55"/>
                <a:gd name="T7" fmla="*/ 34 h 55"/>
                <a:gd name="T8" fmla="*/ 11 w 55"/>
                <a:gd name="T9" fmla="*/ 55 h 55"/>
                <a:gd name="T10" fmla="*/ 0 w 55"/>
                <a:gd name="T11" fmla="*/ 48 h 55"/>
                <a:gd name="T12" fmla="*/ 27 w 55"/>
                <a:gd name="T13" fmla="*/ 23 h 55"/>
                <a:gd name="T14" fmla="*/ 41 w 55"/>
                <a:gd name="T15" fmla="*/ 11 h 55"/>
                <a:gd name="T16" fmla="*/ 50 w 55"/>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5"/>
                <a:gd name="T29" fmla="*/ 55 w 55"/>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5">
                  <a:moveTo>
                    <a:pt x="50" y="0"/>
                  </a:moveTo>
                  <a:lnTo>
                    <a:pt x="55" y="9"/>
                  </a:lnTo>
                  <a:lnTo>
                    <a:pt x="50" y="25"/>
                  </a:lnTo>
                  <a:lnTo>
                    <a:pt x="32" y="34"/>
                  </a:lnTo>
                  <a:lnTo>
                    <a:pt x="11" y="55"/>
                  </a:lnTo>
                  <a:lnTo>
                    <a:pt x="0" y="48"/>
                  </a:lnTo>
                  <a:lnTo>
                    <a:pt x="27" y="23"/>
                  </a:lnTo>
                  <a:lnTo>
                    <a:pt x="41" y="11"/>
                  </a:lnTo>
                  <a:lnTo>
                    <a:pt x="5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2" name="Freeform 51">
              <a:extLst>
                <a:ext uri="{FF2B5EF4-FFF2-40B4-BE49-F238E27FC236}">
                  <a16:creationId xmlns:a16="http://schemas.microsoft.com/office/drawing/2014/main" id="{D0940D5F-A4F9-B43E-C787-31B4767264E0}"/>
                </a:ext>
              </a:extLst>
            </p:cNvPr>
            <p:cNvSpPr>
              <a:spLocks noChangeAspect="1"/>
            </p:cNvSpPr>
            <p:nvPr/>
          </p:nvSpPr>
          <p:spPr bwMode="auto">
            <a:xfrm>
              <a:off x="3986" y="1769"/>
              <a:ext cx="35" cy="89"/>
            </a:xfrm>
            <a:custGeom>
              <a:avLst/>
              <a:gdLst>
                <a:gd name="T0" fmla="*/ 0 w 35"/>
                <a:gd name="T1" fmla="*/ 0 h 89"/>
                <a:gd name="T2" fmla="*/ 7 w 35"/>
                <a:gd name="T3" fmla="*/ 34 h 89"/>
                <a:gd name="T4" fmla="*/ 10 w 35"/>
                <a:gd name="T5" fmla="*/ 89 h 89"/>
                <a:gd name="T6" fmla="*/ 26 w 35"/>
                <a:gd name="T7" fmla="*/ 76 h 89"/>
                <a:gd name="T8" fmla="*/ 14 w 35"/>
                <a:gd name="T9" fmla="*/ 50 h 89"/>
                <a:gd name="T10" fmla="*/ 21 w 35"/>
                <a:gd name="T11" fmla="*/ 41 h 89"/>
                <a:gd name="T12" fmla="*/ 30 w 35"/>
                <a:gd name="T13" fmla="*/ 55 h 89"/>
                <a:gd name="T14" fmla="*/ 35 w 35"/>
                <a:gd name="T15" fmla="*/ 48 h 89"/>
                <a:gd name="T16" fmla="*/ 23 w 35"/>
                <a:gd name="T17" fmla="*/ 37 h 89"/>
                <a:gd name="T18" fmla="*/ 16 w 35"/>
                <a:gd name="T19" fmla="*/ 32 h 89"/>
                <a:gd name="T20" fmla="*/ 0 w 35"/>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9"/>
                <a:gd name="T35" fmla="*/ 35 w 35"/>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9">
                  <a:moveTo>
                    <a:pt x="0" y="0"/>
                  </a:moveTo>
                  <a:lnTo>
                    <a:pt x="7" y="34"/>
                  </a:lnTo>
                  <a:lnTo>
                    <a:pt x="10" y="89"/>
                  </a:lnTo>
                  <a:lnTo>
                    <a:pt x="26" y="76"/>
                  </a:lnTo>
                  <a:lnTo>
                    <a:pt x="14" y="50"/>
                  </a:lnTo>
                  <a:lnTo>
                    <a:pt x="21" y="41"/>
                  </a:lnTo>
                  <a:lnTo>
                    <a:pt x="30" y="55"/>
                  </a:lnTo>
                  <a:lnTo>
                    <a:pt x="35" y="48"/>
                  </a:lnTo>
                  <a:lnTo>
                    <a:pt x="23" y="37"/>
                  </a:lnTo>
                  <a:lnTo>
                    <a:pt x="16" y="3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3" name="Freeform 52">
              <a:extLst>
                <a:ext uri="{FF2B5EF4-FFF2-40B4-BE49-F238E27FC236}">
                  <a16:creationId xmlns:a16="http://schemas.microsoft.com/office/drawing/2014/main" id="{09BBB5A0-61D1-4632-4B33-FFF35E2073AB}"/>
                </a:ext>
              </a:extLst>
            </p:cNvPr>
            <p:cNvSpPr>
              <a:spLocks noChangeAspect="1"/>
            </p:cNvSpPr>
            <p:nvPr/>
          </p:nvSpPr>
          <p:spPr bwMode="auto">
            <a:xfrm>
              <a:off x="4005" y="1852"/>
              <a:ext cx="25" cy="25"/>
            </a:xfrm>
            <a:custGeom>
              <a:avLst/>
              <a:gdLst>
                <a:gd name="T0" fmla="*/ 0 w 25"/>
                <a:gd name="T1" fmla="*/ 4 h 25"/>
                <a:gd name="T2" fmla="*/ 18 w 25"/>
                <a:gd name="T3" fmla="*/ 0 h 25"/>
                <a:gd name="T4" fmla="*/ 25 w 25"/>
                <a:gd name="T5" fmla="*/ 4 h 25"/>
                <a:gd name="T6" fmla="*/ 9 w 25"/>
                <a:gd name="T7" fmla="*/ 25 h 25"/>
                <a:gd name="T8" fmla="*/ 2 w 25"/>
                <a:gd name="T9" fmla="*/ 13 h 25"/>
                <a:gd name="T10" fmla="*/ 0 w 25"/>
                <a:gd name="T11" fmla="*/ 4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0" y="4"/>
                  </a:moveTo>
                  <a:lnTo>
                    <a:pt x="18" y="0"/>
                  </a:lnTo>
                  <a:lnTo>
                    <a:pt x="25" y="4"/>
                  </a:lnTo>
                  <a:lnTo>
                    <a:pt x="9" y="25"/>
                  </a:lnTo>
                  <a:lnTo>
                    <a:pt x="2" y="13"/>
                  </a:lnTo>
                  <a:lnTo>
                    <a:pt x="0" y="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4" name="Freeform 53">
              <a:extLst>
                <a:ext uri="{FF2B5EF4-FFF2-40B4-BE49-F238E27FC236}">
                  <a16:creationId xmlns:a16="http://schemas.microsoft.com/office/drawing/2014/main" id="{AEF402A7-5D66-5045-E2EE-82199F965031}"/>
                </a:ext>
              </a:extLst>
            </p:cNvPr>
            <p:cNvSpPr>
              <a:spLocks noChangeAspect="1"/>
            </p:cNvSpPr>
            <p:nvPr/>
          </p:nvSpPr>
          <p:spPr bwMode="auto">
            <a:xfrm>
              <a:off x="3947" y="1930"/>
              <a:ext cx="19" cy="25"/>
            </a:xfrm>
            <a:custGeom>
              <a:avLst/>
              <a:gdLst>
                <a:gd name="T0" fmla="*/ 0 w 19"/>
                <a:gd name="T1" fmla="*/ 4 h 25"/>
                <a:gd name="T2" fmla="*/ 19 w 19"/>
                <a:gd name="T3" fmla="*/ 0 h 25"/>
                <a:gd name="T4" fmla="*/ 19 w 19"/>
                <a:gd name="T5" fmla="*/ 25 h 25"/>
                <a:gd name="T6" fmla="*/ 7 w 19"/>
                <a:gd name="T7" fmla="*/ 23 h 25"/>
                <a:gd name="T8" fmla="*/ 0 w 19"/>
                <a:gd name="T9" fmla="*/ 4 h 25"/>
                <a:gd name="T10" fmla="*/ 0 60000 65536"/>
                <a:gd name="T11" fmla="*/ 0 60000 65536"/>
                <a:gd name="T12" fmla="*/ 0 60000 65536"/>
                <a:gd name="T13" fmla="*/ 0 60000 65536"/>
                <a:gd name="T14" fmla="*/ 0 60000 65536"/>
                <a:gd name="T15" fmla="*/ 0 w 19"/>
                <a:gd name="T16" fmla="*/ 0 h 25"/>
                <a:gd name="T17" fmla="*/ 19 w 19"/>
                <a:gd name="T18" fmla="*/ 25 h 25"/>
              </a:gdLst>
              <a:ahLst/>
              <a:cxnLst>
                <a:cxn ang="T10">
                  <a:pos x="T0" y="T1"/>
                </a:cxn>
                <a:cxn ang="T11">
                  <a:pos x="T2" y="T3"/>
                </a:cxn>
                <a:cxn ang="T12">
                  <a:pos x="T4" y="T5"/>
                </a:cxn>
                <a:cxn ang="T13">
                  <a:pos x="T6" y="T7"/>
                </a:cxn>
                <a:cxn ang="T14">
                  <a:pos x="T8" y="T9"/>
                </a:cxn>
              </a:cxnLst>
              <a:rect l="T15" t="T16" r="T17" b="T18"/>
              <a:pathLst>
                <a:path w="19" h="25">
                  <a:moveTo>
                    <a:pt x="0" y="4"/>
                  </a:moveTo>
                  <a:lnTo>
                    <a:pt x="19" y="0"/>
                  </a:lnTo>
                  <a:lnTo>
                    <a:pt x="19" y="25"/>
                  </a:lnTo>
                  <a:lnTo>
                    <a:pt x="7" y="23"/>
                  </a:lnTo>
                  <a:lnTo>
                    <a:pt x="0" y="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5" name="Freeform 54">
              <a:extLst>
                <a:ext uri="{FF2B5EF4-FFF2-40B4-BE49-F238E27FC236}">
                  <a16:creationId xmlns:a16="http://schemas.microsoft.com/office/drawing/2014/main" id="{F080F58D-E939-A097-8BD2-38D735D50D2C}"/>
                </a:ext>
              </a:extLst>
            </p:cNvPr>
            <p:cNvSpPr>
              <a:spLocks noChangeAspect="1"/>
            </p:cNvSpPr>
            <p:nvPr/>
          </p:nvSpPr>
          <p:spPr bwMode="auto">
            <a:xfrm>
              <a:off x="4138" y="2190"/>
              <a:ext cx="62" cy="32"/>
            </a:xfrm>
            <a:custGeom>
              <a:avLst/>
              <a:gdLst>
                <a:gd name="T0" fmla="*/ 0 w 62"/>
                <a:gd name="T1" fmla="*/ 0 h 32"/>
                <a:gd name="T2" fmla="*/ 42 w 62"/>
                <a:gd name="T3" fmla="*/ 7 h 32"/>
                <a:gd name="T4" fmla="*/ 62 w 62"/>
                <a:gd name="T5" fmla="*/ 32 h 32"/>
                <a:gd name="T6" fmla="*/ 39 w 62"/>
                <a:gd name="T7" fmla="*/ 12 h 32"/>
                <a:gd name="T8" fmla="*/ 0 w 62"/>
                <a:gd name="T9" fmla="*/ 0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0" y="0"/>
                  </a:moveTo>
                  <a:lnTo>
                    <a:pt x="42" y="7"/>
                  </a:lnTo>
                  <a:lnTo>
                    <a:pt x="62" y="32"/>
                  </a:lnTo>
                  <a:lnTo>
                    <a:pt x="39" y="1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6" name="Freeform 55">
              <a:extLst>
                <a:ext uri="{FF2B5EF4-FFF2-40B4-BE49-F238E27FC236}">
                  <a16:creationId xmlns:a16="http://schemas.microsoft.com/office/drawing/2014/main" id="{F02F1C67-91F3-2564-4C11-A4EB8AA3897A}"/>
                </a:ext>
              </a:extLst>
            </p:cNvPr>
            <p:cNvSpPr>
              <a:spLocks noChangeAspect="1"/>
            </p:cNvSpPr>
            <p:nvPr/>
          </p:nvSpPr>
          <p:spPr bwMode="auto">
            <a:xfrm>
              <a:off x="4152" y="2319"/>
              <a:ext cx="21" cy="21"/>
            </a:xfrm>
            <a:custGeom>
              <a:avLst/>
              <a:gdLst>
                <a:gd name="T0" fmla="*/ 0 w 21"/>
                <a:gd name="T1" fmla="*/ 0 h 21"/>
                <a:gd name="T2" fmla="*/ 16 w 21"/>
                <a:gd name="T3" fmla="*/ 21 h 21"/>
                <a:gd name="T4" fmla="*/ 21 w 21"/>
                <a:gd name="T5" fmla="*/ 12 h 21"/>
                <a:gd name="T6" fmla="*/ 0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0" y="0"/>
                  </a:moveTo>
                  <a:lnTo>
                    <a:pt x="16" y="21"/>
                  </a:lnTo>
                  <a:lnTo>
                    <a:pt x="21" y="1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7" name="Freeform 56">
              <a:extLst>
                <a:ext uri="{FF2B5EF4-FFF2-40B4-BE49-F238E27FC236}">
                  <a16:creationId xmlns:a16="http://schemas.microsoft.com/office/drawing/2014/main" id="{69CDD6AB-2E48-47D3-38E5-9E039D92A08C}"/>
                </a:ext>
              </a:extLst>
            </p:cNvPr>
            <p:cNvSpPr>
              <a:spLocks noChangeAspect="1"/>
            </p:cNvSpPr>
            <p:nvPr/>
          </p:nvSpPr>
          <p:spPr bwMode="auto">
            <a:xfrm>
              <a:off x="4226" y="2291"/>
              <a:ext cx="34" cy="26"/>
            </a:xfrm>
            <a:custGeom>
              <a:avLst/>
              <a:gdLst>
                <a:gd name="T0" fmla="*/ 34 w 34"/>
                <a:gd name="T1" fmla="*/ 0 h 26"/>
                <a:gd name="T2" fmla="*/ 11 w 34"/>
                <a:gd name="T3" fmla="*/ 26 h 26"/>
                <a:gd name="T4" fmla="*/ 0 w 34"/>
                <a:gd name="T5" fmla="*/ 21 h 26"/>
                <a:gd name="T6" fmla="*/ 34 w 34"/>
                <a:gd name="T7" fmla="*/ 0 h 26"/>
                <a:gd name="T8" fmla="*/ 0 60000 65536"/>
                <a:gd name="T9" fmla="*/ 0 60000 65536"/>
                <a:gd name="T10" fmla="*/ 0 60000 65536"/>
                <a:gd name="T11" fmla="*/ 0 60000 65536"/>
                <a:gd name="T12" fmla="*/ 0 w 34"/>
                <a:gd name="T13" fmla="*/ 0 h 26"/>
                <a:gd name="T14" fmla="*/ 34 w 34"/>
                <a:gd name="T15" fmla="*/ 26 h 26"/>
              </a:gdLst>
              <a:ahLst/>
              <a:cxnLst>
                <a:cxn ang="T8">
                  <a:pos x="T0" y="T1"/>
                </a:cxn>
                <a:cxn ang="T9">
                  <a:pos x="T2" y="T3"/>
                </a:cxn>
                <a:cxn ang="T10">
                  <a:pos x="T4" y="T5"/>
                </a:cxn>
                <a:cxn ang="T11">
                  <a:pos x="T6" y="T7"/>
                </a:cxn>
              </a:cxnLst>
              <a:rect l="T12" t="T13" r="T14" b="T15"/>
              <a:pathLst>
                <a:path w="34" h="26">
                  <a:moveTo>
                    <a:pt x="34" y="0"/>
                  </a:moveTo>
                  <a:lnTo>
                    <a:pt x="11" y="26"/>
                  </a:lnTo>
                  <a:lnTo>
                    <a:pt x="0" y="21"/>
                  </a:lnTo>
                  <a:lnTo>
                    <a:pt x="3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8" name="Freeform 57">
              <a:extLst>
                <a:ext uri="{FF2B5EF4-FFF2-40B4-BE49-F238E27FC236}">
                  <a16:creationId xmlns:a16="http://schemas.microsoft.com/office/drawing/2014/main" id="{C1F645EE-8B1D-E355-435E-6B48784B9C7B}"/>
                </a:ext>
              </a:extLst>
            </p:cNvPr>
            <p:cNvSpPr>
              <a:spLocks noChangeAspect="1"/>
            </p:cNvSpPr>
            <p:nvPr/>
          </p:nvSpPr>
          <p:spPr bwMode="auto">
            <a:xfrm>
              <a:off x="4173" y="2273"/>
              <a:ext cx="25" cy="39"/>
            </a:xfrm>
            <a:custGeom>
              <a:avLst/>
              <a:gdLst>
                <a:gd name="T0" fmla="*/ 0 w 25"/>
                <a:gd name="T1" fmla="*/ 0 h 39"/>
                <a:gd name="T2" fmla="*/ 14 w 25"/>
                <a:gd name="T3" fmla="*/ 7 h 39"/>
                <a:gd name="T4" fmla="*/ 25 w 25"/>
                <a:gd name="T5" fmla="*/ 39 h 39"/>
                <a:gd name="T6" fmla="*/ 0 w 25"/>
                <a:gd name="T7" fmla="*/ 0 h 39"/>
                <a:gd name="T8" fmla="*/ 0 60000 65536"/>
                <a:gd name="T9" fmla="*/ 0 60000 65536"/>
                <a:gd name="T10" fmla="*/ 0 60000 65536"/>
                <a:gd name="T11" fmla="*/ 0 60000 65536"/>
                <a:gd name="T12" fmla="*/ 0 w 25"/>
                <a:gd name="T13" fmla="*/ 0 h 39"/>
                <a:gd name="T14" fmla="*/ 25 w 25"/>
                <a:gd name="T15" fmla="*/ 39 h 39"/>
              </a:gdLst>
              <a:ahLst/>
              <a:cxnLst>
                <a:cxn ang="T8">
                  <a:pos x="T0" y="T1"/>
                </a:cxn>
                <a:cxn ang="T9">
                  <a:pos x="T2" y="T3"/>
                </a:cxn>
                <a:cxn ang="T10">
                  <a:pos x="T4" y="T5"/>
                </a:cxn>
                <a:cxn ang="T11">
                  <a:pos x="T6" y="T7"/>
                </a:cxn>
              </a:cxnLst>
              <a:rect l="T12" t="T13" r="T14" b="T15"/>
              <a:pathLst>
                <a:path w="25" h="39">
                  <a:moveTo>
                    <a:pt x="0" y="0"/>
                  </a:moveTo>
                  <a:lnTo>
                    <a:pt x="14" y="7"/>
                  </a:lnTo>
                  <a:lnTo>
                    <a:pt x="25" y="39"/>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79" name="Freeform 58">
              <a:extLst>
                <a:ext uri="{FF2B5EF4-FFF2-40B4-BE49-F238E27FC236}">
                  <a16:creationId xmlns:a16="http://schemas.microsoft.com/office/drawing/2014/main" id="{977F57A0-0237-14C6-8812-387EBA11A6A1}"/>
                </a:ext>
              </a:extLst>
            </p:cNvPr>
            <p:cNvSpPr>
              <a:spLocks noChangeAspect="1"/>
            </p:cNvSpPr>
            <p:nvPr/>
          </p:nvSpPr>
          <p:spPr bwMode="auto">
            <a:xfrm>
              <a:off x="2216" y="1522"/>
              <a:ext cx="661" cy="558"/>
            </a:xfrm>
            <a:custGeom>
              <a:avLst/>
              <a:gdLst>
                <a:gd name="T0" fmla="*/ 465 w 661"/>
                <a:gd name="T1" fmla="*/ 37 h 558"/>
                <a:gd name="T2" fmla="*/ 440 w 661"/>
                <a:gd name="T3" fmla="*/ 51 h 558"/>
                <a:gd name="T4" fmla="*/ 378 w 661"/>
                <a:gd name="T5" fmla="*/ 60 h 558"/>
                <a:gd name="T6" fmla="*/ 318 w 661"/>
                <a:gd name="T7" fmla="*/ 56 h 558"/>
                <a:gd name="T8" fmla="*/ 279 w 661"/>
                <a:gd name="T9" fmla="*/ 42 h 558"/>
                <a:gd name="T10" fmla="*/ 226 w 661"/>
                <a:gd name="T11" fmla="*/ 56 h 558"/>
                <a:gd name="T12" fmla="*/ 168 w 661"/>
                <a:gd name="T13" fmla="*/ 42 h 558"/>
                <a:gd name="T14" fmla="*/ 131 w 661"/>
                <a:gd name="T15" fmla="*/ 23 h 558"/>
                <a:gd name="T16" fmla="*/ 81 w 661"/>
                <a:gd name="T17" fmla="*/ 74 h 558"/>
                <a:gd name="T18" fmla="*/ 58 w 661"/>
                <a:gd name="T19" fmla="*/ 97 h 558"/>
                <a:gd name="T20" fmla="*/ 64 w 661"/>
                <a:gd name="T21" fmla="*/ 113 h 558"/>
                <a:gd name="T22" fmla="*/ 51 w 661"/>
                <a:gd name="T23" fmla="*/ 145 h 558"/>
                <a:gd name="T24" fmla="*/ 74 w 661"/>
                <a:gd name="T25" fmla="*/ 161 h 558"/>
                <a:gd name="T26" fmla="*/ 46 w 661"/>
                <a:gd name="T27" fmla="*/ 182 h 558"/>
                <a:gd name="T28" fmla="*/ 97 w 661"/>
                <a:gd name="T29" fmla="*/ 138 h 558"/>
                <a:gd name="T30" fmla="*/ 124 w 661"/>
                <a:gd name="T31" fmla="*/ 136 h 558"/>
                <a:gd name="T32" fmla="*/ 157 w 661"/>
                <a:gd name="T33" fmla="*/ 138 h 558"/>
                <a:gd name="T34" fmla="*/ 175 w 661"/>
                <a:gd name="T35" fmla="*/ 138 h 558"/>
                <a:gd name="T36" fmla="*/ 203 w 661"/>
                <a:gd name="T37" fmla="*/ 194 h 558"/>
                <a:gd name="T38" fmla="*/ 223 w 661"/>
                <a:gd name="T39" fmla="*/ 219 h 558"/>
                <a:gd name="T40" fmla="*/ 216 w 661"/>
                <a:gd name="T41" fmla="*/ 293 h 558"/>
                <a:gd name="T42" fmla="*/ 260 w 661"/>
                <a:gd name="T43" fmla="*/ 406 h 558"/>
                <a:gd name="T44" fmla="*/ 276 w 661"/>
                <a:gd name="T45" fmla="*/ 447 h 558"/>
                <a:gd name="T46" fmla="*/ 292 w 661"/>
                <a:gd name="T47" fmla="*/ 449 h 558"/>
                <a:gd name="T48" fmla="*/ 281 w 661"/>
                <a:gd name="T49" fmla="*/ 401 h 558"/>
                <a:gd name="T50" fmla="*/ 325 w 661"/>
                <a:gd name="T51" fmla="*/ 465 h 558"/>
                <a:gd name="T52" fmla="*/ 382 w 661"/>
                <a:gd name="T53" fmla="*/ 507 h 558"/>
                <a:gd name="T54" fmla="*/ 447 w 661"/>
                <a:gd name="T55" fmla="*/ 558 h 558"/>
                <a:gd name="T56" fmla="*/ 444 w 661"/>
                <a:gd name="T57" fmla="*/ 537 h 558"/>
                <a:gd name="T58" fmla="*/ 433 w 661"/>
                <a:gd name="T59" fmla="*/ 493 h 558"/>
                <a:gd name="T60" fmla="*/ 410 w 661"/>
                <a:gd name="T61" fmla="*/ 484 h 558"/>
                <a:gd name="T62" fmla="*/ 421 w 661"/>
                <a:gd name="T63" fmla="*/ 447 h 558"/>
                <a:gd name="T64" fmla="*/ 378 w 661"/>
                <a:gd name="T65" fmla="*/ 463 h 558"/>
                <a:gd name="T66" fmla="*/ 368 w 661"/>
                <a:gd name="T67" fmla="*/ 408 h 558"/>
                <a:gd name="T68" fmla="*/ 389 w 661"/>
                <a:gd name="T69" fmla="*/ 389 h 558"/>
                <a:gd name="T70" fmla="*/ 419 w 661"/>
                <a:gd name="T71" fmla="*/ 403 h 558"/>
                <a:gd name="T72" fmla="*/ 451 w 661"/>
                <a:gd name="T73" fmla="*/ 401 h 558"/>
                <a:gd name="T74" fmla="*/ 470 w 661"/>
                <a:gd name="T75" fmla="*/ 426 h 558"/>
                <a:gd name="T76" fmla="*/ 500 w 661"/>
                <a:gd name="T77" fmla="*/ 359 h 558"/>
                <a:gd name="T78" fmla="*/ 504 w 661"/>
                <a:gd name="T79" fmla="*/ 332 h 558"/>
                <a:gd name="T80" fmla="*/ 546 w 661"/>
                <a:gd name="T81" fmla="*/ 297 h 558"/>
                <a:gd name="T82" fmla="*/ 582 w 661"/>
                <a:gd name="T83" fmla="*/ 279 h 558"/>
                <a:gd name="T84" fmla="*/ 592 w 661"/>
                <a:gd name="T85" fmla="*/ 309 h 558"/>
                <a:gd name="T86" fmla="*/ 615 w 661"/>
                <a:gd name="T87" fmla="*/ 279 h 558"/>
                <a:gd name="T88" fmla="*/ 589 w 661"/>
                <a:gd name="T89" fmla="*/ 279 h 558"/>
                <a:gd name="T90" fmla="*/ 559 w 661"/>
                <a:gd name="T91" fmla="*/ 267 h 558"/>
                <a:gd name="T92" fmla="*/ 635 w 661"/>
                <a:gd name="T93" fmla="*/ 260 h 558"/>
                <a:gd name="T94" fmla="*/ 638 w 661"/>
                <a:gd name="T95" fmla="*/ 274 h 558"/>
                <a:gd name="T96" fmla="*/ 658 w 661"/>
                <a:gd name="T97" fmla="*/ 260 h 558"/>
                <a:gd name="T98" fmla="*/ 649 w 661"/>
                <a:gd name="T99" fmla="*/ 219 h 558"/>
                <a:gd name="T100" fmla="*/ 610 w 661"/>
                <a:gd name="T101" fmla="*/ 168 h 558"/>
                <a:gd name="T102" fmla="*/ 592 w 661"/>
                <a:gd name="T103" fmla="*/ 164 h 558"/>
                <a:gd name="T104" fmla="*/ 576 w 661"/>
                <a:gd name="T105" fmla="*/ 138 h 558"/>
                <a:gd name="T106" fmla="*/ 532 w 661"/>
                <a:gd name="T107" fmla="*/ 141 h 558"/>
                <a:gd name="T108" fmla="*/ 527 w 661"/>
                <a:gd name="T109" fmla="*/ 175 h 558"/>
                <a:gd name="T110" fmla="*/ 509 w 661"/>
                <a:gd name="T111" fmla="*/ 226 h 558"/>
                <a:gd name="T112" fmla="*/ 497 w 661"/>
                <a:gd name="T113" fmla="*/ 196 h 558"/>
                <a:gd name="T114" fmla="*/ 451 w 661"/>
                <a:gd name="T115" fmla="*/ 178 h 558"/>
                <a:gd name="T116" fmla="*/ 451 w 661"/>
                <a:gd name="T117" fmla="*/ 132 h 558"/>
                <a:gd name="T118" fmla="*/ 493 w 661"/>
                <a:gd name="T119" fmla="*/ 97 h 558"/>
                <a:gd name="T120" fmla="*/ 513 w 661"/>
                <a:gd name="T121" fmla="*/ 69 h 558"/>
                <a:gd name="T122" fmla="*/ 488 w 661"/>
                <a:gd name="T123" fmla="*/ 58 h 558"/>
                <a:gd name="T124" fmla="*/ 479 w 661"/>
                <a:gd name="T125" fmla="*/ 14 h 5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1"/>
                <a:gd name="T190" fmla="*/ 0 h 558"/>
                <a:gd name="T191" fmla="*/ 661 w 661"/>
                <a:gd name="T192" fmla="*/ 558 h 5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1" h="558">
                  <a:moveTo>
                    <a:pt x="493" y="10"/>
                  </a:moveTo>
                  <a:lnTo>
                    <a:pt x="477" y="0"/>
                  </a:lnTo>
                  <a:lnTo>
                    <a:pt x="467" y="14"/>
                  </a:lnTo>
                  <a:lnTo>
                    <a:pt x="465" y="37"/>
                  </a:lnTo>
                  <a:lnTo>
                    <a:pt x="456" y="51"/>
                  </a:lnTo>
                  <a:lnTo>
                    <a:pt x="460" y="58"/>
                  </a:lnTo>
                  <a:lnTo>
                    <a:pt x="444" y="65"/>
                  </a:lnTo>
                  <a:lnTo>
                    <a:pt x="440" y="51"/>
                  </a:lnTo>
                  <a:lnTo>
                    <a:pt x="426" y="58"/>
                  </a:lnTo>
                  <a:lnTo>
                    <a:pt x="424" y="69"/>
                  </a:lnTo>
                  <a:lnTo>
                    <a:pt x="391" y="58"/>
                  </a:lnTo>
                  <a:lnTo>
                    <a:pt x="378" y="60"/>
                  </a:lnTo>
                  <a:lnTo>
                    <a:pt x="371" y="72"/>
                  </a:lnTo>
                  <a:lnTo>
                    <a:pt x="336" y="65"/>
                  </a:lnTo>
                  <a:lnTo>
                    <a:pt x="336" y="53"/>
                  </a:lnTo>
                  <a:lnTo>
                    <a:pt x="318" y="56"/>
                  </a:lnTo>
                  <a:lnTo>
                    <a:pt x="304" y="42"/>
                  </a:lnTo>
                  <a:lnTo>
                    <a:pt x="292" y="42"/>
                  </a:lnTo>
                  <a:lnTo>
                    <a:pt x="292" y="51"/>
                  </a:lnTo>
                  <a:lnTo>
                    <a:pt x="279" y="42"/>
                  </a:lnTo>
                  <a:lnTo>
                    <a:pt x="256" y="51"/>
                  </a:lnTo>
                  <a:lnTo>
                    <a:pt x="244" y="56"/>
                  </a:lnTo>
                  <a:lnTo>
                    <a:pt x="235" y="51"/>
                  </a:lnTo>
                  <a:lnTo>
                    <a:pt x="226" y="56"/>
                  </a:lnTo>
                  <a:lnTo>
                    <a:pt x="209" y="46"/>
                  </a:lnTo>
                  <a:lnTo>
                    <a:pt x="182" y="42"/>
                  </a:lnTo>
                  <a:lnTo>
                    <a:pt x="175" y="49"/>
                  </a:lnTo>
                  <a:lnTo>
                    <a:pt x="168" y="42"/>
                  </a:lnTo>
                  <a:lnTo>
                    <a:pt x="152" y="42"/>
                  </a:lnTo>
                  <a:lnTo>
                    <a:pt x="145" y="33"/>
                  </a:lnTo>
                  <a:lnTo>
                    <a:pt x="134" y="33"/>
                  </a:lnTo>
                  <a:lnTo>
                    <a:pt x="131" y="23"/>
                  </a:lnTo>
                  <a:lnTo>
                    <a:pt x="117" y="28"/>
                  </a:lnTo>
                  <a:lnTo>
                    <a:pt x="81" y="39"/>
                  </a:lnTo>
                  <a:lnTo>
                    <a:pt x="64" y="56"/>
                  </a:lnTo>
                  <a:lnTo>
                    <a:pt x="81" y="74"/>
                  </a:lnTo>
                  <a:lnTo>
                    <a:pt x="78" y="79"/>
                  </a:lnTo>
                  <a:lnTo>
                    <a:pt x="62" y="72"/>
                  </a:lnTo>
                  <a:lnTo>
                    <a:pt x="51" y="79"/>
                  </a:lnTo>
                  <a:lnTo>
                    <a:pt x="58" y="97"/>
                  </a:lnTo>
                  <a:lnTo>
                    <a:pt x="69" y="92"/>
                  </a:lnTo>
                  <a:lnTo>
                    <a:pt x="78" y="97"/>
                  </a:lnTo>
                  <a:lnTo>
                    <a:pt x="69" y="106"/>
                  </a:lnTo>
                  <a:lnTo>
                    <a:pt x="64" y="113"/>
                  </a:lnTo>
                  <a:lnTo>
                    <a:pt x="53" y="111"/>
                  </a:lnTo>
                  <a:lnTo>
                    <a:pt x="39" y="122"/>
                  </a:lnTo>
                  <a:lnTo>
                    <a:pt x="39" y="138"/>
                  </a:lnTo>
                  <a:lnTo>
                    <a:pt x="51" y="145"/>
                  </a:lnTo>
                  <a:lnTo>
                    <a:pt x="62" y="141"/>
                  </a:lnTo>
                  <a:lnTo>
                    <a:pt x="58" y="152"/>
                  </a:lnTo>
                  <a:lnTo>
                    <a:pt x="71" y="155"/>
                  </a:lnTo>
                  <a:lnTo>
                    <a:pt x="74" y="161"/>
                  </a:lnTo>
                  <a:lnTo>
                    <a:pt x="44" y="178"/>
                  </a:lnTo>
                  <a:lnTo>
                    <a:pt x="0" y="191"/>
                  </a:lnTo>
                  <a:lnTo>
                    <a:pt x="0" y="196"/>
                  </a:lnTo>
                  <a:lnTo>
                    <a:pt x="46" y="182"/>
                  </a:lnTo>
                  <a:lnTo>
                    <a:pt x="97" y="148"/>
                  </a:lnTo>
                  <a:lnTo>
                    <a:pt x="90" y="141"/>
                  </a:lnTo>
                  <a:lnTo>
                    <a:pt x="85" y="138"/>
                  </a:lnTo>
                  <a:lnTo>
                    <a:pt x="97" y="138"/>
                  </a:lnTo>
                  <a:lnTo>
                    <a:pt x="115" y="120"/>
                  </a:lnTo>
                  <a:lnTo>
                    <a:pt x="115" y="127"/>
                  </a:lnTo>
                  <a:lnTo>
                    <a:pt x="106" y="138"/>
                  </a:lnTo>
                  <a:lnTo>
                    <a:pt x="124" y="136"/>
                  </a:lnTo>
                  <a:lnTo>
                    <a:pt x="134" y="138"/>
                  </a:lnTo>
                  <a:lnTo>
                    <a:pt x="134" y="132"/>
                  </a:lnTo>
                  <a:lnTo>
                    <a:pt x="140" y="132"/>
                  </a:lnTo>
                  <a:lnTo>
                    <a:pt x="157" y="138"/>
                  </a:lnTo>
                  <a:lnTo>
                    <a:pt x="168" y="132"/>
                  </a:lnTo>
                  <a:lnTo>
                    <a:pt x="170" y="122"/>
                  </a:lnTo>
                  <a:lnTo>
                    <a:pt x="184" y="132"/>
                  </a:lnTo>
                  <a:lnTo>
                    <a:pt x="175" y="138"/>
                  </a:lnTo>
                  <a:lnTo>
                    <a:pt x="180" y="150"/>
                  </a:lnTo>
                  <a:lnTo>
                    <a:pt x="189" y="155"/>
                  </a:lnTo>
                  <a:lnTo>
                    <a:pt x="193" y="187"/>
                  </a:lnTo>
                  <a:lnTo>
                    <a:pt x="203" y="194"/>
                  </a:lnTo>
                  <a:lnTo>
                    <a:pt x="209" y="189"/>
                  </a:lnTo>
                  <a:lnTo>
                    <a:pt x="219" y="198"/>
                  </a:lnTo>
                  <a:lnTo>
                    <a:pt x="219" y="212"/>
                  </a:lnTo>
                  <a:lnTo>
                    <a:pt x="223" y="219"/>
                  </a:lnTo>
                  <a:lnTo>
                    <a:pt x="214" y="224"/>
                  </a:lnTo>
                  <a:lnTo>
                    <a:pt x="223" y="240"/>
                  </a:lnTo>
                  <a:lnTo>
                    <a:pt x="228" y="247"/>
                  </a:lnTo>
                  <a:lnTo>
                    <a:pt x="216" y="293"/>
                  </a:lnTo>
                  <a:lnTo>
                    <a:pt x="239" y="364"/>
                  </a:lnTo>
                  <a:lnTo>
                    <a:pt x="244" y="378"/>
                  </a:lnTo>
                  <a:lnTo>
                    <a:pt x="256" y="383"/>
                  </a:lnTo>
                  <a:lnTo>
                    <a:pt x="260" y="406"/>
                  </a:lnTo>
                  <a:lnTo>
                    <a:pt x="267" y="417"/>
                  </a:lnTo>
                  <a:lnTo>
                    <a:pt x="260" y="424"/>
                  </a:lnTo>
                  <a:lnTo>
                    <a:pt x="265" y="433"/>
                  </a:lnTo>
                  <a:lnTo>
                    <a:pt x="276" y="447"/>
                  </a:lnTo>
                  <a:lnTo>
                    <a:pt x="283" y="459"/>
                  </a:lnTo>
                  <a:lnTo>
                    <a:pt x="295" y="465"/>
                  </a:lnTo>
                  <a:lnTo>
                    <a:pt x="297" y="463"/>
                  </a:lnTo>
                  <a:lnTo>
                    <a:pt x="292" y="449"/>
                  </a:lnTo>
                  <a:lnTo>
                    <a:pt x="281" y="429"/>
                  </a:lnTo>
                  <a:lnTo>
                    <a:pt x="276" y="415"/>
                  </a:lnTo>
                  <a:lnTo>
                    <a:pt x="276" y="401"/>
                  </a:lnTo>
                  <a:lnTo>
                    <a:pt x="281" y="401"/>
                  </a:lnTo>
                  <a:lnTo>
                    <a:pt x="283" y="419"/>
                  </a:lnTo>
                  <a:lnTo>
                    <a:pt x="295" y="435"/>
                  </a:lnTo>
                  <a:lnTo>
                    <a:pt x="318" y="463"/>
                  </a:lnTo>
                  <a:lnTo>
                    <a:pt x="325" y="465"/>
                  </a:lnTo>
                  <a:lnTo>
                    <a:pt x="336" y="477"/>
                  </a:lnTo>
                  <a:lnTo>
                    <a:pt x="350" y="486"/>
                  </a:lnTo>
                  <a:lnTo>
                    <a:pt x="366" y="500"/>
                  </a:lnTo>
                  <a:lnTo>
                    <a:pt x="382" y="507"/>
                  </a:lnTo>
                  <a:lnTo>
                    <a:pt x="398" y="514"/>
                  </a:lnTo>
                  <a:lnTo>
                    <a:pt x="426" y="544"/>
                  </a:lnTo>
                  <a:lnTo>
                    <a:pt x="435" y="551"/>
                  </a:lnTo>
                  <a:lnTo>
                    <a:pt x="447" y="558"/>
                  </a:lnTo>
                  <a:lnTo>
                    <a:pt x="472" y="548"/>
                  </a:lnTo>
                  <a:lnTo>
                    <a:pt x="479" y="532"/>
                  </a:lnTo>
                  <a:lnTo>
                    <a:pt x="465" y="539"/>
                  </a:lnTo>
                  <a:lnTo>
                    <a:pt x="444" y="537"/>
                  </a:lnTo>
                  <a:lnTo>
                    <a:pt x="442" y="528"/>
                  </a:lnTo>
                  <a:lnTo>
                    <a:pt x="444" y="516"/>
                  </a:lnTo>
                  <a:lnTo>
                    <a:pt x="444" y="502"/>
                  </a:lnTo>
                  <a:lnTo>
                    <a:pt x="433" y="493"/>
                  </a:lnTo>
                  <a:lnTo>
                    <a:pt x="421" y="491"/>
                  </a:lnTo>
                  <a:lnTo>
                    <a:pt x="419" y="495"/>
                  </a:lnTo>
                  <a:lnTo>
                    <a:pt x="405" y="491"/>
                  </a:lnTo>
                  <a:lnTo>
                    <a:pt x="410" y="484"/>
                  </a:lnTo>
                  <a:lnTo>
                    <a:pt x="426" y="479"/>
                  </a:lnTo>
                  <a:lnTo>
                    <a:pt x="419" y="465"/>
                  </a:lnTo>
                  <a:lnTo>
                    <a:pt x="424" y="463"/>
                  </a:lnTo>
                  <a:lnTo>
                    <a:pt x="421" y="447"/>
                  </a:lnTo>
                  <a:lnTo>
                    <a:pt x="414" y="447"/>
                  </a:lnTo>
                  <a:lnTo>
                    <a:pt x="403" y="449"/>
                  </a:lnTo>
                  <a:lnTo>
                    <a:pt x="394" y="461"/>
                  </a:lnTo>
                  <a:lnTo>
                    <a:pt x="378" y="463"/>
                  </a:lnTo>
                  <a:lnTo>
                    <a:pt x="359" y="454"/>
                  </a:lnTo>
                  <a:lnTo>
                    <a:pt x="357" y="431"/>
                  </a:lnTo>
                  <a:lnTo>
                    <a:pt x="368" y="419"/>
                  </a:lnTo>
                  <a:lnTo>
                    <a:pt x="368" y="408"/>
                  </a:lnTo>
                  <a:lnTo>
                    <a:pt x="361" y="401"/>
                  </a:lnTo>
                  <a:lnTo>
                    <a:pt x="373" y="403"/>
                  </a:lnTo>
                  <a:lnTo>
                    <a:pt x="387" y="394"/>
                  </a:lnTo>
                  <a:lnTo>
                    <a:pt x="389" y="389"/>
                  </a:lnTo>
                  <a:lnTo>
                    <a:pt x="396" y="392"/>
                  </a:lnTo>
                  <a:lnTo>
                    <a:pt x="398" y="396"/>
                  </a:lnTo>
                  <a:lnTo>
                    <a:pt x="410" y="396"/>
                  </a:lnTo>
                  <a:lnTo>
                    <a:pt x="419" y="403"/>
                  </a:lnTo>
                  <a:lnTo>
                    <a:pt x="419" y="394"/>
                  </a:lnTo>
                  <a:lnTo>
                    <a:pt x="426" y="394"/>
                  </a:lnTo>
                  <a:lnTo>
                    <a:pt x="433" y="401"/>
                  </a:lnTo>
                  <a:lnTo>
                    <a:pt x="451" y="401"/>
                  </a:lnTo>
                  <a:lnTo>
                    <a:pt x="451" y="419"/>
                  </a:lnTo>
                  <a:lnTo>
                    <a:pt x="460" y="433"/>
                  </a:lnTo>
                  <a:lnTo>
                    <a:pt x="470" y="435"/>
                  </a:lnTo>
                  <a:lnTo>
                    <a:pt x="470" y="426"/>
                  </a:lnTo>
                  <a:lnTo>
                    <a:pt x="470" y="401"/>
                  </a:lnTo>
                  <a:lnTo>
                    <a:pt x="465" y="394"/>
                  </a:lnTo>
                  <a:lnTo>
                    <a:pt x="488" y="362"/>
                  </a:lnTo>
                  <a:lnTo>
                    <a:pt x="500" y="359"/>
                  </a:lnTo>
                  <a:lnTo>
                    <a:pt x="504" y="348"/>
                  </a:lnTo>
                  <a:lnTo>
                    <a:pt x="511" y="346"/>
                  </a:lnTo>
                  <a:lnTo>
                    <a:pt x="504" y="339"/>
                  </a:lnTo>
                  <a:lnTo>
                    <a:pt x="504" y="332"/>
                  </a:lnTo>
                  <a:lnTo>
                    <a:pt x="516" y="327"/>
                  </a:lnTo>
                  <a:lnTo>
                    <a:pt x="525" y="313"/>
                  </a:lnTo>
                  <a:lnTo>
                    <a:pt x="541" y="311"/>
                  </a:lnTo>
                  <a:lnTo>
                    <a:pt x="546" y="297"/>
                  </a:lnTo>
                  <a:lnTo>
                    <a:pt x="541" y="295"/>
                  </a:lnTo>
                  <a:lnTo>
                    <a:pt x="548" y="288"/>
                  </a:lnTo>
                  <a:lnTo>
                    <a:pt x="564" y="284"/>
                  </a:lnTo>
                  <a:lnTo>
                    <a:pt x="582" y="279"/>
                  </a:lnTo>
                  <a:lnTo>
                    <a:pt x="585" y="288"/>
                  </a:lnTo>
                  <a:lnTo>
                    <a:pt x="580" y="297"/>
                  </a:lnTo>
                  <a:lnTo>
                    <a:pt x="576" y="307"/>
                  </a:lnTo>
                  <a:lnTo>
                    <a:pt x="592" y="309"/>
                  </a:lnTo>
                  <a:lnTo>
                    <a:pt x="596" y="302"/>
                  </a:lnTo>
                  <a:lnTo>
                    <a:pt x="601" y="297"/>
                  </a:lnTo>
                  <a:lnTo>
                    <a:pt x="615" y="290"/>
                  </a:lnTo>
                  <a:lnTo>
                    <a:pt x="615" y="279"/>
                  </a:lnTo>
                  <a:lnTo>
                    <a:pt x="608" y="274"/>
                  </a:lnTo>
                  <a:lnTo>
                    <a:pt x="608" y="279"/>
                  </a:lnTo>
                  <a:lnTo>
                    <a:pt x="601" y="284"/>
                  </a:lnTo>
                  <a:lnTo>
                    <a:pt x="589" y="279"/>
                  </a:lnTo>
                  <a:lnTo>
                    <a:pt x="596" y="267"/>
                  </a:lnTo>
                  <a:lnTo>
                    <a:pt x="592" y="260"/>
                  </a:lnTo>
                  <a:lnTo>
                    <a:pt x="582" y="260"/>
                  </a:lnTo>
                  <a:lnTo>
                    <a:pt x="559" y="267"/>
                  </a:lnTo>
                  <a:lnTo>
                    <a:pt x="582" y="256"/>
                  </a:lnTo>
                  <a:lnTo>
                    <a:pt x="617" y="258"/>
                  </a:lnTo>
                  <a:lnTo>
                    <a:pt x="631" y="251"/>
                  </a:lnTo>
                  <a:lnTo>
                    <a:pt x="635" y="260"/>
                  </a:lnTo>
                  <a:lnTo>
                    <a:pt x="619" y="267"/>
                  </a:lnTo>
                  <a:lnTo>
                    <a:pt x="622" y="272"/>
                  </a:lnTo>
                  <a:lnTo>
                    <a:pt x="635" y="279"/>
                  </a:lnTo>
                  <a:lnTo>
                    <a:pt x="638" y="274"/>
                  </a:lnTo>
                  <a:lnTo>
                    <a:pt x="642" y="286"/>
                  </a:lnTo>
                  <a:lnTo>
                    <a:pt x="649" y="279"/>
                  </a:lnTo>
                  <a:lnTo>
                    <a:pt x="661" y="279"/>
                  </a:lnTo>
                  <a:lnTo>
                    <a:pt x="658" y="260"/>
                  </a:lnTo>
                  <a:lnTo>
                    <a:pt x="649" y="258"/>
                  </a:lnTo>
                  <a:lnTo>
                    <a:pt x="642" y="249"/>
                  </a:lnTo>
                  <a:lnTo>
                    <a:pt x="649" y="244"/>
                  </a:lnTo>
                  <a:lnTo>
                    <a:pt x="649" y="219"/>
                  </a:lnTo>
                  <a:lnTo>
                    <a:pt x="635" y="208"/>
                  </a:lnTo>
                  <a:lnTo>
                    <a:pt x="622" y="205"/>
                  </a:lnTo>
                  <a:lnTo>
                    <a:pt x="619" y="185"/>
                  </a:lnTo>
                  <a:lnTo>
                    <a:pt x="610" y="168"/>
                  </a:lnTo>
                  <a:lnTo>
                    <a:pt x="608" y="150"/>
                  </a:lnTo>
                  <a:lnTo>
                    <a:pt x="601" y="152"/>
                  </a:lnTo>
                  <a:lnTo>
                    <a:pt x="594" y="148"/>
                  </a:lnTo>
                  <a:lnTo>
                    <a:pt x="592" y="164"/>
                  </a:lnTo>
                  <a:lnTo>
                    <a:pt x="582" y="168"/>
                  </a:lnTo>
                  <a:lnTo>
                    <a:pt x="576" y="157"/>
                  </a:lnTo>
                  <a:lnTo>
                    <a:pt x="582" y="148"/>
                  </a:lnTo>
                  <a:lnTo>
                    <a:pt x="576" y="138"/>
                  </a:lnTo>
                  <a:lnTo>
                    <a:pt x="564" y="138"/>
                  </a:lnTo>
                  <a:lnTo>
                    <a:pt x="557" y="129"/>
                  </a:lnTo>
                  <a:lnTo>
                    <a:pt x="527" y="129"/>
                  </a:lnTo>
                  <a:lnTo>
                    <a:pt x="532" y="141"/>
                  </a:lnTo>
                  <a:lnTo>
                    <a:pt x="523" y="148"/>
                  </a:lnTo>
                  <a:lnTo>
                    <a:pt x="527" y="155"/>
                  </a:lnTo>
                  <a:lnTo>
                    <a:pt x="523" y="166"/>
                  </a:lnTo>
                  <a:lnTo>
                    <a:pt x="527" y="175"/>
                  </a:lnTo>
                  <a:lnTo>
                    <a:pt x="523" y="189"/>
                  </a:lnTo>
                  <a:lnTo>
                    <a:pt x="509" y="198"/>
                  </a:lnTo>
                  <a:lnTo>
                    <a:pt x="509" y="208"/>
                  </a:lnTo>
                  <a:lnTo>
                    <a:pt x="509" y="226"/>
                  </a:lnTo>
                  <a:lnTo>
                    <a:pt x="500" y="226"/>
                  </a:lnTo>
                  <a:lnTo>
                    <a:pt x="504" y="214"/>
                  </a:lnTo>
                  <a:lnTo>
                    <a:pt x="497" y="208"/>
                  </a:lnTo>
                  <a:lnTo>
                    <a:pt x="497" y="196"/>
                  </a:lnTo>
                  <a:lnTo>
                    <a:pt x="488" y="194"/>
                  </a:lnTo>
                  <a:lnTo>
                    <a:pt x="474" y="187"/>
                  </a:lnTo>
                  <a:lnTo>
                    <a:pt x="460" y="178"/>
                  </a:lnTo>
                  <a:lnTo>
                    <a:pt x="451" y="178"/>
                  </a:lnTo>
                  <a:lnTo>
                    <a:pt x="444" y="159"/>
                  </a:lnTo>
                  <a:lnTo>
                    <a:pt x="435" y="155"/>
                  </a:lnTo>
                  <a:lnTo>
                    <a:pt x="442" y="136"/>
                  </a:lnTo>
                  <a:lnTo>
                    <a:pt x="451" y="132"/>
                  </a:lnTo>
                  <a:lnTo>
                    <a:pt x="463" y="129"/>
                  </a:lnTo>
                  <a:lnTo>
                    <a:pt x="463" y="115"/>
                  </a:lnTo>
                  <a:lnTo>
                    <a:pt x="481" y="111"/>
                  </a:lnTo>
                  <a:lnTo>
                    <a:pt x="493" y="97"/>
                  </a:lnTo>
                  <a:lnTo>
                    <a:pt x="497" y="83"/>
                  </a:lnTo>
                  <a:lnTo>
                    <a:pt x="513" y="81"/>
                  </a:lnTo>
                  <a:lnTo>
                    <a:pt x="523" y="74"/>
                  </a:lnTo>
                  <a:lnTo>
                    <a:pt x="513" y="69"/>
                  </a:lnTo>
                  <a:lnTo>
                    <a:pt x="511" y="58"/>
                  </a:lnTo>
                  <a:lnTo>
                    <a:pt x="502" y="58"/>
                  </a:lnTo>
                  <a:lnTo>
                    <a:pt x="495" y="69"/>
                  </a:lnTo>
                  <a:lnTo>
                    <a:pt x="488" y="58"/>
                  </a:lnTo>
                  <a:lnTo>
                    <a:pt x="474" y="53"/>
                  </a:lnTo>
                  <a:lnTo>
                    <a:pt x="477" y="44"/>
                  </a:lnTo>
                  <a:lnTo>
                    <a:pt x="470" y="37"/>
                  </a:lnTo>
                  <a:lnTo>
                    <a:pt x="479" y="14"/>
                  </a:lnTo>
                  <a:lnTo>
                    <a:pt x="493" y="1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0" name="Freeform 59">
              <a:extLst>
                <a:ext uri="{FF2B5EF4-FFF2-40B4-BE49-F238E27FC236}">
                  <a16:creationId xmlns:a16="http://schemas.microsoft.com/office/drawing/2014/main" id="{8C848DE0-3BD3-EAD3-533F-FFC129A7A49F}"/>
                </a:ext>
              </a:extLst>
            </p:cNvPr>
            <p:cNvSpPr>
              <a:spLocks noChangeAspect="1"/>
            </p:cNvSpPr>
            <p:nvPr/>
          </p:nvSpPr>
          <p:spPr bwMode="auto">
            <a:xfrm>
              <a:off x="2656" y="2043"/>
              <a:ext cx="294" cy="522"/>
            </a:xfrm>
            <a:custGeom>
              <a:avLst/>
              <a:gdLst>
                <a:gd name="T0" fmla="*/ 30 w 294"/>
                <a:gd name="T1" fmla="*/ 27 h 522"/>
                <a:gd name="T2" fmla="*/ 34 w 294"/>
                <a:gd name="T3" fmla="*/ 71 h 522"/>
                <a:gd name="T4" fmla="*/ 11 w 294"/>
                <a:gd name="T5" fmla="*/ 113 h 522"/>
                <a:gd name="T6" fmla="*/ 4 w 294"/>
                <a:gd name="T7" fmla="*/ 131 h 522"/>
                <a:gd name="T8" fmla="*/ 27 w 294"/>
                <a:gd name="T9" fmla="*/ 172 h 522"/>
                <a:gd name="T10" fmla="*/ 66 w 294"/>
                <a:gd name="T11" fmla="*/ 207 h 522"/>
                <a:gd name="T12" fmla="*/ 76 w 294"/>
                <a:gd name="T13" fmla="*/ 237 h 522"/>
                <a:gd name="T14" fmla="*/ 66 w 294"/>
                <a:gd name="T15" fmla="*/ 299 h 522"/>
                <a:gd name="T16" fmla="*/ 62 w 294"/>
                <a:gd name="T17" fmla="*/ 393 h 522"/>
                <a:gd name="T18" fmla="*/ 66 w 294"/>
                <a:gd name="T19" fmla="*/ 428 h 522"/>
                <a:gd name="T20" fmla="*/ 64 w 294"/>
                <a:gd name="T21" fmla="*/ 467 h 522"/>
                <a:gd name="T22" fmla="*/ 78 w 294"/>
                <a:gd name="T23" fmla="*/ 495 h 522"/>
                <a:gd name="T24" fmla="*/ 76 w 294"/>
                <a:gd name="T25" fmla="*/ 506 h 522"/>
                <a:gd name="T26" fmla="*/ 108 w 294"/>
                <a:gd name="T27" fmla="*/ 515 h 522"/>
                <a:gd name="T28" fmla="*/ 133 w 294"/>
                <a:gd name="T29" fmla="*/ 515 h 522"/>
                <a:gd name="T30" fmla="*/ 110 w 294"/>
                <a:gd name="T31" fmla="*/ 497 h 522"/>
                <a:gd name="T32" fmla="*/ 110 w 294"/>
                <a:gd name="T33" fmla="*/ 486 h 522"/>
                <a:gd name="T34" fmla="*/ 115 w 294"/>
                <a:gd name="T35" fmla="*/ 456 h 522"/>
                <a:gd name="T36" fmla="*/ 101 w 294"/>
                <a:gd name="T37" fmla="*/ 430 h 522"/>
                <a:gd name="T38" fmla="*/ 119 w 294"/>
                <a:gd name="T39" fmla="*/ 414 h 522"/>
                <a:gd name="T40" fmla="*/ 115 w 294"/>
                <a:gd name="T41" fmla="*/ 396 h 522"/>
                <a:gd name="T42" fmla="*/ 136 w 294"/>
                <a:gd name="T43" fmla="*/ 380 h 522"/>
                <a:gd name="T44" fmla="*/ 163 w 294"/>
                <a:gd name="T45" fmla="*/ 366 h 522"/>
                <a:gd name="T46" fmla="*/ 165 w 294"/>
                <a:gd name="T47" fmla="*/ 343 h 522"/>
                <a:gd name="T48" fmla="*/ 186 w 294"/>
                <a:gd name="T49" fmla="*/ 338 h 522"/>
                <a:gd name="T50" fmla="*/ 205 w 294"/>
                <a:gd name="T51" fmla="*/ 315 h 522"/>
                <a:gd name="T52" fmla="*/ 209 w 294"/>
                <a:gd name="T53" fmla="*/ 281 h 522"/>
                <a:gd name="T54" fmla="*/ 225 w 294"/>
                <a:gd name="T55" fmla="*/ 262 h 522"/>
                <a:gd name="T56" fmla="*/ 267 w 294"/>
                <a:gd name="T57" fmla="*/ 232 h 522"/>
                <a:gd name="T58" fmla="*/ 287 w 294"/>
                <a:gd name="T59" fmla="*/ 159 h 522"/>
                <a:gd name="T60" fmla="*/ 276 w 294"/>
                <a:gd name="T61" fmla="*/ 126 h 522"/>
                <a:gd name="T62" fmla="*/ 246 w 294"/>
                <a:gd name="T63" fmla="*/ 110 h 522"/>
                <a:gd name="T64" fmla="*/ 235 w 294"/>
                <a:gd name="T65" fmla="*/ 108 h 522"/>
                <a:gd name="T66" fmla="*/ 209 w 294"/>
                <a:gd name="T67" fmla="*/ 94 h 522"/>
                <a:gd name="T68" fmla="*/ 205 w 294"/>
                <a:gd name="T69" fmla="*/ 76 h 522"/>
                <a:gd name="T70" fmla="*/ 182 w 294"/>
                <a:gd name="T71" fmla="*/ 62 h 522"/>
                <a:gd name="T72" fmla="*/ 156 w 294"/>
                <a:gd name="T73" fmla="*/ 50 h 522"/>
                <a:gd name="T74" fmla="*/ 138 w 294"/>
                <a:gd name="T75" fmla="*/ 32 h 522"/>
                <a:gd name="T76" fmla="*/ 85 w 294"/>
                <a:gd name="T77" fmla="*/ 13 h 522"/>
                <a:gd name="T78" fmla="*/ 66 w 294"/>
                <a:gd name="T79" fmla="*/ 2 h 522"/>
                <a:gd name="T80" fmla="*/ 41 w 294"/>
                <a:gd name="T81" fmla="*/ 9 h 5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4"/>
                <a:gd name="T124" fmla="*/ 0 h 522"/>
                <a:gd name="T125" fmla="*/ 294 w 294"/>
                <a:gd name="T126" fmla="*/ 522 h 5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4" h="522">
                  <a:moveTo>
                    <a:pt x="41" y="9"/>
                  </a:moveTo>
                  <a:lnTo>
                    <a:pt x="30" y="27"/>
                  </a:lnTo>
                  <a:lnTo>
                    <a:pt x="30" y="50"/>
                  </a:lnTo>
                  <a:lnTo>
                    <a:pt x="34" y="71"/>
                  </a:lnTo>
                  <a:lnTo>
                    <a:pt x="9" y="89"/>
                  </a:lnTo>
                  <a:lnTo>
                    <a:pt x="11" y="113"/>
                  </a:lnTo>
                  <a:lnTo>
                    <a:pt x="0" y="122"/>
                  </a:lnTo>
                  <a:lnTo>
                    <a:pt x="4" y="131"/>
                  </a:lnTo>
                  <a:lnTo>
                    <a:pt x="25" y="156"/>
                  </a:lnTo>
                  <a:lnTo>
                    <a:pt x="27" y="172"/>
                  </a:lnTo>
                  <a:lnTo>
                    <a:pt x="50" y="202"/>
                  </a:lnTo>
                  <a:lnTo>
                    <a:pt x="66" y="207"/>
                  </a:lnTo>
                  <a:lnTo>
                    <a:pt x="69" y="228"/>
                  </a:lnTo>
                  <a:lnTo>
                    <a:pt x="76" y="237"/>
                  </a:lnTo>
                  <a:lnTo>
                    <a:pt x="73" y="281"/>
                  </a:lnTo>
                  <a:lnTo>
                    <a:pt x="66" y="299"/>
                  </a:lnTo>
                  <a:lnTo>
                    <a:pt x="69" y="345"/>
                  </a:lnTo>
                  <a:lnTo>
                    <a:pt x="62" y="393"/>
                  </a:lnTo>
                  <a:lnTo>
                    <a:pt x="71" y="400"/>
                  </a:lnTo>
                  <a:lnTo>
                    <a:pt x="66" y="428"/>
                  </a:lnTo>
                  <a:lnTo>
                    <a:pt x="57" y="435"/>
                  </a:lnTo>
                  <a:lnTo>
                    <a:pt x="64" y="467"/>
                  </a:lnTo>
                  <a:lnTo>
                    <a:pt x="78" y="483"/>
                  </a:lnTo>
                  <a:lnTo>
                    <a:pt x="78" y="495"/>
                  </a:lnTo>
                  <a:lnTo>
                    <a:pt x="83" y="502"/>
                  </a:lnTo>
                  <a:lnTo>
                    <a:pt x="76" y="506"/>
                  </a:lnTo>
                  <a:lnTo>
                    <a:pt x="92" y="515"/>
                  </a:lnTo>
                  <a:lnTo>
                    <a:pt x="108" y="515"/>
                  </a:lnTo>
                  <a:lnTo>
                    <a:pt x="126" y="522"/>
                  </a:lnTo>
                  <a:lnTo>
                    <a:pt x="133" y="515"/>
                  </a:lnTo>
                  <a:lnTo>
                    <a:pt x="115" y="506"/>
                  </a:lnTo>
                  <a:lnTo>
                    <a:pt x="110" y="497"/>
                  </a:lnTo>
                  <a:lnTo>
                    <a:pt x="94" y="497"/>
                  </a:lnTo>
                  <a:lnTo>
                    <a:pt x="110" y="486"/>
                  </a:lnTo>
                  <a:lnTo>
                    <a:pt x="96" y="479"/>
                  </a:lnTo>
                  <a:lnTo>
                    <a:pt x="115" y="456"/>
                  </a:lnTo>
                  <a:lnTo>
                    <a:pt x="106" y="444"/>
                  </a:lnTo>
                  <a:lnTo>
                    <a:pt x="101" y="430"/>
                  </a:lnTo>
                  <a:lnTo>
                    <a:pt x="112" y="428"/>
                  </a:lnTo>
                  <a:lnTo>
                    <a:pt x="119" y="414"/>
                  </a:lnTo>
                  <a:lnTo>
                    <a:pt x="129" y="410"/>
                  </a:lnTo>
                  <a:lnTo>
                    <a:pt x="115" y="396"/>
                  </a:lnTo>
                  <a:lnTo>
                    <a:pt x="126" y="393"/>
                  </a:lnTo>
                  <a:lnTo>
                    <a:pt x="136" y="380"/>
                  </a:lnTo>
                  <a:lnTo>
                    <a:pt x="147" y="380"/>
                  </a:lnTo>
                  <a:lnTo>
                    <a:pt x="163" y="366"/>
                  </a:lnTo>
                  <a:lnTo>
                    <a:pt x="156" y="343"/>
                  </a:lnTo>
                  <a:lnTo>
                    <a:pt x="165" y="343"/>
                  </a:lnTo>
                  <a:lnTo>
                    <a:pt x="168" y="350"/>
                  </a:lnTo>
                  <a:lnTo>
                    <a:pt x="186" y="338"/>
                  </a:lnTo>
                  <a:lnTo>
                    <a:pt x="188" y="317"/>
                  </a:lnTo>
                  <a:lnTo>
                    <a:pt x="205" y="315"/>
                  </a:lnTo>
                  <a:lnTo>
                    <a:pt x="211" y="306"/>
                  </a:lnTo>
                  <a:lnTo>
                    <a:pt x="209" y="281"/>
                  </a:lnTo>
                  <a:lnTo>
                    <a:pt x="225" y="276"/>
                  </a:lnTo>
                  <a:lnTo>
                    <a:pt x="225" y="262"/>
                  </a:lnTo>
                  <a:lnTo>
                    <a:pt x="244" y="258"/>
                  </a:lnTo>
                  <a:lnTo>
                    <a:pt x="267" y="232"/>
                  </a:lnTo>
                  <a:lnTo>
                    <a:pt x="267" y="188"/>
                  </a:lnTo>
                  <a:lnTo>
                    <a:pt x="287" y="159"/>
                  </a:lnTo>
                  <a:lnTo>
                    <a:pt x="294" y="131"/>
                  </a:lnTo>
                  <a:lnTo>
                    <a:pt x="276" y="126"/>
                  </a:lnTo>
                  <a:lnTo>
                    <a:pt x="267" y="113"/>
                  </a:lnTo>
                  <a:lnTo>
                    <a:pt x="246" y="110"/>
                  </a:lnTo>
                  <a:lnTo>
                    <a:pt x="239" y="101"/>
                  </a:lnTo>
                  <a:lnTo>
                    <a:pt x="235" y="108"/>
                  </a:lnTo>
                  <a:lnTo>
                    <a:pt x="214" y="94"/>
                  </a:lnTo>
                  <a:lnTo>
                    <a:pt x="209" y="94"/>
                  </a:lnTo>
                  <a:lnTo>
                    <a:pt x="198" y="83"/>
                  </a:lnTo>
                  <a:lnTo>
                    <a:pt x="205" y="76"/>
                  </a:lnTo>
                  <a:lnTo>
                    <a:pt x="195" y="62"/>
                  </a:lnTo>
                  <a:lnTo>
                    <a:pt x="182" y="62"/>
                  </a:lnTo>
                  <a:lnTo>
                    <a:pt x="175" y="53"/>
                  </a:lnTo>
                  <a:lnTo>
                    <a:pt x="156" y="50"/>
                  </a:lnTo>
                  <a:lnTo>
                    <a:pt x="147" y="34"/>
                  </a:lnTo>
                  <a:lnTo>
                    <a:pt x="138" y="32"/>
                  </a:lnTo>
                  <a:lnTo>
                    <a:pt x="133" y="13"/>
                  </a:lnTo>
                  <a:lnTo>
                    <a:pt x="85" y="13"/>
                  </a:lnTo>
                  <a:lnTo>
                    <a:pt x="76" y="0"/>
                  </a:lnTo>
                  <a:lnTo>
                    <a:pt x="66" y="2"/>
                  </a:lnTo>
                  <a:lnTo>
                    <a:pt x="53" y="7"/>
                  </a:lnTo>
                  <a:lnTo>
                    <a:pt x="41" y="9"/>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1" name="Freeform 60">
              <a:extLst>
                <a:ext uri="{FF2B5EF4-FFF2-40B4-BE49-F238E27FC236}">
                  <a16:creationId xmlns:a16="http://schemas.microsoft.com/office/drawing/2014/main" id="{36B6B7A5-3C90-0991-856D-2B1837A83AA5}"/>
                </a:ext>
              </a:extLst>
            </p:cNvPr>
            <p:cNvSpPr>
              <a:spLocks noChangeAspect="1"/>
            </p:cNvSpPr>
            <p:nvPr/>
          </p:nvSpPr>
          <p:spPr bwMode="auto">
            <a:xfrm>
              <a:off x="2656" y="1967"/>
              <a:ext cx="69" cy="30"/>
            </a:xfrm>
            <a:custGeom>
              <a:avLst/>
              <a:gdLst>
                <a:gd name="T0" fmla="*/ 69 w 69"/>
                <a:gd name="T1" fmla="*/ 23 h 30"/>
                <a:gd name="T2" fmla="*/ 57 w 69"/>
                <a:gd name="T3" fmla="*/ 30 h 30"/>
                <a:gd name="T4" fmla="*/ 41 w 69"/>
                <a:gd name="T5" fmla="*/ 23 h 30"/>
                <a:gd name="T6" fmla="*/ 23 w 69"/>
                <a:gd name="T7" fmla="*/ 16 h 30"/>
                <a:gd name="T8" fmla="*/ 0 w 69"/>
                <a:gd name="T9" fmla="*/ 11 h 30"/>
                <a:gd name="T10" fmla="*/ 7 w 69"/>
                <a:gd name="T11" fmla="*/ 7 h 30"/>
                <a:gd name="T12" fmla="*/ 25 w 69"/>
                <a:gd name="T13" fmla="*/ 0 h 30"/>
                <a:gd name="T14" fmla="*/ 41 w 69"/>
                <a:gd name="T15" fmla="*/ 16 h 30"/>
                <a:gd name="T16" fmla="*/ 69 w 69"/>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9" y="23"/>
                  </a:moveTo>
                  <a:lnTo>
                    <a:pt x="57" y="30"/>
                  </a:lnTo>
                  <a:lnTo>
                    <a:pt x="41" y="23"/>
                  </a:lnTo>
                  <a:lnTo>
                    <a:pt x="23" y="16"/>
                  </a:lnTo>
                  <a:lnTo>
                    <a:pt x="0" y="11"/>
                  </a:lnTo>
                  <a:lnTo>
                    <a:pt x="7" y="7"/>
                  </a:lnTo>
                  <a:lnTo>
                    <a:pt x="25" y="0"/>
                  </a:lnTo>
                  <a:lnTo>
                    <a:pt x="41" y="16"/>
                  </a:lnTo>
                  <a:lnTo>
                    <a:pt x="69" y="2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2" name="Freeform 61">
              <a:extLst>
                <a:ext uri="{FF2B5EF4-FFF2-40B4-BE49-F238E27FC236}">
                  <a16:creationId xmlns:a16="http://schemas.microsoft.com/office/drawing/2014/main" id="{3BE4D216-DC36-1219-2DDC-B4EA3BC313B7}"/>
                </a:ext>
              </a:extLst>
            </p:cNvPr>
            <p:cNvSpPr>
              <a:spLocks noChangeAspect="1"/>
            </p:cNvSpPr>
            <p:nvPr/>
          </p:nvSpPr>
          <p:spPr bwMode="auto">
            <a:xfrm>
              <a:off x="2711" y="1997"/>
              <a:ext cx="53" cy="11"/>
            </a:xfrm>
            <a:custGeom>
              <a:avLst/>
              <a:gdLst>
                <a:gd name="T0" fmla="*/ 53 w 53"/>
                <a:gd name="T1" fmla="*/ 9 h 11"/>
                <a:gd name="T2" fmla="*/ 37 w 53"/>
                <a:gd name="T3" fmla="*/ 0 h 11"/>
                <a:gd name="T4" fmla="*/ 16 w 53"/>
                <a:gd name="T5" fmla="*/ 0 h 11"/>
                <a:gd name="T6" fmla="*/ 0 w 53"/>
                <a:gd name="T7" fmla="*/ 7 h 11"/>
                <a:gd name="T8" fmla="*/ 16 w 53"/>
                <a:gd name="T9" fmla="*/ 9 h 11"/>
                <a:gd name="T10" fmla="*/ 37 w 53"/>
                <a:gd name="T11" fmla="*/ 11 h 11"/>
                <a:gd name="T12" fmla="*/ 53 w 53"/>
                <a:gd name="T13" fmla="*/ 9 h 11"/>
                <a:gd name="T14" fmla="*/ 0 60000 65536"/>
                <a:gd name="T15" fmla="*/ 0 60000 65536"/>
                <a:gd name="T16" fmla="*/ 0 60000 65536"/>
                <a:gd name="T17" fmla="*/ 0 60000 65536"/>
                <a:gd name="T18" fmla="*/ 0 60000 65536"/>
                <a:gd name="T19" fmla="*/ 0 60000 65536"/>
                <a:gd name="T20" fmla="*/ 0 60000 65536"/>
                <a:gd name="T21" fmla="*/ 0 w 53"/>
                <a:gd name="T22" fmla="*/ 0 h 11"/>
                <a:gd name="T23" fmla="*/ 53 w 5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1">
                  <a:moveTo>
                    <a:pt x="53" y="9"/>
                  </a:moveTo>
                  <a:lnTo>
                    <a:pt x="37" y="0"/>
                  </a:lnTo>
                  <a:lnTo>
                    <a:pt x="16" y="0"/>
                  </a:lnTo>
                  <a:lnTo>
                    <a:pt x="0" y="7"/>
                  </a:lnTo>
                  <a:lnTo>
                    <a:pt x="16" y="9"/>
                  </a:lnTo>
                  <a:lnTo>
                    <a:pt x="37" y="11"/>
                  </a:lnTo>
                  <a:lnTo>
                    <a:pt x="53" y="9"/>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3" name="Freeform 62">
              <a:extLst>
                <a:ext uri="{FF2B5EF4-FFF2-40B4-BE49-F238E27FC236}">
                  <a16:creationId xmlns:a16="http://schemas.microsoft.com/office/drawing/2014/main" id="{A280876B-6106-78DA-8C74-F21F49DD3781}"/>
                </a:ext>
              </a:extLst>
            </p:cNvPr>
            <p:cNvSpPr>
              <a:spLocks noChangeAspect="1"/>
            </p:cNvSpPr>
            <p:nvPr/>
          </p:nvSpPr>
          <p:spPr bwMode="auto">
            <a:xfrm>
              <a:off x="2688" y="2006"/>
              <a:ext cx="23" cy="7"/>
            </a:xfrm>
            <a:custGeom>
              <a:avLst/>
              <a:gdLst>
                <a:gd name="T0" fmla="*/ 23 w 23"/>
                <a:gd name="T1" fmla="*/ 7 h 7"/>
                <a:gd name="T2" fmla="*/ 16 w 23"/>
                <a:gd name="T3" fmla="*/ 0 h 7"/>
                <a:gd name="T4" fmla="*/ 0 w 23"/>
                <a:gd name="T5" fmla="*/ 0 h 7"/>
                <a:gd name="T6" fmla="*/ 0 w 23"/>
                <a:gd name="T7" fmla="*/ 7 h 7"/>
                <a:gd name="T8" fmla="*/ 23 w 23"/>
                <a:gd name="T9" fmla="*/ 7 h 7"/>
                <a:gd name="T10" fmla="*/ 0 60000 65536"/>
                <a:gd name="T11" fmla="*/ 0 60000 65536"/>
                <a:gd name="T12" fmla="*/ 0 60000 65536"/>
                <a:gd name="T13" fmla="*/ 0 60000 65536"/>
                <a:gd name="T14" fmla="*/ 0 60000 65536"/>
                <a:gd name="T15" fmla="*/ 0 w 23"/>
                <a:gd name="T16" fmla="*/ 0 h 7"/>
                <a:gd name="T17" fmla="*/ 23 w 23"/>
                <a:gd name="T18" fmla="*/ 7 h 7"/>
              </a:gdLst>
              <a:ahLst/>
              <a:cxnLst>
                <a:cxn ang="T10">
                  <a:pos x="T0" y="T1"/>
                </a:cxn>
                <a:cxn ang="T11">
                  <a:pos x="T2" y="T3"/>
                </a:cxn>
                <a:cxn ang="T12">
                  <a:pos x="T4" y="T5"/>
                </a:cxn>
                <a:cxn ang="T13">
                  <a:pos x="T6" y="T7"/>
                </a:cxn>
                <a:cxn ang="T14">
                  <a:pos x="T8" y="T9"/>
                </a:cxn>
              </a:cxnLst>
              <a:rect l="T15" t="T16" r="T17" b="T18"/>
              <a:pathLst>
                <a:path w="23" h="7">
                  <a:moveTo>
                    <a:pt x="23" y="7"/>
                  </a:moveTo>
                  <a:lnTo>
                    <a:pt x="16" y="0"/>
                  </a:lnTo>
                  <a:lnTo>
                    <a:pt x="0" y="0"/>
                  </a:lnTo>
                  <a:lnTo>
                    <a:pt x="0" y="7"/>
                  </a:lnTo>
                  <a:lnTo>
                    <a:pt x="23" y="7"/>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4" name="Freeform 63">
              <a:extLst>
                <a:ext uri="{FF2B5EF4-FFF2-40B4-BE49-F238E27FC236}">
                  <a16:creationId xmlns:a16="http://schemas.microsoft.com/office/drawing/2014/main" id="{5A8524B7-8EB8-B8B5-CEF0-544798259238}"/>
                </a:ext>
              </a:extLst>
            </p:cNvPr>
            <p:cNvSpPr>
              <a:spLocks noChangeAspect="1"/>
            </p:cNvSpPr>
            <p:nvPr/>
          </p:nvSpPr>
          <p:spPr bwMode="auto">
            <a:xfrm>
              <a:off x="2768" y="2010"/>
              <a:ext cx="14" cy="5"/>
            </a:xfrm>
            <a:custGeom>
              <a:avLst/>
              <a:gdLst>
                <a:gd name="T0" fmla="*/ 14 w 14"/>
                <a:gd name="T1" fmla="*/ 0 h 5"/>
                <a:gd name="T2" fmla="*/ 3 w 14"/>
                <a:gd name="T3" fmla="*/ 0 h 5"/>
                <a:gd name="T4" fmla="*/ 0 w 14"/>
                <a:gd name="T5" fmla="*/ 5 h 5"/>
                <a:gd name="T6" fmla="*/ 12 w 14"/>
                <a:gd name="T7" fmla="*/ 5 h 5"/>
                <a:gd name="T8" fmla="*/ 14 w 14"/>
                <a:gd name="T9" fmla="*/ 0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0"/>
                  </a:moveTo>
                  <a:lnTo>
                    <a:pt x="3" y="0"/>
                  </a:lnTo>
                  <a:lnTo>
                    <a:pt x="0" y="5"/>
                  </a:lnTo>
                  <a:lnTo>
                    <a:pt x="12" y="5"/>
                  </a:lnTo>
                  <a:lnTo>
                    <a:pt x="1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5" name="Freeform 64">
              <a:extLst>
                <a:ext uri="{FF2B5EF4-FFF2-40B4-BE49-F238E27FC236}">
                  <a16:creationId xmlns:a16="http://schemas.microsoft.com/office/drawing/2014/main" id="{A4AD4BEA-E084-9B32-6A7D-22AF79BF3439}"/>
                </a:ext>
              </a:extLst>
            </p:cNvPr>
            <p:cNvSpPr>
              <a:spLocks noChangeAspect="1"/>
            </p:cNvSpPr>
            <p:nvPr/>
          </p:nvSpPr>
          <p:spPr bwMode="auto">
            <a:xfrm>
              <a:off x="2801" y="2027"/>
              <a:ext cx="4" cy="23"/>
            </a:xfrm>
            <a:custGeom>
              <a:avLst/>
              <a:gdLst>
                <a:gd name="T0" fmla="*/ 0 w 4"/>
                <a:gd name="T1" fmla="*/ 0 h 23"/>
                <a:gd name="T2" fmla="*/ 0 w 4"/>
                <a:gd name="T3" fmla="*/ 9 h 23"/>
                <a:gd name="T4" fmla="*/ 2 w 4"/>
                <a:gd name="T5" fmla="*/ 23 h 23"/>
                <a:gd name="T6" fmla="*/ 4 w 4"/>
                <a:gd name="T7" fmla="*/ 18 h 23"/>
                <a:gd name="T8" fmla="*/ 4 w 4"/>
                <a:gd name="T9" fmla="*/ 6 h 23"/>
                <a:gd name="T10" fmla="*/ 0 w 4"/>
                <a:gd name="T11" fmla="*/ 0 h 23"/>
                <a:gd name="T12" fmla="*/ 0 60000 65536"/>
                <a:gd name="T13" fmla="*/ 0 60000 65536"/>
                <a:gd name="T14" fmla="*/ 0 60000 65536"/>
                <a:gd name="T15" fmla="*/ 0 60000 65536"/>
                <a:gd name="T16" fmla="*/ 0 60000 65536"/>
                <a:gd name="T17" fmla="*/ 0 60000 65536"/>
                <a:gd name="T18" fmla="*/ 0 w 4"/>
                <a:gd name="T19" fmla="*/ 0 h 23"/>
                <a:gd name="T20" fmla="*/ 4 w 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 h="23">
                  <a:moveTo>
                    <a:pt x="0" y="0"/>
                  </a:moveTo>
                  <a:lnTo>
                    <a:pt x="0" y="9"/>
                  </a:lnTo>
                  <a:lnTo>
                    <a:pt x="2" y="23"/>
                  </a:lnTo>
                  <a:lnTo>
                    <a:pt x="4" y="18"/>
                  </a:lnTo>
                  <a:lnTo>
                    <a:pt x="4" y="6"/>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6" name="Freeform 65">
              <a:extLst>
                <a:ext uri="{FF2B5EF4-FFF2-40B4-BE49-F238E27FC236}">
                  <a16:creationId xmlns:a16="http://schemas.microsoft.com/office/drawing/2014/main" id="{7087AE99-508B-F41B-86B3-01E3A64B327D}"/>
                </a:ext>
              </a:extLst>
            </p:cNvPr>
            <p:cNvSpPr>
              <a:spLocks noChangeAspect="1"/>
            </p:cNvSpPr>
            <p:nvPr/>
          </p:nvSpPr>
          <p:spPr bwMode="auto">
            <a:xfrm>
              <a:off x="2547" y="1490"/>
              <a:ext cx="95" cy="39"/>
            </a:xfrm>
            <a:custGeom>
              <a:avLst/>
              <a:gdLst>
                <a:gd name="T0" fmla="*/ 44 w 95"/>
                <a:gd name="T1" fmla="*/ 7 h 39"/>
                <a:gd name="T2" fmla="*/ 28 w 95"/>
                <a:gd name="T3" fmla="*/ 7 h 39"/>
                <a:gd name="T4" fmla="*/ 24 w 95"/>
                <a:gd name="T5" fmla="*/ 7 h 39"/>
                <a:gd name="T6" fmla="*/ 5 w 95"/>
                <a:gd name="T7" fmla="*/ 12 h 39"/>
                <a:gd name="T8" fmla="*/ 0 w 95"/>
                <a:gd name="T9" fmla="*/ 23 h 39"/>
                <a:gd name="T10" fmla="*/ 17 w 95"/>
                <a:gd name="T11" fmla="*/ 23 h 39"/>
                <a:gd name="T12" fmla="*/ 28 w 95"/>
                <a:gd name="T13" fmla="*/ 18 h 39"/>
                <a:gd name="T14" fmla="*/ 24 w 95"/>
                <a:gd name="T15" fmla="*/ 30 h 39"/>
                <a:gd name="T16" fmla="*/ 40 w 95"/>
                <a:gd name="T17" fmla="*/ 30 h 39"/>
                <a:gd name="T18" fmla="*/ 40 w 95"/>
                <a:gd name="T19" fmla="*/ 39 h 39"/>
                <a:gd name="T20" fmla="*/ 44 w 95"/>
                <a:gd name="T21" fmla="*/ 39 h 39"/>
                <a:gd name="T22" fmla="*/ 67 w 95"/>
                <a:gd name="T23" fmla="*/ 35 h 39"/>
                <a:gd name="T24" fmla="*/ 95 w 95"/>
                <a:gd name="T25" fmla="*/ 30 h 39"/>
                <a:gd name="T26" fmla="*/ 90 w 95"/>
                <a:gd name="T27" fmla="*/ 23 h 39"/>
                <a:gd name="T28" fmla="*/ 79 w 95"/>
                <a:gd name="T29" fmla="*/ 23 h 39"/>
                <a:gd name="T30" fmla="*/ 83 w 95"/>
                <a:gd name="T31" fmla="*/ 12 h 39"/>
                <a:gd name="T32" fmla="*/ 72 w 95"/>
                <a:gd name="T33" fmla="*/ 12 h 39"/>
                <a:gd name="T34" fmla="*/ 72 w 95"/>
                <a:gd name="T35" fmla="*/ 0 h 39"/>
                <a:gd name="T36" fmla="*/ 67 w 95"/>
                <a:gd name="T37" fmla="*/ 0 h 39"/>
                <a:gd name="T38" fmla="*/ 56 w 95"/>
                <a:gd name="T39" fmla="*/ 18 h 39"/>
                <a:gd name="T40" fmla="*/ 44 w 95"/>
                <a:gd name="T41" fmla="*/ 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39"/>
                <a:gd name="T65" fmla="*/ 95 w 95"/>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39">
                  <a:moveTo>
                    <a:pt x="44" y="7"/>
                  </a:moveTo>
                  <a:lnTo>
                    <a:pt x="28" y="7"/>
                  </a:lnTo>
                  <a:lnTo>
                    <a:pt x="24" y="7"/>
                  </a:lnTo>
                  <a:lnTo>
                    <a:pt x="5" y="12"/>
                  </a:lnTo>
                  <a:lnTo>
                    <a:pt x="0" y="23"/>
                  </a:lnTo>
                  <a:lnTo>
                    <a:pt x="17" y="23"/>
                  </a:lnTo>
                  <a:lnTo>
                    <a:pt x="28" y="18"/>
                  </a:lnTo>
                  <a:lnTo>
                    <a:pt x="24" y="30"/>
                  </a:lnTo>
                  <a:lnTo>
                    <a:pt x="40" y="30"/>
                  </a:lnTo>
                  <a:lnTo>
                    <a:pt x="40" y="39"/>
                  </a:lnTo>
                  <a:lnTo>
                    <a:pt x="44" y="39"/>
                  </a:lnTo>
                  <a:lnTo>
                    <a:pt x="67" y="35"/>
                  </a:lnTo>
                  <a:lnTo>
                    <a:pt x="95" y="30"/>
                  </a:lnTo>
                  <a:lnTo>
                    <a:pt x="90" y="23"/>
                  </a:lnTo>
                  <a:lnTo>
                    <a:pt x="79" y="23"/>
                  </a:lnTo>
                  <a:lnTo>
                    <a:pt x="83" y="12"/>
                  </a:lnTo>
                  <a:lnTo>
                    <a:pt x="72" y="12"/>
                  </a:lnTo>
                  <a:lnTo>
                    <a:pt x="72" y="0"/>
                  </a:lnTo>
                  <a:lnTo>
                    <a:pt x="67" y="0"/>
                  </a:lnTo>
                  <a:lnTo>
                    <a:pt x="56" y="18"/>
                  </a:lnTo>
                  <a:lnTo>
                    <a:pt x="44" y="7"/>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7" name="Freeform 66">
              <a:extLst>
                <a:ext uri="{FF2B5EF4-FFF2-40B4-BE49-F238E27FC236}">
                  <a16:creationId xmlns:a16="http://schemas.microsoft.com/office/drawing/2014/main" id="{72C2B659-5E44-031A-D89D-3E06D142351A}"/>
                </a:ext>
              </a:extLst>
            </p:cNvPr>
            <p:cNvSpPr>
              <a:spLocks noChangeAspect="1"/>
            </p:cNvSpPr>
            <p:nvPr/>
          </p:nvSpPr>
          <p:spPr bwMode="auto">
            <a:xfrm>
              <a:off x="2607" y="1474"/>
              <a:ext cx="30" cy="16"/>
            </a:xfrm>
            <a:custGeom>
              <a:avLst/>
              <a:gdLst>
                <a:gd name="T0" fmla="*/ 23 w 30"/>
                <a:gd name="T1" fmla="*/ 0 h 16"/>
                <a:gd name="T2" fmla="*/ 7 w 30"/>
                <a:gd name="T3" fmla="*/ 0 h 16"/>
                <a:gd name="T4" fmla="*/ 0 w 30"/>
                <a:gd name="T5" fmla="*/ 7 h 16"/>
                <a:gd name="T6" fmla="*/ 19 w 30"/>
                <a:gd name="T7" fmla="*/ 7 h 16"/>
                <a:gd name="T8" fmla="*/ 0 w 30"/>
                <a:gd name="T9" fmla="*/ 11 h 16"/>
                <a:gd name="T10" fmla="*/ 23 w 30"/>
                <a:gd name="T11" fmla="*/ 16 h 16"/>
                <a:gd name="T12" fmla="*/ 30 w 30"/>
                <a:gd name="T13" fmla="*/ 7 h 16"/>
                <a:gd name="T14" fmla="*/ 23 w 30"/>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6"/>
                <a:gd name="T26" fmla="*/ 30 w 3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6">
                  <a:moveTo>
                    <a:pt x="23" y="0"/>
                  </a:moveTo>
                  <a:lnTo>
                    <a:pt x="7" y="0"/>
                  </a:lnTo>
                  <a:lnTo>
                    <a:pt x="0" y="7"/>
                  </a:lnTo>
                  <a:lnTo>
                    <a:pt x="19" y="7"/>
                  </a:lnTo>
                  <a:lnTo>
                    <a:pt x="0" y="11"/>
                  </a:lnTo>
                  <a:lnTo>
                    <a:pt x="23" y="16"/>
                  </a:lnTo>
                  <a:lnTo>
                    <a:pt x="30" y="7"/>
                  </a:lnTo>
                  <a:lnTo>
                    <a:pt x="2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8" name="Freeform 67">
              <a:extLst>
                <a:ext uri="{FF2B5EF4-FFF2-40B4-BE49-F238E27FC236}">
                  <a16:creationId xmlns:a16="http://schemas.microsoft.com/office/drawing/2014/main" id="{98938109-3958-1FE9-1B6F-6D7995CDD012}"/>
                </a:ext>
              </a:extLst>
            </p:cNvPr>
            <p:cNvSpPr>
              <a:spLocks noChangeAspect="1"/>
            </p:cNvSpPr>
            <p:nvPr/>
          </p:nvSpPr>
          <p:spPr bwMode="auto">
            <a:xfrm>
              <a:off x="2522" y="1522"/>
              <a:ext cx="118" cy="56"/>
            </a:xfrm>
            <a:custGeom>
              <a:avLst/>
              <a:gdLst>
                <a:gd name="T0" fmla="*/ 49 w 118"/>
                <a:gd name="T1" fmla="*/ 5 h 56"/>
                <a:gd name="T2" fmla="*/ 21 w 118"/>
                <a:gd name="T3" fmla="*/ 3 h 56"/>
                <a:gd name="T4" fmla="*/ 12 w 118"/>
                <a:gd name="T5" fmla="*/ 0 h 56"/>
                <a:gd name="T6" fmla="*/ 14 w 118"/>
                <a:gd name="T7" fmla="*/ 5 h 56"/>
                <a:gd name="T8" fmla="*/ 0 w 118"/>
                <a:gd name="T9" fmla="*/ 23 h 56"/>
                <a:gd name="T10" fmla="*/ 0 w 118"/>
                <a:gd name="T11" fmla="*/ 30 h 56"/>
                <a:gd name="T12" fmla="*/ 5 w 118"/>
                <a:gd name="T13" fmla="*/ 35 h 56"/>
                <a:gd name="T14" fmla="*/ 7 w 118"/>
                <a:gd name="T15" fmla="*/ 42 h 56"/>
                <a:gd name="T16" fmla="*/ 19 w 118"/>
                <a:gd name="T17" fmla="*/ 42 h 56"/>
                <a:gd name="T18" fmla="*/ 19 w 118"/>
                <a:gd name="T19" fmla="*/ 37 h 56"/>
                <a:gd name="T20" fmla="*/ 25 w 118"/>
                <a:gd name="T21" fmla="*/ 35 h 56"/>
                <a:gd name="T22" fmla="*/ 32 w 118"/>
                <a:gd name="T23" fmla="*/ 19 h 56"/>
                <a:gd name="T24" fmla="*/ 39 w 118"/>
                <a:gd name="T25" fmla="*/ 23 h 56"/>
                <a:gd name="T26" fmla="*/ 32 w 118"/>
                <a:gd name="T27" fmla="*/ 28 h 56"/>
                <a:gd name="T28" fmla="*/ 32 w 118"/>
                <a:gd name="T29" fmla="*/ 39 h 56"/>
                <a:gd name="T30" fmla="*/ 39 w 118"/>
                <a:gd name="T31" fmla="*/ 35 h 56"/>
                <a:gd name="T32" fmla="*/ 32 w 118"/>
                <a:gd name="T33" fmla="*/ 44 h 56"/>
                <a:gd name="T34" fmla="*/ 32 w 118"/>
                <a:gd name="T35" fmla="*/ 49 h 56"/>
                <a:gd name="T36" fmla="*/ 51 w 118"/>
                <a:gd name="T37" fmla="*/ 53 h 56"/>
                <a:gd name="T38" fmla="*/ 74 w 118"/>
                <a:gd name="T39" fmla="*/ 56 h 56"/>
                <a:gd name="T40" fmla="*/ 85 w 118"/>
                <a:gd name="T41" fmla="*/ 49 h 56"/>
                <a:gd name="T42" fmla="*/ 95 w 118"/>
                <a:gd name="T43" fmla="*/ 56 h 56"/>
                <a:gd name="T44" fmla="*/ 115 w 118"/>
                <a:gd name="T45" fmla="*/ 56 h 56"/>
                <a:gd name="T46" fmla="*/ 115 w 118"/>
                <a:gd name="T47" fmla="*/ 51 h 56"/>
                <a:gd name="T48" fmla="*/ 106 w 118"/>
                <a:gd name="T49" fmla="*/ 42 h 56"/>
                <a:gd name="T50" fmla="*/ 111 w 118"/>
                <a:gd name="T51" fmla="*/ 30 h 56"/>
                <a:gd name="T52" fmla="*/ 118 w 118"/>
                <a:gd name="T53" fmla="*/ 21 h 56"/>
                <a:gd name="T54" fmla="*/ 118 w 118"/>
                <a:gd name="T55" fmla="*/ 12 h 56"/>
                <a:gd name="T56" fmla="*/ 97 w 118"/>
                <a:gd name="T57" fmla="*/ 10 h 56"/>
                <a:gd name="T58" fmla="*/ 95 w 118"/>
                <a:gd name="T59" fmla="*/ 23 h 56"/>
                <a:gd name="T60" fmla="*/ 85 w 118"/>
                <a:gd name="T61" fmla="*/ 23 h 56"/>
                <a:gd name="T62" fmla="*/ 83 w 118"/>
                <a:gd name="T63" fmla="*/ 33 h 56"/>
                <a:gd name="T64" fmla="*/ 72 w 118"/>
                <a:gd name="T65" fmla="*/ 16 h 56"/>
                <a:gd name="T66" fmla="*/ 67 w 118"/>
                <a:gd name="T67" fmla="*/ 23 h 56"/>
                <a:gd name="T68" fmla="*/ 62 w 118"/>
                <a:gd name="T69" fmla="*/ 19 h 56"/>
                <a:gd name="T70" fmla="*/ 65 w 118"/>
                <a:gd name="T71" fmla="*/ 12 h 56"/>
                <a:gd name="T72" fmla="*/ 51 w 118"/>
                <a:gd name="T73" fmla="*/ 10 h 56"/>
                <a:gd name="T74" fmla="*/ 49 w 118"/>
                <a:gd name="T75" fmla="*/ 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56"/>
                <a:gd name="T116" fmla="*/ 118 w 11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56">
                  <a:moveTo>
                    <a:pt x="49" y="5"/>
                  </a:moveTo>
                  <a:lnTo>
                    <a:pt x="21" y="3"/>
                  </a:lnTo>
                  <a:lnTo>
                    <a:pt x="12" y="0"/>
                  </a:lnTo>
                  <a:lnTo>
                    <a:pt x="14" y="5"/>
                  </a:lnTo>
                  <a:lnTo>
                    <a:pt x="0" y="23"/>
                  </a:lnTo>
                  <a:lnTo>
                    <a:pt x="0" y="30"/>
                  </a:lnTo>
                  <a:lnTo>
                    <a:pt x="5" y="35"/>
                  </a:lnTo>
                  <a:lnTo>
                    <a:pt x="7" y="42"/>
                  </a:lnTo>
                  <a:lnTo>
                    <a:pt x="19" y="42"/>
                  </a:lnTo>
                  <a:lnTo>
                    <a:pt x="19" y="37"/>
                  </a:lnTo>
                  <a:lnTo>
                    <a:pt x="25" y="35"/>
                  </a:lnTo>
                  <a:lnTo>
                    <a:pt x="32" y="19"/>
                  </a:lnTo>
                  <a:lnTo>
                    <a:pt x="39" y="23"/>
                  </a:lnTo>
                  <a:lnTo>
                    <a:pt x="32" y="28"/>
                  </a:lnTo>
                  <a:lnTo>
                    <a:pt x="32" y="39"/>
                  </a:lnTo>
                  <a:lnTo>
                    <a:pt x="39" y="35"/>
                  </a:lnTo>
                  <a:lnTo>
                    <a:pt x="32" y="44"/>
                  </a:lnTo>
                  <a:lnTo>
                    <a:pt x="32" y="49"/>
                  </a:lnTo>
                  <a:lnTo>
                    <a:pt x="51" y="53"/>
                  </a:lnTo>
                  <a:lnTo>
                    <a:pt x="74" y="56"/>
                  </a:lnTo>
                  <a:lnTo>
                    <a:pt x="85" y="49"/>
                  </a:lnTo>
                  <a:lnTo>
                    <a:pt x="95" y="56"/>
                  </a:lnTo>
                  <a:lnTo>
                    <a:pt x="115" y="56"/>
                  </a:lnTo>
                  <a:lnTo>
                    <a:pt x="115" y="51"/>
                  </a:lnTo>
                  <a:lnTo>
                    <a:pt x="106" y="42"/>
                  </a:lnTo>
                  <a:lnTo>
                    <a:pt x="111" y="30"/>
                  </a:lnTo>
                  <a:lnTo>
                    <a:pt x="118" y="21"/>
                  </a:lnTo>
                  <a:lnTo>
                    <a:pt x="118" y="12"/>
                  </a:lnTo>
                  <a:lnTo>
                    <a:pt x="97" y="10"/>
                  </a:lnTo>
                  <a:lnTo>
                    <a:pt x="95" y="23"/>
                  </a:lnTo>
                  <a:lnTo>
                    <a:pt x="85" y="23"/>
                  </a:lnTo>
                  <a:lnTo>
                    <a:pt x="83" y="33"/>
                  </a:lnTo>
                  <a:lnTo>
                    <a:pt x="72" y="16"/>
                  </a:lnTo>
                  <a:lnTo>
                    <a:pt x="67" y="23"/>
                  </a:lnTo>
                  <a:lnTo>
                    <a:pt x="62" y="19"/>
                  </a:lnTo>
                  <a:lnTo>
                    <a:pt x="65" y="12"/>
                  </a:lnTo>
                  <a:lnTo>
                    <a:pt x="51" y="10"/>
                  </a:lnTo>
                  <a:lnTo>
                    <a:pt x="49" y="5"/>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89" name="Freeform 68">
              <a:extLst>
                <a:ext uri="{FF2B5EF4-FFF2-40B4-BE49-F238E27FC236}">
                  <a16:creationId xmlns:a16="http://schemas.microsoft.com/office/drawing/2014/main" id="{826D94F7-5268-9E2B-7F8E-8E8DFC5A0E50}"/>
                </a:ext>
              </a:extLst>
            </p:cNvPr>
            <p:cNvSpPr>
              <a:spLocks noChangeAspect="1"/>
            </p:cNvSpPr>
            <p:nvPr/>
          </p:nvSpPr>
          <p:spPr bwMode="auto">
            <a:xfrm>
              <a:off x="2711" y="1532"/>
              <a:ext cx="140" cy="133"/>
            </a:xfrm>
            <a:custGeom>
              <a:avLst/>
              <a:gdLst>
                <a:gd name="T0" fmla="*/ 25 w 140"/>
                <a:gd name="T1" fmla="*/ 0 h 133"/>
                <a:gd name="T2" fmla="*/ 14 w 140"/>
                <a:gd name="T3" fmla="*/ 6 h 133"/>
                <a:gd name="T4" fmla="*/ 0 w 140"/>
                <a:gd name="T5" fmla="*/ 25 h 133"/>
                <a:gd name="T6" fmla="*/ 2 w 140"/>
                <a:gd name="T7" fmla="*/ 39 h 133"/>
                <a:gd name="T8" fmla="*/ 28 w 140"/>
                <a:gd name="T9" fmla="*/ 46 h 133"/>
                <a:gd name="T10" fmla="*/ 53 w 140"/>
                <a:gd name="T11" fmla="*/ 46 h 133"/>
                <a:gd name="T12" fmla="*/ 60 w 140"/>
                <a:gd name="T13" fmla="*/ 57 h 133"/>
                <a:gd name="T14" fmla="*/ 74 w 140"/>
                <a:gd name="T15" fmla="*/ 59 h 133"/>
                <a:gd name="T16" fmla="*/ 83 w 140"/>
                <a:gd name="T17" fmla="*/ 71 h 133"/>
                <a:gd name="T18" fmla="*/ 76 w 140"/>
                <a:gd name="T19" fmla="*/ 82 h 133"/>
                <a:gd name="T20" fmla="*/ 64 w 140"/>
                <a:gd name="T21" fmla="*/ 94 h 133"/>
                <a:gd name="T22" fmla="*/ 53 w 140"/>
                <a:gd name="T23" fmla="*/ 94 h 133"/>
                <a:gd name="T24" fmla="*/ 44 w 140"/>
                <a:gd name="T25" fmla="*/ 99 h 133"/>
                <a:gd name="T26" fmla="*/ 74 w 140"/>
                <a:gd name="T27" fmla="*/ 105 h 133"/>
                <a:gd name="T28" fmla="*/ 87 w 140"/>
                <a:gd name="T29" fmla="*/ 124 h 133"/>
                <a:gd name="T30" fmla="*/ 108 w 140"/>
                <a:gd name="T31" fmla="*/ 133 h 133"/>
                <a:gd name="T32" fmla="*/ 108 w 140"/>
                <a:gd name="T33" fmla="*/ 126 h 133"/>
                <a:gd name="T34" fmla="*/ 99 w 140"/>
                <a:gd name="T35" fmla="*/ 115 h 133"/>
                <a:gd name="T36" fmla="*/ 115 w 140"/>
                <a:gd name="T37" fmla="*/ 124 h 133"/>
                <a:gd name="T38" fmla="*/ 120 w 140"/>
                <a:gd name="T39" fmla="*/ 119 h 133"/>
                <a:gd name="T40" fmla="*/ 108 w 140"/>
                <a:gd name="T41" fmla="*/ 101 h 133"/>
                <a:gd name="T42" fmla="*/ 106 w 140"/>
                <a:gd name="T43" fmla="*/ 89 h 133"/>
                <a:gd name="T44" fmla="*/ 115 w 140"/>
                <a:gd name="T45" fmla="*/ 89 h 133"/>
                <a:gd name="T46" fmla="*/ 120 w 140"/>
                <a:gd name="T47" fmla="*/ 101 h 133"/>
                <a:gd name="T48" fmla="*/ 131 w 140"/>
                <a:gd name="T49" fmla="*/ 103 h 133"/>
                <a:gd name="T50" fmla="*/ 140 w 140"/>
                <a:gd name="T51" fmla="*/ 92 h 133"/>
                <a:gd name="T52" fmla="*/ 140 w 140"/>
                <a:gd name="T53" fmla="*/ 78 h 133"/>
                <a:gd name="T54" fmla="*/ 124 w 140"/>
                <a:gd name="T55" fmla="*/ 69 h 133"/>
                <a:gd name="T56" fmla="*/ 117 w 140"/>
                <a:gd name="T57" fmla="*/ 69 h 133"/>
                <a:gd name="T58" fmla="*/ 115 w 140"/>
                <a:gd name="T59" fmla="*/ 64 h 133"/>
                <a:gd name="T60" fmla="*/ 104 w 140"/>
                <a:gd name="T61" fmla="*/ 59 h 133"/>
                <a:gd name="T62" fmla="*/ 120 w 140"/>
                <a:gd name="T63" fmla="*/ 57 h 133"/>
                <a:gd name="T64" fmla="*/ 117 w 140"/>
                <a:gd name="T65" fmla="*/ 50 h 133"/>
                <a:gd name="T66" fmla="*/ 106 w 140"/>
                <a:gd name="T67" fmla="*/ 41 h 133"/>
                <a:gd name="T68" fmla="*/ 106 w 140"/>
                <a:gd name="T69" fmla="*/ 32 h 133"/>
                <a:gd name="T70" fmla="*/ 87 w 140"/>
                <a:gd name="T71" fmla="*/ 29 h 133"/>
                <a:gd name="T72" fmla="*/ 85 w 140"/>
                <a:gd name="T73" fmla="*/ 25 h 133"/>
                <a:gd name="T74" fmla="*/ 76 w 140"/>
                <a:gd name="T75" fmla="*/ 18 h 133"/>
                <a:gd name="T76" fmla="*/ 67 w 140"/>
                <a:gd name="T77" fmla="*/ 6 h 133"/>
                <a:gd name="T78" fmla="*/ 46 w 140"/>
                <a:gd name="T79" fmla="*/ 4 h 133"/>
                <a:gd name="T80" fmla="*/ 32 w 140"/>
                <a:gd name="T81" fmla="*/ 9 h 133"/>
                <a:gd name="T82" fmla="*/ 23 w 140"/>
                <a:gd name="T83" fmla="*/ 27 h 133"/>
                <a:gd name="T84" fmla="*/ 28 w 140"/>
                <a:gd name="T85" fmla="*/ 6 h 133"/>
                <a:gd name="T86" fmla="*/ 25 w 140"/>
                <a:gd name="T87" fmla="*/ 0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33"/>
                <a:gd name="T134" fmla="*/ 140 w 140"/>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33">
                  <a:moveTo>
                    <a:pt x="25" y="0"/>
                  </a:moveTo>
                  <a:lnTo>
                    <a:pt x="14" y="6"/>
                  </a:lnTo>
                  <a:lnTo>
                    <a:pt x="0" y="25"/>
                  </a:lnTo>
                  <a:lnTo>
                    <a:pt x="2" y="39"/>
                  </a:lnTo>
                  <a:lnTo>
                    <a:pt x="28" y="46"/>
                  </a:lnTo>
                  <a:lnTo>
                    <a:pt x="53" y="46"/>
                  </a:lnTo>
                  <a:lnTo>
                    <a:pt x="60" y="57"/>
                  </a:lnTo>
                  <a:lnTo>
                    <a:pt x="74" y="59"/>
                  </a:lnTo>
                  <a:lnTo>
                    <a:pt x="83" y="71"/>
                  </a:lnTo>
                  <a:lnTo>
                    <a:pt x="76" y="82"/>
                  </a:lnTo>
                  <a:lnTo>
                    <a:pt x="64" y="94"/>
                  </a:lnTo>
                  <a:lnTo>
                    <a:pt x="53" y="94"/>
                  </a:lnTo>
                  <a:lnTo>
                    <a:pt x="44" y="99"/>
                  </a:lnTo>
                  <a:lnTo>
                    <a:pt x="74" y="105"/>
                  </a:lnTo>
                  <a:lnTo>
                    <a:pt x="87" y="124"/>
                  </a:lnTo>
                  <a:lnTo>
                    <a:pt x="108" y="133"/>
                  </a:lnTo>
                  <a:lnTo>
                    <a:pt x="108" y="126"/>
                  </a:lnTo>
                  <a:lnTo>
                    <a:pt x="99" y="115"/>
                  </a:lnTo>
                  <a:lnTo>
                    <a:pt x="115" y="124"/>
                  </a:lnTo>
                  <a:lnTo>
                    <a:pt x="120" y="119"/>
                  </a:lnTo>
                  <a:lnTo>
                    <a:pt x="108" y="101"/>
                  </a:lnTo>
                  <a:lnTo>
                    <a:pt x="106" y="89"/>
                  </a:lnTo>
                  <a:lnTo>
                    <a:pt x="115" y="89"/>
                  </a:lnTo>
                  <a:lnTo>
                    <a:pt x="120" y="101"/>
                  </a:lnTo>
                  <a:lnTo>
                    <a:pt x="131" y="103"/>
                  </a:lnTo>
                  <a:lnTo>
                    <a:pt x="140" y="92"/>
                  </a:lnTo>
                  <a:lnTo>
                    <a:pt x="140" y="78"/>
                  </a:lnTo>
                  <a:lnTo>
                    <a:pt x="124" y="69"/>
                  </a:lnTo>
                  <a:lnTo>
                    <a:pt x="117" y="69"/>
                  </a:lnTo>
                  <a:lnTo>
                    <a:pt x="115" y="64"/>
                  </a:lnTo>
                  <a:lnTo>
                    <a:pt x="104" y="59"/>
                  </a:lnTo>
                  <a:lnTo>
                    <a:pt x="120" y="57"/>
                  </a:lnTo>
                  <a:lnTo>
                    <a:pt x="117" y="50"/>
                  </a:lnTo>
                  <a:lnTo>
                    <a:pt x="106" y="41"/>
                  </a:lnTo>
                  <a:lnTo>
                    <a:pt x="106" y="32"/>
                  </a:lnTo>
                  <a:lnTo>
                    <a:pt x="87" y="29"/>
                  </a:lnTo>
                  <a:lnTo>
                    <a:pt x="85" y="25"/>
                  </a:lnTo>
                  <a:lnTo>
                    <a:pt x="76" y="18"/>
                  </a:lnTo>
                  <a:lnTo>
                    <a:pt x="67" y="6"/>
                  </a:lnTo>
                  <a:lnTo>
                    <a:pt x="46" y="4"/>
                  </a:lnTo>
                  <a:lnTo>
                    <a:pt x="32" y="9"/>
                  </a:lnTo>
                  <a:lnTo>
                    <a:pt x="23" y="27"/>
                  </a:lnTo>
                  <a:lnTo>
                    <a:pt x="28" y="6"/>
                  </a:lnTo>
                  <a:lnTo>
                    <a:pt x="2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0" name="Freeform 69">
              <a:extLst>
                <a:ext uri="{FF2B5EF4-FFF2-40B4-BE49-F238E27FC236}">
                  <a16:creationId xmlns:a16="http://schemas.microsoft.com/office/drawing/2014/main" id="{503574D0-D061-ABF5-6201-94F3061AD309}"/>
                </a:ext>
              </a:extLst>
            </p:cNvPr>
            <p:cNvSpPr>
              <a:spLocks noChangeAspect="1"/>
            </p:cNvSpPr>
            <p:nvPr/>
          </p:nvSpPr>
          <p:spPr bwMode="auto">
            <a:xfrm>
              <a:off x="2697" y="1426"/>
              <a:ext cx="182" cy="80"/>
            </a:xfrm>
            <a:custGeom>
              <a:avLst/>
              <a:gdLst>
                <a:gd name="T0" fmla="*/ 182 w 182"/>
                <a:gd name="T1" fmla="*/ 13 h 80"/>
                <a:gd name="T2" fmla="*/ 161 w 182"/>
                <a:gd name="T3" fmla="*/ 9 h 80"/>
                <a:gd name="T4" fmla="*/ 143 w 182"/>
                <a:gd name="T5" fmla="*/ 6 h 80"/>
                <a:gd name="T6" fmla="*/ 127 w 182"/>
                <a:gd name="T7" fmla="*/ 0 h 80"/>
                <a:gd name="T8" fmla="*/ 88 w 182"/>
                <a:gd name="T9" fmla="*/ 2 h 80"/>
                <a:gd name="T10" fmla="*/ 76 w 182"/>
                <a:gd name="T11" fmla="*/ 9 h 80"/>
                <a:gd name="T12" fmla="*/ 53 w 182"/>
                <a:gd name="T13" fmla="*/ 9 h 80"/>
                <a:gd name="T14" fmla="*/ 48 w 182"/>
                <a:gd name="T15" fmla="*/ 13 h 80"/>
                <a:gd name="T16" fmla="*/ 28 w 182"/>
                <a:gd name="T17" fmla="*/ 16 h 80"/>
                <a:gd name="T18" fmla="*/ 51 w 182"/>
                <a:gd name="T19" fmla="*/ 27 h 80"/>
                <a:gd name="T20" fmla="*/ 44 w 182"/>
                <a:gd name="T21" fmla="*/ 32 h 80"/>
                <a:gd name="T22" fmla="*/ 32 w 182"/>
                <a:gd name="T23" fmla="*/ 27 h 80"/>
                <a:gd name="T24" fmla="*/ 23 w 182"/>
                <a:gd name="T25" fmla="*/ 23 h 80"/>
                <a:gd name="T26" fmla="*/ 23 w 182"/>
                <a:gd name="T27" fmla="*/ 18 h 80"/>
                <a:gd name="T28" fmla="*/ 9 w 182"/>
                <a:gd name="T29" fmla="*/ 20 h 80"/>
                <a:gd name="T30" fmla="*/ 0 w 182"/>
                <a:gd name="T31" fmla="*/ 25 h 80"/>
                <a:gd name="T32" fmla="*/ 0 w 182"/>
                <a:gd name="T33" fmla="*/ 43 h 80"/>
                <a:gd name="T34" fmla="*/ 7 w 182"/>
                <a:gd name="T35" fmla="*/ 46 h 80"/>
                <a:gd name="T36" fmla="*/ 21 w 182"/>
                <a:gd name="T37" fmla="*/ 46 h 80"/>
                <a:gd name="T38" fmla="*/ 12 w 182"/>
                <a:gd name="T39" fmla="*/ 53 h 80"/>
                <a:gd name="T40" fmla="*/ 23 w 182"/>
                <a:gd name="T41" fmla="*/ 64 h 80"/>
                <a:gd name="T42" fmla="*/ 28 w 182"/>
                <a:gd name="T43" fmla="*/ 57 h 80"/>
                <a:gd name="T44" fmla="*/ 48 w 182"/>
                <a:gd name="T45" fmla="*/ 46 h 80"/>
                <a:gd name="T46" fmla="*/ 53 w 182"/>
                <a:gd name="T47" fmla="*/ 48 h 80"/>
                <a:gd name="T48" fmla="*/ 35 w 182"/>
                <a:gd name="T49" fmla="*/ 57 h 80"/>
                <a:gd name="T50" fmla="*/ 46 w 182"/>
                <a:gd name="T51" fmla="*/ 62 h 80"/>
                <a:gd name="T52" fmla="*/ 37 w 182"/>
                <a:gd name="T53" fmla="*/ 64 h 80"/>
                <a:gd name="T54" fmla="*/ 28 w 182"/>
                <a:gd name="T55" fmla="*/ 76 h 80"/>
                <a:gd name="T56" fmla="*/ 46 w 182"/>
                <a:gd name="T57" fmla="*/ 78 h 80"/>
                <a:gd name="T58" fmla="*/ 88 w 182"/>
                <a:gd name="T59" fmla="*/ 80 h 80"/>
                <a:gd name="T60" fmla="*/ 78 w 182"/>
                <a:gd name="T61" fmla="*/ 73 h 80"/>
                <a:gd name="T62" fmla="*/ 90 w 182"/>
                <a:gd name="T63" fmla="*/ 66 h 80"/>
                <a:gd name="T64" fmla="*/ 95 w 182"/>
                <a:gd name="T65" fmla="*/ 55 h 80"/>
                <a:gd name="T66" fmla="*/ 108 w 182"/>
                <a:gd name="T67" fmla="*/ 53 h 80"/>
                <a:gd name="T68" fmla="*/ 106 w 182"/>
                <a:gd name="T69" fmla="*/ 46 h 80"/>
                <a:gd name="T70" fmla="*/ 124 w 182"/>
                <a:gd name="T71" fmla="*/ 43 h 80"/>
                <a:gd name="T72" fmla="*/ 134 w 182"/>
                <a:gd name="T73" fmla="*/ 32 h 80"/>
                <a:gd name="T74" fmla="*/ 154 w 182"/>
                <a:gd name="T75" fmla="*/ 27 h 80"/>
                <a:gd name="T76" fmla="*/ 170 w 182"/>
                <a:gd name="T77" fmla="*/ 16 h 80"/>
                <a:gd name="T78" fmla="*/ 182 w 182"/>
                <a:gd name="T79" fmla="*/ 1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2"/>
                <a:gd name="T121" fmla="*/ 0 h 80"/>
                <a:gd name="T122" fmla="*/ 182 w 182"/>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2" h="80">
                  <a:moveTo>
                    <a:pt x="182" y="13"/>
                  </a:moveTo>
                  <a:lnTo>
                    <a:pt x="161" y="9"/>
                  </a:lnTo>
                  <a:lnTo>
                    <a:pt x="143" y="6"/>
                  </a:lnTo>
                  <a:lnTo>
                    <a:pt x="127" y="0"/>
                  </a:lnTo>
                  <a:lnTo>
                    <a:pt x="88" y="2"/>
                  </a:lnTo>
                  <a:lnTo>
                    <a:pt x="76" y="9"/>
                  </a:lnTo>
                  <a:lnTo>
                    <a:pt x="53" y="9"/>
                  </a:lnTo>
                  <a:lnTo>
                    <a:pt x="48" y="13"/>
                  </a:lnTo>
                  <a:lnTo>
                    <a:pt x="28" y="16"/>
                  </a:lnTo>
                  <a:lnTo>
                    <a:pt x="51" y="27"/>
                  </a:lnTo>
                  <a:lnTo>
                    <a:pt x="44" y="32"/>
                  </a:lnTo>
                  <a:lnTo>
                    <a:pt x="32" y="27"/>
                  </a:lnTo>
                  <a:lnTo>
                    <a:pt x="23" y="23"/>
                  </a:lnTo>
                  <a:lnTo>
                    <a:pt x="23" y="18"/>
                  </a:lnTo>
                  <a:lnTo>
                    <a:pt x="9" y="20"/>
                  </a:lnTo>
                  <a:lnTo>
                    <a:pt x="0" y="25"/>
                  </a:lnTo>
                  <a:lnTo>
                    <a:pt x="0" y="43"/>
                  </a:lnTo>
                  <a:lnTo>
                    <a:pt x="7" y="46"/>
                  </a:lnTo>
                  <a:lnTo>
                    <a:pt x="21" y="46"/>
                  </a:lnTo>
                  <a:lnTo>
                    <a:pt x="12" y="53"/>
                  </a:lnTo>
                  <a:lnTo>
                    <a:pt x="23" y="64"/>
                  </a:lnTo>
                  <a:lnTo>
                    <a:pt x="28" y="57"/>
                  </a:lnTo>
                  <a:lnTo>
                    <a:pt x="48" y="46"/>
                  </a:lnTo>
                  <a:lnTo>
                    <a:pt x="53" y="48"/>
                  </a:lnTo>
                  <a:lnTo>
                    <a:pt x="35" y="57"/>
                  </a:lnTo>
                  <a:lnTo>
                    <a:pt x="46" y="62"/>
                  </a:lnTo>
                  <a:lnTo>
                    <a:pt x="37" y="64"/>
                  </a:lnTo>
                  <a:lnTo>
                    <a:pt x="28" y="76"/>
                  </a:lnTo>
                  <a:lnTo>
                    <a:pt x="46" y="78"/>
                  </a:lnTo>
                  <a:lnTo>
                    <a:pt x="88" y="80"/>
                  </a:lnTo>
                  <a:lnTo>
                    <a:pt x="78" y="73"/>
                  </a:lnTo>
                  <a:lnTo>
                    <a:pt x="90" y="66"/>
                  </a:lnTo>
                  <a:lnTo>
                    <a:pt x="95" y="55"/>
                  </a:lnTo>
                  <a:lnTo>
                    <a:pt x="108" y="53"/>
                  </a:lnTo>
                  <a:lnTo>
                    <a:pt x="106" y="46"/>
                  </a:lnTo>
                  <a:lnTo>
                    <a:pt x="124" y="43"/>
                  </a:lnTo>
                  <a:lnTo>
                    <a:pt x="134" y="32"/>
                  </a:lnTo>
                  <a:lnTo>
                    <a:pt x="154" y="27"/>
                  </a:lnTo>
                  <a:lnTo>
                    <a:pt x="170" y="16"/>
                  </a:lnTo>
                  <a:lnTo>
                    <a:pt x="182" y="1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1" name="Freeform 70">
              <a:extLst>
                <a:ext uri="{FF2B5EF4-FFF2-40B4-BE49-F238E27FC236}">
                  <a16:creationId xmlns:a16="http://schemas.microsoft.com/office/drawing/2014/main" id="{CDD29A17-CF49-BA8A-0FD7-DC8BE6B83011}"/>
                </a:ext>
              </a:extLst>
            </p:cNvPr>
            <p:cNvSpPr>
              <a:spLocks noChangeAspect="1"/>
            </p:cNvSpPr>
            <p:nvPr/>
          </p:nvSpPr>
          <p:spPr bwMode="auto">
            <a:xfrm>
              <a:off x="2808" y="1421"/>
              <a:ext cx="320" cy="269"/>
            </a:xfrm>
            <a:custGeom>
              <a:avLst/>
              <a:gdLst>
                <a:gd name="T0" fmla="*/ 262 w 320"/>
                <a:gd name="T1" fmla="*/ 14 h 269"/>
                <a:gd name="T2" fmla="*/ 230 w 320"/>
                <a:gd name="T3" fmla="*/ 7 h 269"/>
                <a:gd name="T4" fmla="*/ 234 w 320"/>
                <a:gd name="T5" fmla="*/ 2 h 269"/>
                <a:gd name="T6" fmla="*/ 186 w 320"/>
                <a:gd name="T7" fmla="*/ 5 h 269"/>
                <a:gd name="T8" fmla="*/ 140 w 320"/>
                <a:gd name="T9" fmla="*/ 14 h 269"/>
                <a:gd name="T10" fmla="*/ 117 w 320"/>
                <a:gd name="T11" fmla="*/ 23 h 269"/>
                <a:gd name="T12" fmla="*/ 76 w 320"/>
                <a:gd name="T13" fmla="*/ 23 h 269"/>
                <a:gd name="T14" fmla="*/ 48 w 320"/>
                <a:gd name="T15" fmla="*/ 37 h 269"/>
                <a:gd name="T16" fmla="*/ 43 w 320"/>
                <a:gd name="T17" fmla="*/ 51 h 269"/>
                <a:gd name="T18" fmla="*/ 13 w 320"/>
                <a:gd name="T19" fmla="*/ 60 h 269"/>
                <a:gd name="T20" fmla="*/ 13 w 320"/>
                <a:gd name="T21" fmla="*/ 76 h 269"/>
                <a:gd name="T22" fmla="*/ 9 w 320"/>
                <a:gd name="T23" fmla="*/ 90 h 269"/>
                <a:gd name="T24" fmla="*/ 23 w 320"/>
                <a:gd name="T25" fmla="*/ 97 h 269"/>
                <a:gd name="T26" fmla="*/ 83 w 320"/>
                <a:gd name="T27" fmla="*/ 106 h 269"/>
                <a:gd name="T28" fmla="*/ 87 w 320"/>
                <a:gd name="T29" fmla="*/ 138 h 269"/>
                <a:gd name="T30" fmla="*/ 94 w 320"/>
                <a:gd name="T31" fmla="*/ 152 h 269"/>
                <a:gd name="T32" fmla="*/ 83 w 320"/>
                <a:gd name="T33" fmla="*/ 166 h 269"/>
                <a:gd name="T34" fmla="*/ 94 w 320"/>
                <a:gd name="T35" fmla="*/ 175 h 269"/>
                <a:gd name="T36" fmla="*/ 78 w 320"/>
                <a:gd name="T37" fmla="*/ 186 h 269"/>
                <a:gd name="T38" fmla="*/ 101 w 320"/>
                <a:gd name="T39" fmla="*/ 235 h 269"/>
                <a:gd name="T40" fmla="*/ 112 w 320"/>
                <a:gd name="T41" fmla="*/ 262 h 269"/>
                <a:gd name="T42" fmla="*/ 135 w 320"/>
                <a:gd name="T43" fmla="*/ 260 h 269"/>
                <a:gd name="T44" fmla="*/ 154 w 320"/>
                <a:gd name="T45" fmla="*/ 212 h 269"/>
                <a:gd name="T46" fmla="*/ 170 w 320"/>
                <a:gd name="T47" fmla="*/ 205 h 269"/>
                <a:gd name="T48" fmla="*/ 191 w 320"/>
                <a:gd name="T49" fmla="*/ 196 h 269"/>
                <a:gd name="T50" fmla="*/ 228 w 320"/>
                <a:gd name="T51" fmla="*/ 180 h 269"/>
                <a:gd name="T52" fmla="*/ 262 w 320"/>
                <a:gd name="T53" fmla="*/ 168 h 269"/>
                <a:gd name="T54" fmla="*/ 241 w 320"/>
                <a:gd name="T55" fmla="*/ 159 h 269"/>
                <a:gd name="T56" fmla="*/ 248 w 320"/>
                <a:gd name="T57" fmla="*/ 154 h 269"/>
                <a:gd name="T58" fmla="*/ 248 w 320"/>
                <a:gd name="T59" fmla="*/ 143 h 269"/>
                <a:gd name="T60" fmla="*/ 262 w 320"/>
                <a:gd name="T61" fmla="*/ 140 h 269"/>
                <a:gd name="T62" fmla="*/ 262 w 320"/>
                <a:gd name="T63" fmla="*/ 120 h 269"/>
                <a:gd name="T64" fmla="*/ 267 w 320"/>
                <a:gd name="T65" fmla="*/ 101 h 269"/>
                <a:gd name="T66" fmla="*/ 269 w 320"/>
                <a:gd name="T67" fmla="*/ 90 h 269"/>
                <a:gd name="T68" fmla="*/ 283 w 320"/>
                <a:gd name="T69" fmla="*/ 92 h 269"/>
                <a:gd name="T70" fmla="*/ 274 w 320"/>
                <a:gd name="T71" fmla="*/ 74 h 269"/>
                <a:gd name="T72" fmla="*/ 292 w 320"/>
                <a:gd name="T73" fmla="*/ 48 h 269"/>
                <a:gd name="T74" fmla="*/ 320 w 320"/>
                <a:gd name="T75" fmla="*/ 32 h 269"/>
                <a:gd name="T76" fmla="*/ 299 w 320"/>
                <a:gd name="T77" fmla="*/ 25 h 269"/>
                <a:gd name="T78" fmla="*/ 269 w 320"/>
                <a:gd name="T79" fmla="*/ 32 h 269"/>
                <a:gd name="T80" fmla="*/ 262 w 320"/>
                <a:gd name="T81" fmla="*/ 25 h 269"/>
                <a:gd name="T82" fmla="*/ 260 w 320"/>
                <a:gd name="T83" fmla="*/ 21 h 2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0"/>
                <a:gd name="T127" fmla="*/ 0 h 269"/>
                <a:gd name="T128" fmla="*/ 320 w 320"/>
                <a:gd name="T129" fmla="*/ 269 h 2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0" h="269">
                  <a:moveTo>
                    <a:pt x="269" y="18"/>
                  </a:moveTo>
                  <a:lnTo>
                    <a:pt x="262" y="14"/>
                  </a:lnTo>
                  <a:lnTo>
                    <a:pt x="241" y="11"/>
                  </a:lnTo>
                  <a:lnTo>
                    <a:pt x="230" y="7"/>
                  </a:lnTo>
                  <a:lnTo>
                    <a:pt x="214" y="11"/>
                  </a:lnTo>
                  <a:lnTo>
                    <a:pt x="234" y="2"/>
                  </a:lnTo>
                  <a:lnTo>
                    <a:pt x="207" y="0"/>
                  </a:lnTo>
                  <a:lnTo>
                    <a:pt x="186" y="5"/>
                  </a:lnTo>
                  <a:lnTo>
                    <a:pt x="156" y="7"/>
                  </a:lnTo>
                  <a:lnTo>
                    <a:pt x="140" y="14"/>
                  </a:lnTo>
                  <a:lnTo>
                    <a:pt x="124" y="14"/>
                  </a:lnTo>
                  <a:lnTo>
                    <a:pt x="117" y="23"/>
                  </a:lnTo>
                  <a:lnTo>
                    <a:pt x="103" y="18"/>
                  </a:lnTo>
                  <a:lnTo>
                    <a:pt x="76" y="23"/>
                  </a:lnTo>
                  <a:lnTo>
                    <a:pt x="62" y="25"/>
                  </a:lnTo>
                  <a:lnTo>
                    <a:pt x="48" y="37"/>
                  </a:lnTo>
                  <a:lnTo>
                    <a:pt x="34" y="44"/>
                  </a:lnTo>
                  <a:lnTo>
                    <a:pt x="43" y="51"/>
                  </a:lnTo>
                  <a:lnTo>
                    <a:pt x="30" y="55"/>
                  </a:lnTo>
                  <a:lnTo>
                    <a:pt x="13" y="60"/>
                  </a:lnTo>
                  <a:lnTo>
                    <a:pt x="0" y="71"/>
                  </a:lnTo>
                  <a:lnTo>
                    <a:pt x="13" y="76"/>
                  </a:lnTo>
                  <a:lnTo>
                    <a:pt x="4" y="83"/>
                  </a:lnTo>
                  <a:lnTo>
                    <a:pt x="9" y="90"/>
                  </a:lnTo>
                  <a:lnTo>
                    <a:pt x="27" y="90"/>
                  </a:lnTo>
                  <a:lnTo>
                    <a:pt x="23" y="97"/>
                  </a:lnTo>
                  <a:lnTo>
                    <a:pt x="71" y="97"/>
                  </a:lnTo>
                  <a:lnTo>
                    <a:pt x="83" y="106"/>
                  </a:lnTo>
                  <a:lnTo>
                    <a:pt x="78" y="131"/>
                  </a:lnTo>
                  <a:lnTo>
                    <a:pt x="87" y="138"/>
                  </a:lnTo>
                  <a:lnTo>
                    <a:pt x="78" y="147"/>
                  </a:lnTo>
                  <a:lnTo>
                    <a:pt x="94" y="152"/>
                  </a:lnTo>
                  <a:lnTo>
                    <a:pt x="80" y="152"/>
                  </a:lnTo>
                  <a:lnTo>
                    <a:pt x="83" y="166"/>
                  </a:lnTo>
                  <a:lnTo>
                    <a:pt x="101" y="170"/>
                  </a:lnTo>
                  <a:lnTo>
                    <a:pt x="94" y="175"/>
                  </a:lnTo>
                  <a:lnTo>
                    <a:pt x="83" y="175"/>
                  </a:lnTo>
                  <a:lnTo>
                    <a:pt x="78" y="186"/>
                  </a:lnTo>
                  <a:lnTo>
                    <a:pt x="85" y="207"/>
                  </a:lnTo>
                  <a:lnTo>
                    <a:pt x="101" y="235"/>
                  </a:lnTo>
                  <a:lnTo>
                    <a:pt x="101" y="244"/>
                  </a:lnTo>
                  <a:lnTo>
                    <a:pt x="112" y="262"/>
                  </a:lnTo>
                  <a:lnTo>
                    <a:pt x="133" y="269"/>
                  </a:lnTo>
                  <a:lnTo>
                    <a:pt x="135" y="260"/>
                  </a:lnTo>
                  <a:lnTo>
                    <a:pt x="154" y="239"/>
                  </a:lnTo>
                  <a:lnTo>
                    <a:pt x="154" y="212"/>
                  </a:lnTo>
                  <a:lnTo>
                    <a:pt x="165" y="214"/>
                  </a:lnTo>
                  <a:lnTo>
                    <a:pt x="170" y="205"/>
                  </a:lnTo>
                  <a:lnTo>
                    <a:pt x="181" y="205"/>
                  </a:lnTo>
                  <a:lnTo>
                    <a:pt x="191" y="196"/>
                  </a:lnTo>
                  <a:lnTo>
                    <a:pt x="209" y="182"/>
                  </a:lnTo>
                  <a:lnTo>
                    <a:pt x="228" y="180"/>
                  </a:lnTo>
                  <a:lnTo>
                    <a:pt x="234" y="173"/>
                  </a:lnTo>
                  <a:lnTo>
                    <a:pt x="262" y="168"/>
                  </a:lnTo>
                  <a:lnTo>
                    <a:pt x="264" y="161"/>
                  </a:lnTo>
                  <a:lnTo>
                    <a:pt x="241" y="159"/>
                  </a:lnTo>
                  <a:lnTo>
                    <a:pt x="241" y="147"/>
                  </a:lnTo>
                  <a:lnTo>
                    <a:pt x="248" y="154"/>
                  </a:lnTo>
                  <a:lnTo>
                    <a:pt x="264" y="154"/>
                  </a:lnTo>
                  <a:lnTo>
                    <a:pt x="248" y="143"/>
                  </a:lnTo>
                  <a:lnTo>
                    <a:pt x="251" y="136"/>
                  </a:lnTo>
                  <a:lnTo>
                    <a:pt x="262" y="140"/>
                  </a:lnTo>
                  <a:lnTo>
                    <a:pt x="267" y="129"/>
                  </a:lnTo>
                  <a:lnTo>
                    <a:pt x="262" y="120"/>
                  </a:lnTo>
                  <a:lnTo>
                    <a:pt x="276" y="115"/>
                  </a:lnTo>
                  <a:lnTo>
                    <a:pt x="267" y="101"/>
                  </a:lnTo>
                  <a:lnTo>
                    <a:pt x="274" y="101"/>
                  </a:lnTo>
                  <a:lnTo>
                    <a:pt x="269" y="90"/>
                  </a:lnTo>
                  <a:lnTo>
                    <a:pt x="276" y="90"/>
                  </a:lnTo>
                  <a:lnTo>
                    <a:pt x="283" y="92"/>
                  </a:lnTo>
                  <a:lnTo>
                    <a:pt x="285" y="83"/>
                  </a:lnTo>
                  <a:lnTo>
                    <a:pt x="274" y="74"/>
                  </a:lnTo>
                  <a:lnTo>
                    <a:pt x="278" y="51"/>
                  </a:lnTo>
                  <a:lnTo>
                    <a:pt x="292" y="48"/>
                  </a:lnTo>
                  <a:lnTo>
                    <a:pt x="297" y="39"/>
                  </a:lnTo>
                  <a:lnTo>
                    <a:pt x="320" y="32"/>
                  </a:lnTo>
                  <a:lnTo>
                    <a:pt x="313" y="25"/>
                  </a:lnTo>
                  <a:lnTo>
                    <a:pt x="299" y="25"/>
                  </a:lnTo>
                  <a:lnTo>
                    <a:pt x="287" y="32"/>
                  </a:lnTo>
                  <a:lnTo>
                    <a:pt x="269" y="32"/>
                  </a:lnTo>
                  <a:lnTo>
                    <a:pt x="257" y="39"/>
                  </a:lnTo>
                  <a:lnTo>
                    <a:pt x="262" y="25"/>
                  </a:lnTo>
                  <a:lnTo>
                    <a:pt x="246" y="23"/>
                  </a:lnTo>
                  <a:lnTo>
                    <a:pt x="260" y="21"/>
                  </a:lnTo>
                  <a:lnTo>
                    <a:pt x="269" y="18"/>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2" name="Freeform 71">
              <a:extLst>
                <a:ext uri="{FF2B5EF4-FFF2-40B4-BE49-F238E27FC236}">
                  <a16:creationId xmlns:a16="http://schemas.microsoft.com/office/drawing/2014/main" id="{C17D971C-2C11-59F3-CE86-44867AA23328}"/>
                </a:ext>
              </a:extLst>
            </p:cNvPr>
            <p:cNvSpPr>
              <a:spLocks noChangeAspect="1"/>
            </p:cNvSpPr>
            <p:nvPr/>
          </p:nvSpPr>
          <p:spPr bwMode="auto">
            <a:xfrm>
              <a:off x="2651" y="1469"/>
              <a:ext cx="30" cy="23"/>
            </a:xfrm>
            <a:custGeom>
              <a:avLst/>
              <a:gdLst>
                <a:gd name="T0" fmla="*/ 30 w 30"/>
                <a:gd name="T1" fmla="*/ 21 h 23"/>
                <a:gd name="T2" fmla="*/ 30 w 30"/>
                <a:gd name="T3" fmla="*/ 16 h 23"/>
                <a:gd name="T4" fmla="*/ 23 w 30"/>
                <a:gd name="T5" fmla="*/ 12 h 23"/>
                <a:gd name="T6" fmla="*/ 12 w 30"/>
                <a:gd name="T7" fmla="*/ 0 h 23"/>
                <a:gd name="T8" fmla="*/ 2 w 30"/>
                <a:gd name="T9" fmla="*/ 0 h 23"/>
                <a:gd name="T10" fmla="*/ 0 w 30"/>
                <a:gd name="T11" fmla="*/ 7 h 23"/>
                <a:gd name="T12" fmla="*/ 9 w 30"/>
                <a:gd name="T13" fmla="*/ 12 h 23"/>
                <a:gd name="T14" fmla="*/ 2 w 30"/>
                <a:gd name="T15" fmla="*/ 16 h 23"/>
                <a:gd name="T16" fmla="*/ 2 w 30"/>
                <a:gd name="T17" fmla="*/ 23 h 23"/>
                <a:gd name="T18" fmla="*/ 18 w 30"/>
                <a:gd name="T19" fmla="*/ 19 h 23"/>
                <a:gd name="T20" fmla="*/ 25 w 30"/>
                <a:gd name="T21" fmla="*/ 19 h 23"/>
                <a:gd name="T22" fmla="*/ 25 w 30"/>
                <a:gd name="T23" fmla="*/ 21 h 23"/>
                <a:gd name="T24" fmla="*/ 30 w 30"/>
                <a:gd name="T25" fmla="*/ 2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30" y="21"/>
                  </a:moveTo>
                  <a:lnTo>
                    <a:pt x="30" y="16"/>
                  </a:lnTo>
                  <a:lnTo>
                    <a:pt x="23" y="12"/>
                  </a:lnTo>
                  <a:lnTo>
                    <a:pt x="12" y="0"/>
                  </a:lnTo>
                  <a:lnTo>
                    <a:pt x="2" y="0"/>
                  </a:lnTo>
                  <a:lnTo>
                    <a:pt x="0" y="7"/>
                  </a:lnTo>
                  <a:lnTo>
                    <a:pt x="9" y="12"/>
                  </a:lnTo>
                  <a:lnTo>
                    <a:pt x="2" y="16"/>
                  </a:lnTo>
                  <a:lnTo>
                    <a:pt x="2" y="23"/>
                  </a:lnTo>
                  <a:lnTo>
                    <a:pt x="18" y="19"/>
                  </a:lnTo>
                  <a:lnTo>
                    <a:pt x="25" y="19"/>
                  </a:lnTo>
                  <a:lnTo>
                    <a:pt x="25" y="21"/>
                  </a:lnTo>
                  <a:lnTo>
                    <a:pt x="30" y="21"/>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3" name="Freeform 72">
              <a:extLst>
                <a:ext uri="{FF2B5EF4-FFF2-40B4-BE49-F238E27FC236}">
                  <a16:creationId xmlns:a16="http://schemas.microsoft.com/office/drawing/2014/main" id="{6BCA5724-004E-824E-1747-D35567D4F6C3}"/>
                </a:ext>
              </a:extLst>
            </p:cNvPr>
            <p:cNvSpPr>
              <a:spLocks noChangeAspect="1"/>
            </p:cNvSpPr>
            <p:nvPr/>
          </p:nvSpPr>
          <p:spPr bwMode="auto">
            <a:xfrm>
              <a:off x="2644" y="1532"/>
              <a:ext cx="32" cy="36"/>
            </a:xfrm>
            <a:custGeom>
              <a:avLst/>
              <a:gdLst>
                <a:gd name="T0" fmla="*/ 32 w 32"/>
                <a:gd name="T1" fmla="*/ 2 h 36"/>
                <a:gd name="T2" fmla="*/ 23 w 32"/>
                <a:gd name="T3" fmla="*/ 0 h 36"/>
                <a:gd name="T4" fmla="*/ 12 w 32"/>
                <a:gd name="T5" fmla="*/ 2 h 36"/>
                <a:gd name="T6" fmla="*/ 7 w 32"/>
                <a:gd name="T7" fmla="*/ 9 h 36"/>
                <a:gd name="T8" fmla="*/ 14 w 32"/>
                <a:gd name="T9" fmla="*/ 9 h 36"/>
                <a:gd name="T10" fmla="*/ 12 w 32"/>
                <a:gd name="T11" fmla="*/ 13 h 36"/>
                <a:gd name="T12" fmla="*/ 0 w 32"/>
                <a:gd name="T13" fmla="*/ 13 h 36"/>
                <a:gd name="T14" fmla="*/ 5 w 32"/>
                <a:gd name="T15" fmla="*/ 23 h 36"/>
                <a:gd name="T16" fmla="*/ 9 w 32"/>
                <a:gd name="T17" fmla="*/ 23 h 36"/>
                <a:gd name="T18" fmla="*/ 12 w 32"/>
                <a:gd name="T19" fmla="*/ 27 h 36"/>
                <a:gd name="T20" fmla="*/ 19 w 32"/>
                <a:gd name="T21" fmla="*/ 36 h 36"/>
                <a:gd name="T22" fmla="*/ 32 w 32"/>
                <a:gd name="T23" fmla="*/ 27 h 36"/>
                <a:gd name="T24" fmla="*/ 28 w 32"/>
                <a:gd name="T25" fmla="*/ 20 h 36"/>
                <a:gd name="T26" fmla="*/ 32 w 32"/>
                <a:gd name="T27" fmla="*/ 18 h 36"/>
                <a:gd name="T28" fmla="*/ 28 w 32"/>
                <a:gd name="T29" fmla="*/ 11 h 36"/>
                <a:gd name="T30" fmla="*/ 32 w 32"/>
                <a:gd name="T31" fmla="*/ 6 h 36"/>
                <a:gd name="T32" fmla="*/ 32 w 32"/>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6"/>
                <a:gd name="T53" fmla="*/ 32 w 3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6">
                  <a:moveTo>
                    <a:pt x="32" y="2"/>
                  </a:moveTo>
                  <a:lnTo>
                    <a:pt x="23" y="0"/>
                  </a:lnTo>
                  <a:lnTo>
                    <a:pt x="12" y="2"/>
                  </a:lnTo>
                  <a:lnTo>
                    <a:pt x="7" y="9"/>
                  </a:lnTo>
                  <a:lnTo>
                    <a:pt x="14" y="9"/>
                  </a:lnTo>
                  <a:lnTo>
                    <a:pt x="12" y="13"/>
                  </a:lnTo>
                  <a:lnTo>
                    <a:pt x="0" y="13"/>
                  </a:lnTo>
                  <a:lnTo>
                    <a:pt x="5" y="23"/>
                  </a:lnTo>
                  <a:lnTo>
                    <a:pt x="9" y="23"/>
                  </a:lnTo>
                  <a:lnTo>
                    <a:pt x="12" y="27"/>
                  </a:lnTo>
                  <a:lnTo>
                    <a:pt x="19" y="36"/>
                  </a:lnTo>
                  <a:lnTo>
                    <a:pt x="32" y="27"/>
                  </a:lnTo>
                  <a:lnTo>
                    <a:pt x="28" y="20"/>
                  </a:lnTo>
                  <a:lnTo>
                    <a:pt x="32" y="18"/>
                  </a:lnTo>
                  <a:lnTo>
                    <a:pt x="28" y="11"/>
                  </a:lnTo>
                  <a:lnTo>
                    <a:pt x="32" y="6"/>
                  </a:lnTo>
                  <a:lnTo>
                    <a:pt x="32" y="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4" name="Freeform 73">
              <a:extLst>
                <a:ext uri="{FF2B5EF4-FFF2-40B4-BE49-F238E27FC236}">
                  <a16:creationId xmlns:a16="http://schemas.microsoft.com/office/drawing/2014/main" id="{6B10B1B2-DCCF-CBF3-A2E2-A0E704F75A66}"/>
                </a:ext>
              </a:extLst>
            </p:cNvPr>
            <p:cNvSpPr>
              <a:spLocks noChangeAspect="1"/>
            </p:cNvSpPr>
            <p:nvPr/>
          </p:nvSpPr>
          <p:spPr bwMode="auto">
            <a:xfrm>
              <a:off x="2646" y="1506"/>
              <a:ext cx="40" cy="21"/>
            </a:xfrm>
            <a:custGeom>
              <a:avLst/>
              <a:gdLst>
                <a:gd name="T0" fmla="*/ 3 w 40"/>
                <a:gd name="T1" fmla="*/ 0 h 21"/>
                <a:gd name="T2" fmla="*/ 0 w 40"/>
                <a:gd name="T3" fmla="*/ 5 h 21"/>
                <a:gd name="T4" fmla="*/ 7 w 40"/>
                <a:gd name="T5" fmla="*/ 14 h 21"/>
                <a:gd name="T6" fmla="*/ 21 w 40"/>
                <a:gd name="T7" fmla="*/ 14 h 21"/>
                <a:gd name="T8" fmla="*/ 17 w 40"/>
                <a:gd name="T9" fmla="*/ 19 h 21"/>
                <a:gd name="T10" fmla="*/ 35 w 40"/>
                <a:gd name="T11" fmla="*/ 21 h 21"/>
                <a:gd name="T12" fmla="*/ 37 w 40"/>
                <a:gd name="T13" fmla="*/ 12 h 21"/>
                <a:gd name="T14" fmla="*/ 40 w 40"/>
                <a:gd name="T15" fmla="*/ 0 h 21"/>
                <a:gd name="T16" fmla="*/ 21 w 40"/>
                <a:gd name="T17" fmla="*/ 2 h 21"/>
                <a:gd name="T18" fmla="*/ 19 w 40"/>
                <a:gd name="T19" fmla="*/ 7 h 21"/>
                <a:gd name="T20" fmla="*/ 7 w 40"/>
                <a:gd name="T21" fmla="*/ 5 h 21"/>
                <a:gd name="T22" fmla="*/ 3 w 40"/>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1"/>
                <a:gd name="T38" fmla="*/ 40 w 40"/>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1">
                  <a:moveTo>
                    <a:pt x="3" y="0"/>
                  </a:moveTo>
                  <a:lnTo>
                    <a:pt x="0" y="5"/>
                  </a:lnTo>
                  <a:lnTo>
                    <a:pt x="7" y="14"/>
                  </a:lnTo>
                  <a:lnTo>
                    <a:pt x="21" y="14"/>
                  </a:lnTo>
                  <a:lnTo>
                    <a:pt x="17" y="19"/>
                  </a:lnTo>
                  <a:lnTo>
                    <a:pt x="35" y="21"/>
                  </a:lnTo>
                  <a:lnTo>
                    <a:pt x="37" y="12"/>
                  </a:lnTo>
                  <a:lnTo>
                    <a:pt x="40" y="0"/>
                  </a:lnTo>
                  <a:lnTo>
                    <a:pt x="21" y="2"/>
                  </a:lnTo>
                  <a:lnTo>
                    <a:pt x="19" y="7"/>
                  </a:lnTo>
                  <a:lnTo>
                    <a:pt x="7" y="5"/>
                  </a:lnTo>
                  <a:lnTo>
                    <a:pt x="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5" name="Freeform 74">
              <a:extLst>
                <a:ext uri="{FF2B5EF4-FFF2-40B4-BE49-F238E27FC236}">
                  <a16:creationId xmlns:a16="http://schemas.microsoft.com/office/drawing/2014/main" id="{D036E14F-7695-9D88-B022-4494E7543F6A}"/>
                </a:ext>
              </a:extLst>
            </p:cNvPr>
            <p:cNvSpPr>
              <a:spLocks noChangeAspect="1"/>
            </p:cNvSpPr>
            <p:nvPr/>
          </p:nvSpPr>
          <p:spPr bwMode="auto">
            <a:xfrm>
              <a:off x="2690" y="1504"/>
              <a:ext cx="88" cy="28"/>
            </a:xfrm>
            <a:custGeom>
              <a:avLst/>
              <a:gdLst>
                <a:gd name="T0" fmla="*/ 0 w 88"/>
                <a:gd name="T1" fmla="*/ 0 h 28"/>
                <a:gd name="T2" fmla="*/ 14 w 88"/>
                <a:gd name="T3" fmla="*/ 4 h 28"/>
                <a:gd name="T4" fmla="*/ 30 w 88"/>
                <a:gd name="T5" fmla="*/ 2 h 28"/>
                <a:gd name="T6" fmla="*/ 51 w 88"/>
                <a:gd name="T7" fmla="*/ 16 h 28"/>
                <a:gd name="T8" fmla="*/ 88 w 88"/>
                <a:gd name="T9" fmla="*/ 16 h 28"/>
                <a:gd name="T10" fmla="*/ 83 w 88"/>
                <a:gd name="T11" fmla="*/ 28 h 28"/>
                <a:gd name="T12" fmla="*/ 49 w 88"/>
                <a:gd name="T13" fmla="*/ 25 h 28"/>
                <a:gd name="T14" fmla="*/ 30 w 88"/>
                <a:gd name="T15" fmla="*/ 23 h 28"/>
                <a:gd name="T16" fmla="*/ 19 w 88"/>
                <a:gd name="T17" fmla="*/ 21 h 28"/>
                <a:gd name="T18" fmla="*/ 12 w 88"/>
                <a:gd name="T19" fmla="*/ 9 h 28"/>
                <a:gd name="T20" fmla="*/ 0 w 88"/>
                <a:gd name="T21" fmla="*/ 7 h 28"/>
                <a:gd name="T22" fmla="*/ 0 w 8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28"/>
                <a:gd name="T38" fmla="*/ 88 w 8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28">
                  <a:moveTo>
                    <a:pt x="0" y="0"/>
                  </a:moveTo>
                  <a:lnTo>
                    <a:pt x="14" y="4"/>
                  </a:lnTo>
                  <a:lnTo>
                    <a:pt x="30" y="2"/>
                  </a:lnTo>
                  <a:lnTo>
                    <a:pt x="51" y="16"/>
                  </a:lnTo>
                  <a:lnTo>
                    <a:pt x="88" y="16"/>
                  </a:lnTo>
                  <a:lnTo>
                    <a:pt x="83" y="28"/>
                  </a:lnTo>
                  <a:lnTo>
                    <a:pt x="49" y="25"/>
                  </a:lnTo>
                  <a:lnTo>
                    <a:pt x="30" y="23"/>
                  </a:lnTo>
                  <a:lnTo>
                    <a:pt x="19" y="21"/>
                  </a:lnTo>
                  <a:lnTo>
                    <a:pt x="12" y="9"/>
                  </a:lnTo>
                  <a:lnTo>
                    <a:pt x="0" y="7"/>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6" name="Freeform 75">
              <a:extLst>
                <a:ext uri="{FF2B5EF4-FFF2-40B4-BE49-F238E27FC236}">
                  <a16:creationId xmlns:a16="http://schemas.microsoft.com/office/drawing/2014/main" id="{3011F04B-1640-CD46-A189-FD2634EB74F8}"/>
                </a:ext>
              </a:extLst>
            </p:cNvPr>
            <p:cNvSpPr>
              <a:spLocks noChangeAspect="1"/>
            </p:cNvSpPr>
            <p:nvPr/>
          </p:nvSpPr>
          <p:spPr bwMode="auto">
            <a:xfrm>
              <a:off x="2686" y="1476"/>
              <a:ext cx="20" cy="23"/>
            </a:xfrm>
            <a:custGeom>
              <a:avLst/>
              <a:gdLst>
                <a:gd name="T0" fmla="*/ 18 w 20"/>
                <a:gd name="T1" fmla="*/ 23 h 23"/>
                <a:gd name="T2" fmla="*/ 20 w 20"/>
                <a:gd name="T3" fmla="*/ 19 h 23"/>
                <a:gd name="T4" fmla="*/ 18 w 20"/>
                <a:gd name="T5" fmla="*/ 9 h 23"/>
                <a:gd name="T6" fmla="*/ 11 w 20"/>
                <a:gd name="T7" fmla="*/ 5 h 23"/>
                <a:gd name="T8" fmla="*/ 9 w 20"/>
                <a:gd name="T9" fmla="*/ 0 h 23"/>
                <a:gd name="T10" fmla="*/ 0 w 20"/>
                <a:gd name="T11" fmla="*/ 0 h 23"/>
                <a:gd name="T12" fmla="*/ 0 w 20"/>
                <a:gd name="T13" fmla="*/ 14 h 23"/>
                <a:gd name="T14" fmla="*/ 9 w 20"/>
                <a:gd name="T15" fmla="*/ 23 h 23"/>
                <a:gd name="T16" fmla="*/ 18 w 20"/>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8" y="23"/>
                  </a:moveTo>
                  <a:lnTo>
                    <a:pt x="20" y="19"/>
                  </a:lnTo>
                  <a:lnTo>
                    <a:pt x="18" y="9"/>
                  </a:lnTo>
                  <a:lnTo>
                    <a:pt x="11" y="5"/>
                  </a:lnTo>
                  <a:lnTo>
                    <a:pt x="9" y="0"/>
                  </a:lnTo>
                  <a:lnTo>
                    <a:pt x="0" y="0"/>
                  </a:lnTo>
                  <a:lnTo>
                    <a:pt x="0" y="14"/>
                  </a:lnTo>
                  <a:lnTo>
                    <a:pt x="9" y="23"/>
                  </a:lnTo>
                  <a:lnTo>
                    <a:pt x="18" y="2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7" name="Freeform 76">
              <a:extLst>
                <a:ext uri="{FF2B5EF4-FFF2-40B4-BE49-F238E27FC236}">
                  <a16:creationId xmlns:a16="http://schemas.microsoft.com/office/drawing/2014/main" id="{70031BC4-D3E1-6E48-3DB3-E7BE9BC08272}"/>
                </a:ext>
              </a:extLst>
            </p:cNvPr>
            <p:cNvSpPr>
              <a:spLocks noChangeAspect="1"/>
            </p:cNvSpPr>
            <p:nvPr/>
          </p:nvSpPr>
          <p:spPr bwMode="auto">
            <a:xfrm>
              <a:off x="2702" y="1614"/>
              <a:ext cx="39" cy="44"/>
            </a:xfrm>
            <a:custGeom>
              <a:avLst/>
              <a:gdLst>
                <a:gd name="T0" fmla="*/ 16 w 39"/>
                <a:gd name="T1" fmla="*/ 0 h 44"/>
                <a:gd name="T2" fmla="*/ 14 w 39"/>
                <a:gd name="T3" fmla="*/ 12 h 44"/>
                <a:gd name="T4" fmla="*/ 0 w 39"/>
                <a:gd name="T5" fmla="*/ 26 h 44"/>
                <a:gd name="T6" fmla="*/ 0 w 39"/>
                <a:gd name="T7" fmla="*/ 33 h 44"/>
                <a:gd name="T8" fmla="*/ 14 w 39"/>
                <a:gd name="T9" fmla="*/ 30 h 44"/>
                <a:gd name="T10" fmla="*/ 18 w 39"/>
                <a:gd name="T11" fmla="*/ 33 h 44"/>
                <a:gd name="T12" fmla="*/ 9 w 39"/>
                <a:gd name="T13" fmla="*/ 37 h 44"/>
                <a:gd name="T14" fmla="*/ 16 w 39"/>
                <a:gd name="T15" fmla="*/ 44 h 44"/>
                <a:gd name="T16" fmla="*/ 23 w 39"/>
                <a:gd name="T17" fmla="*/ 40 h 44"/>
                <a:gd name="T18" fmla="*/ 27 w 39"/>
                <a:gd name="T19" fmla="*/ 33 h 44"/>
                <a:gd name="T20" fmla="*/ 39 w 39"/>
                <a:gd name="T21" fmla="*/ 28 h 44"/>
                <a:gd name="T22" fmla="*/ 32 w 39"/>
                <a:gd name="T23" fmla="*/ 19 h 44"/>
                <a:gd name="T24" fmla="*/ 18 w 39"/>
                <a:gd name="T25" fmla="*/ 7 h 44"/>
                <a:gd name="T26" fmla="*/ 16 w 39"/>
                <a:gd name="T27" fmla="*/ 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4"/>
                <a:gd name="T44" fmla="*/ 39 w 3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4">
                  <a:moveTo>
                    <a:pt x="16" y="0"/>
                  </a:moveTo>
                  <a:lnTo>
                    <a:pt x="14" y="12"/>
                  </a:lnTo>
                  <a:lnTo>
                    <a:pt x="0" y="26"/>
                  </a:lnTo>
                  <a:lnTo>
                    <a:pt x="0" y="33"/>
                  </a:lnTo>
                  <a:lnTo>
                    <a:pt x="14" y="30"/>
                  </a:lnTo>
                  <a:lnTo>
                    <a:pt x="18" y="33"/>
                  </a:lnTo>
                  <a:lnTo>
                    <a:pt x="9" y="37"/>
                  </a:lnTo>
                  <a:lnTo>
                    <a:pt x="16" y="44"/>
                  </a:lnTo>
                  <a:lnTo>
                    <a:pt x="23" y="40"/>
                  </a:lnTo>
                  <a:lnTo>
                    <a:pt x="27" y="33"/>
                  </a:lnTo>
                  <a:lnTo>
                    <a:pt x="39" y="28"/>
                  </a:lnTo>
                  <a:lnTo>
                    <a:pt x="32" y="19"/>
                  </a:lnTo>
                  <a:lnTo>
                    <a:pt x="18" y="7"/>
                  </a:lnTo>
                  <a:lnTo>
                    <a:pt x="1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8" name="Freeform 77">
              <a:extLst>
                <a:ext uri="{FF2B5EF4-FFF2-40B4-BE49-F238E27FC236}">
                  <a16:creationId xmlns:a16="http://schemas.microsoft.com/office/drawing/2014/main" id="{BC2DC06D-1311-40F0-DE75-4C644EBD39FD}"/>
                </a:ext>
              </a:extLst>
            </p:cNvPr>
            <p:cNvSpPr>
              <a:spLocks noChangeAspect="1"/>
            </p:cNvSpPr>
            <p:nvPr/>
          </p:nvSpPr>
          <p:spPr bwMode="auto">
            <a:xfrm>
              <a:off x="3047" y="1614"/>
              <a:ext cx="60" cy="40"/>
            </a:xfrm>
            <a:custGeom>
              <a:avLst/>
              <a:gdLst>
                <a:gd name="T0" fmla="*/ 44 w 60"/>
                <a:gd name="T1" fmla="*/ 0 h 40"/>
                <a:gd name="T2" fmla="*/ 30 w 60"/>
                <a:gd name="T3" fmla="*/ 10 h 40"/>
                <a:gd name="T4" fmla="*/ 18 w 60"/>
                <a:gd name="T5" fmla="*/ 10 h 40"/>
                <a:gd name="T6" fmla="*/ 14 w 60"/>
                <a:gd name="T7" fmla="*/ 3 h 40"/>
                <a:gd name="T8" fmla="*/ 0 w 60"/>
                <a:gd name="T9" fmla="*/ 14 h 40"/>
                <a:gd name="T10" fmla="*/ 7 w 60"/>
                <a:gd name="T11" fmla="*/ 28 h 40"/>
                <a:gd name="T12" fmla="*/ 7 w 60"/>
                <a:gd name="T13" fmla="*/ 37 h 40"/>
                <a:gd name="T14" fmla="*/ 37 w 60"/>
                <a:gd name="T15" fmla="*/ 40 h 40"/>
                <a:gd name="T16" fmla="*/ 46 w 60"/>
                <a:gd name="T17" fmla="*/ 33 h 40"/>
                <a:gd name="T18" fmla="*/ 60 w 60"/>
                <a:gd name="T19" fmla="*/ 28 h 40"/>
                <a:gd name="T20" fmla="*/ 60 w 60"/>
                <a:gd name="T21" fmla="*/ 3 h 40"/>
                <a:gd name="T22" fmla="*/ 51 w 60"/>
                <a:gd name="T23" fmla="*/ 5 h 40"/>
                <a:gd name="T24" fmla="*/ 44 w 6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40"/>
                <a:gd name="T41" fmla="*/ 60 w 6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40">
                  <a:moveTo>
                    <a:pt x="44" y="0"/>
                  </a:moveTo>
                  <a:lnTo>
                    <a:pt x="30" y="10"/>
                  </a:lnTo>
                  <a:lnTo>
                    <a:pt x="18" y="10"/>
                  </a:lnTo>
                  <a:lnTo>
                    <a:pt x="14" y="3"/>
                  </a:lnTo>
                  <a:lnTo>
                    <a:pt x="0" y="14"/>
                  </a:lnTo>
                  <a:lnTo>
                    <a:pt x="7" y="28"/>
                  </a:lnTo>
                  <a:lnTo>
                    <a:pt x="7" y="37"/>
                  </a:lnTo>
                  <a:lnTo>
                    <a:pt x="37" y="40"/>
                  </a:lnTo>
                  <a:lnTo>
                    <a:pt x="46" y="33"/>
                  </a:lnTo>
                  <a:lnTo>
                    <a:pt x="60" y="28"/>
                  </a:lnTo>
                  <a:lnTo>
                    <a:pt x="60" y="3"/>
                  </a:lnTo>
                  <a:lnTo>
                    <a:pt x="51" y="5"/>
                  </a:lnTo>
                  <a:lnTo>
                    <a:pt x="4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99" name="Freeform 79">
              <a:extLst>
                <a:ext uri="{FF2B5EF4-FFF2-40B4-BE49-F238E27FC236}">
                  <a16:creationId xmlns:a16="http://schemas.microsoft.com/office/drawing/2014/main" id="{B03805E8-6234-0E95-5935-EFCD6C4741B6}"/>
                </a:ext>
              </a:extLst>
            </p:cNvPr>
            <p:cNvSpPr>
              <a:spLocks noChangeAspect="1"/>
            </p:cNvSpPr>
            <p:nvPr/>
          </p:nvSpPr>
          <p:spPr bwMode="auto">
            <a:xfrm>
              <a:off x="3146" y="1690"/>
              <a:ext cx="41" cy="92"/>
            </a:xfrm>
            <a:custGeom>
              <a:avLst/>
              <a:gdLst>
                <a:gd name="T0" fmla="*/ 23 w 41"/>
                <a:gd name="T1" fmla="*/ 3 h 92"/>
                <a:gd name="T2" fmla="*/ 25 w 41"/>
                <a:gd name="T3" fmla="*/ 14 h 92"/>
                <a:gd name="T4" fmla="*/ 16 w 41"/>
                <a:gd name="T5" fmla="*/ 23 h 92"/>
                <a:gd name="T6" fmla="*/ 25 w 41"/>
                <a:gd name="T7" fmla="*/ 23 h 92"/>
                <a:gd name="T8" fmla="*/ 28 w 41"/>
                <a:gd name="T9" fmla="*/ 30 h 92"/>
                <a:gd name="T10" fmla="*/ 23 w 41"/>
                <a:gd name="T11" fmla="*/ 37 h 92"/>
                <a:gd name="T12" fmla="*/ 32 w 41"/>
                <a:gd name="T13" fmla="*/ 44 h 92"/>
                <a:gd name="T14" fmla="*/ 35 w 41"/>
                <a:gd name="T15" fmla="*/ 58 h 92"/>
                <a:gd name="T16" fmla="*/ 41 w 41"/>
                <a:gd name="T17" fmla="*/ 65 h 92"/>
                <a:gd name="T18" fmla="*/ 41 w 41"/>
                <a:gd name="T19" fmla="*/ 72 h 92"/>
                <a:gd name="T20" fmla="*/ 28 w 41"/>
                <a:gd name="T21" fmla="*/ 81 h 92"/>
                <a:gd name="T22" fmla="*/ 12 w 41"/>
                <a:gd name="T23" fmla="*/ 88 h 92"/>
                <a:gd name="T24" fmla="*/ 0 w 41"/>
                <a:gd name="T25" fmla="*/ 92 h 92"/>
                <a:gd name="T26" fmla="*/ 7 w 41"/>
                <a:gd name="T27" fmla="*/ 83 h 92"/>
                <a:gd name="T28" fmla="*/ 12 w 41"/>
                <a:gd name="T29" fmla="*/ 79 h 92"/>
                <a:gd name="T30" fmla="*/ 5 w 41"/>
                <a:gd name="T31" fmla="*/ 79 h 92"/>
                <a:gd name="T32" fmla="*/ 9 w 41"/>
                <a:gd name="T33" fmla="*/ 67 h 92"/>
                <a:gd name="T34" fmla="*/ 7 w 41"/>
                <a:gd name="T35" fmla="*/ 63 h 92"/>
                <a:gd name="T36" fmla="*/ 14 w 41"/>
                <a:gd name="T37" fmla="*/ 63 h 92"/>
                <a:gd name="T38" fmla="*/ 18 w 41"/>
                <a:gd name="T39" fmla="*/ 53 h 92"/>
                <a:gd name="T40" fmla="*/ 12 w 41"/>
                <a:gd name="T41" fmla="*/ 49 h 92"/>
                <a:gd name="T42" fmla="*/ 0 w 41"/>
                <a:gd name="T43" fmla="*/ 37 h 92"/>
                <a:gd name="T44" fmla="*/ 0 w 41"/>
                <a:gd name="T45" fmla="*/ 19 h 92"/>
                <a:gd name="T46" fmla="*/ 7 w 41"/>
                <a:gd name="T47" fmla="*/ 14 h 92"/>
                <a:gd name="T48" fmla="*/ 18 w 41"/>
                <a:gd name="T49" fmla="*/ 10 h 92"/>
                <a:gd name="T50" fmla="*/ 21 w 41"/>
                <a:gd name="T51" fmla="*/ 0 h 92"/>
                <a:gd name="T52" fmla="*/ 23 w 41"/>
                <a:gd name="T53" fmla="*/ 3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92"/>
                <a:gd name="T83" fmla="*/ 41 w 41"/>
                <a:gd name="T84" fmla="*/ 92 h 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92">
                  <a:moveTo>
                    <a:pt x="23" y="3"/>
                  </a:moveTo>
                  <a:lnTo>
                    <a:pt x="25" y="14"/>
                  </a:lnTo>
                  <a:lnTo>
                    <a:pt x="16" y="23"/>
                  </a:lnTo>
                  <a:lnTo>
                    <a:pt x="25" y="23"/>
                  </a:lnTo>
                  <a:lnTo>
                    <a:pt x="28" y="30"/>
                  </a:lnTo>
                  <a:lnTo>
                    <a:pt x="23" y="37"/>
                  </a:lnTo>
                  <a:lnTo>
                    <a:pt x="32" y="44"/>
                  </a:lnTo>
                  <a:lnTo>
                    <a:pt x="35" y="58"/>
                  </a:lnTo>
                  <a:lnTo>
                    <a:pt x="41" y="65"/>
                  </a:lnTo>
                  <a:lnTo>
                    <a:pt x="41" y="72"/>
                  </a:lnTo>
                  <a:lnTo>
                    <a:pt x="28" y="81"/>
                  </a:lnTo>
                  <a:lnTo>
                    <a:pt x="12" y="88"/>
                  </a:lnTo>
                  <a:lnTo>
                    <a:pt x="0" y="92"/>
                  </a:lnTo>
                  <a:lnTo>
                    <a:pt x="7" y="83"/>
                  </a:lnTo>
                  <a:lnTo>
                    <a:pt x="12" y="79"/>
                  </a:lnTo>
                  <a:lnTo>
                    <a:pt x="5" y="79"/>
                  </a:lnTo>
                  <a:lnTo>
                    <a:pt x="9" y="67"/>
                  </a:lnTo>
                  <a:lnTo>
                    <a:pt x="7" y="63"/>
                  </a:lnTo>
                  <a:lnTo>
                    <a:pt x="14" y="63"/>
                  </a:lnTo>
                  <a:lnTo>
                    <a:pt x="18" y="53"/>
                  </a:lnTo>
                  <a:lnTo>
                    <a:pt x="12" y="49"/>
                  </a:lnTo>
                  <a:lnTo>
                    <a:pt x="0" y="37"/>
                  </a:lnTo>
                  <a:lnTo>
                    <a:pt x="0" y="19"/>
                  </a:lnTo>
                  <a:lnTo>
                    <a:pt x="7" y="14"/>
                  </a:lnTo>
                  <a:lnTo>
                    <a:pt x="18" y="10"/>
                  </a:lnTo>
                  <a:lnTo>
                    <a:pt x="21" y="0"/>
                  </a:lnTo>
                  <a:lnTo>
                    <a:pt x="23" y="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0" name="Freeform 80">
              <a:extLst>
                <a:ext uri="{FF2B5EF4-FFF2-40B4-BE49-F238E27FC236}">
                  <a16:creationId xmlns:a16="http://schemas.microsoft.com/office/drawing/2014/main" id="{75A5578F-2659-88D3-04DF-86E87C704451}"/>
                </a:ext>
              </a:extLst>
            </p:cNvPr>
            <p:cNvSpPr>
              <a:spLocks noChangeAspect="1"/>
            </p:cNvSpPr>
            <p:nvPr/>
          </p:nvSpPr>
          <p:spPr bwMode="auto">
            <a:xfrm>
              <a:off x="3121" y="1730"/>
              <a:ext cx="25" cy="39"/>
            </a:xfrm>
            <a:custGeom>
              <a:avLst/>
              <a:gdLst>
                <a:gd name="T0" fmla="*/ 25 w 25"/>
                <a:gd name="T1" fmla="*/ 11 h 39"/>
                <a:gd name="T2" fmla="*/ 23 w 25"/>
                <a:gd name="T3" fmla="*/ 18 h 39"/>
                <a:gd name="T4" fmla="*/ 25 w 25"/>
                <a:gd name="T5" fmla="*/ 32 h 39"/>
                <a:gd name="T6" fmla="*/ 18 w 25"/>
                <a:gd name="T7" fmla="*/ 39 h 39"/>
                <a:gd name="T8" fmla="*/ 0 w 25"/>
                <a:gd name="T9" fmla="*/ 39 h 39"/>
                <a:gd name="T10" fmla="*/ 4 w 25"/>
                <a:gd name="T11" fmla="*/ 23 h 39"/>
                <a:gd name="T12" fmla="*/ 2 w 25"/>
                <a:gd name="T13" fmla="*/ 9 h 39"/>
                <a:gd name="T14" fmla="*/ 16 w 25"/>
                <a:gd name="T15" fmla="*/ 0 h 39"/>
                <a:gd name="T16" fmla="*/ 25 w 25"/>
                <a:gd name="T17" fmla="*/ 11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9"/>
                <a:gd name="T29" fmla="*/ 25 w 2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9">
                  <a:moveTo>
                    <a:pt x="25" y="11"/>
                  </a:moveTo>
                  <a:lnTo>
                    <a:pt x="23" y="18"/>
                  </a:lnTo>
                  <a:lnTo>
                    <a:pt x="25" y="32"/>
                  </a:lnTo>
                  <a:lnTo>
                    <a:pt x="18" y="39"/>
                  </a:lnTo>
                  <a:lnTo>
                    <a:pt x="0" y="39"/>
                  </a:lnTo>
                  <a:lnTo>
                    <a:pt x="4" y="23"/>
                  </a:lnTo>
                  <a:lnTo>
                    <a:pt x="2" y="9"/>
                  </a:lnTo>
                  <a:lnTo>
                    <a:pt x="16" y="0"/>
                  </a:lnTo>
                  <a:lnTo>
                    <a:pt x="25" y="11"/>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1" name="Freeform 81">
              <a:extLst>
                <a:ext uri="{FF2B5EF4-FFF2-40B4-BE49-F238E27FC236}">
                  <a16:creationId xmlns:a16="http://schemas.microsoft.com/office/drawing/2014/main" id="{A622A307-890A-4B8A-4535-1A4B25C609DB}"/>
                </a:ext>
              </a:extLst>
            </p:cNvPr>
            <p:cNvSpPr>
              <a:spLocks noChangeAspect="1"/>
            </p:cNvSpPr>
            <p:nvPr/>
          </p:nvSpPr>
          <p:spPr bwMode="auto">
            <a:xfrm>
              <a:off x="3222" y="1833"/>
              <a:ext cx="16" cy="37"/>
            </a:xfrm>
            <a:custGeom>
              <a:avLst/>
              <a:gdLst>
                <a:gd name="T0" fmla="*/ 7 w 16"/>
                <a:gd name="T1" fmla="*/ 0 h 37"/>
                <a:gd name="T2" fmla="*/ 12 w 16"/>
                <a:gd name="T3" fmla="*/ 5 h 37"/>
                <a:gd name="T4" fmla="*/ 16 w 16"/>
                <a:gd name="T5" fmla="*/ 14 h 37"/>
                <a:gd name="T6" fmla="*/ 12 w 16"/>
                <a:gd name="T7" fmla="*/ 16 h 37"/>
                <a:gd name="T8" fmla="*/ 16 w 16"/>
                <a:gd name="T9" fmla="*/ 25 h 37"/>
                <a:gd name="T10" fmla="*/ 12 w 16"/>
                <a:gd name="T11" fmla="*/ 37 h 37"/>
                <a:gd name="T12" fmla="*/ 2 w 16"/>
                <a:gd name="T13" fmla="*/ 37 h 37"/>
                <a:gd name="T14" fmla="*/ 0 w 16"/>
                <a:gd name="T15" fmla="*/ 23 h 37"/>
                <a:gd name="T16" fmla="*/ 7 w 16"/>
                <a:gd name="T17" fmla="*/ 19 h 37"/>
                <a:gd name="T18" fmla="*/ 7 w 16"/>
                <a:gd name="T19" fmla="*/ 5 h 37"/>
                <a:gd name="T20" fmla="*/ 7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7"/>
                <a:gd name="T35" fmla="*/ 16 w 1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7">
                  <a:moveTo>
                    <a:pt x="7" y="0"/>
                  </a:moveTo>
                  <a:lnTo>
                    <a:pt x="12" y="5"/>
                  </a:lnTo>
                  <a:lnTo>
                    <a:pt x="16" y="14"/>
                  </a:lnTo>
                  <a:lnTo>
                    <a:pt x="12" y="16"/>
                  </a:lnTo>
                  <a:lnTo>
                    <a:pt x="16" y="25"/>
                  </a:lnTo>
                  <a:lnTo>
                    <a:pt x="12" y="37"/>
                  </a:lnTo>
                  <a:lnTo>
                    <a:pt x="2" y="37"/>
                  </a:lnTo>
                  <a:lnTo>
                    <a:pt x="0" y="23"/>
                  </a:lnTo>
                  <a:lnTo>
                    <a:pt x="7" y="19"/>
                  </a:lnTo>
                  <a:lnTo>
                    <a:pt x="7" y="5"/>
                  </a:lnTo>
                  <a:lnTo>
                    <a:pt x="7"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2" name="Freeform 82">
              <a:extLst>
                <a:ext uri="{FF2B5EF4-FFF2-40B4-BE49-F238E27FC236}">
                  <a16:creationId xmlns:a16="http://schemas.microsoft.com/office/drawing/2014/main" id="{946880D2-2100-1EBF-61E1-5EF98CE604E0}"/>
                </a:ext>
              </a:extLst>
            </p:cNvPr>
            <p:cNvSpPr>
              <a:spLocks noChangeAspect="1"/>
            </p:cNvSpPr>
            <p:nvPr/>
          </p:nvSpPr>
          <p:spPr bwMode="auto">
            <a:xfrm>
              <a:off x="3316" y="1886"/>
              <a:ext cx="19" cy="9"/>
            </a:xfrm>
            <a:custGeom>
              <a:avLst/>
              <a:gdLst>
                <a:gd name="T0" fmla="*/ 5 w 19"/>
                <a:gd name="T1" fmla="*/ 0 h 9"/>
                <a:gd name="T2" fmla="*/ 12 w 19"/>
                <a:gd name="T3" fmla="*/ 2 h 9"/>
                <a:gd name="T4" fmla="*/ 19 w 19"/>
                <a:gd name="T5" fmla="*/ 0 h 9"/>
                <a:gd name="T6" fmla="*/ 17 w 19"/>
                <a:gd name="T7" fmla="*/ 7 h 9"/>
                <a:gd name="T8" fmla="*/ 10 w 19"/>
                <a:gd name="T9" fmla="*/ 9 h 9"/>
                <a:gd name="T10" fmla="*/ 0 w 19"/>
                <a:gd name="T11" fmla="*/ 5 h 9"/>
                <a:gd name="T12" fmla="*/ 5 w 19"/>
                <a:gd name="T13" fmla="*/ 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5" y="0"/>
                  </a:moveTo>
                  <a:lnTo>
                    <a:pt x="12" y="2"/>
                  </a:lnTo>
                  <a:lnTo>
                    <a:pt x="19" y="0"/>
                  </a:lnTo>
                  <a:lnTo>
                    <a:pt x="17" y="7"/>
                  </a:lnTo>
                  <a:lnTo>
                    <a:pt x="10" y="9"/>
                  </a:lnTo>
                  <a:lnTo>
                    <a:pt x="0" y="5"/>
                  </a:lnTo>
                  <a:lnTo>
                    <a:pt x="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3" name="Freeform 83">
              <a:extLst>
                <a:ext uri="{FF2B5EF4-FFF2-40B4-BE49-F238E27FC236}">
                  <a16:creationId xmlns:a16="http://schemas.microsoft.com/office/drawing/2014/main" id="{785E8E4F-FD26-BB68-D8DE-3856F4855C44}"/>
                </a:ext>
              </a:extLst>
            </p:cNvPr>
            <p:cNvSpPr>
              <a:spLocks noChangeAspect="1"/>
            </p:cNvSpPr>
            <p:nvPr/>
          </p:nvSpPr>
          <p:spPr bwMode="auto">
            <a:xfrm>
              <a:off x="3236" y="1469"/>
              <a:ext cx="78" cy="46"/>
            </a:xfrm>
            <a:custGeom>
              <a:avLst/>
              <a:gdLst>
                <a:gd name="T0" fmla="*/ 78 w 78"/>
                <a:gd name="T1" fmla="*/ 30 h 46"/>
                <a:gd name="T2" fmla="*/ 60 w 78"/>
                <a:gd name="T3" fmla="*/ 23 h 46"/>
                <a:gd name="T4" fmla="*/ 39 w 78"/>
                <a:gd name="T5" fmla="*/ 3 h 46"/>
                <a:gd name="T6" fmla="*/ 27 w 78"/>
                <a:gd name="T7" fmla="*/ 0 h 46"/>
                <a:gd name="T8" fmla="*/ 25 w 78"/>
                <a:gd name="T9" fmla="*/ 7 h 46"/>
                <a:gd name="T10" fmla="*/ 2 w 78"/>
                <a:gd name="T11" fmla="*/ 7 h 46"/>
                <a:gd name="T12" fmla="*/ 0 w 78"/>
                <a:gd name="T13" fmla="*/ 19 h 46"/>
                <a:gd name="T14" fmla="*/ 21 w 78"/>
                <a:gd name="T15" fmla="*/ 26 h 46"/>
                <a:gd name="T16" fmla="*/ 14 w 78"/>
                <a:gd name="T17" fmla="*/ 33 h 46"/>
                <a:gd name="T18" fmla="*/ 27 w 78"/>
                <a:gd name="T19" fmla="*/ 46 h 46"/>
                <a:gd name="T20" fmla="*/ 41 w 78"/>
                <a:gd name="T21" fmla="*/ 37 h 46"/>
                <a:gd name="T22" fmla="*/ 48 w 78"/>
                <a:gd name="T23" fmla="*/ 19 h 46"/>
                <a:gd name="T24" fmla="*/ 57 w 78"/>
                <a:gd name="T25" fmla="*/ 28 h 46"/>
                <a:gd name="T26" fmla="*/ 50 w 78"/>
                <a:gd name="T27" fmla="*/ 35 h 46"/>
                <a:gd name="T28" fmla="*/ 69 w 78"/>
                <a:gd name="T29" fmla="*/ 42 h 46"/>
                <a:gd name="T30" fmla="*/ 78 w 78"/>
                <a:gd name="T31" fmla="*/ 37 h 46"/>
                <a:gd name="T32" fmla="*/ 78 w 78"/>
                <a:gd name="T33" fmla="*/ 3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46"/>
                <a:gd name="T53" fmla="*/ 78 w 78"/>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46">
                  <a:moveTo>
                    <a:pt x="78" y="30"/>
                  </a:moveTo>
                  <a:lnTo>
                    <a:pt x="60" y="23"/>
                  </a:lnTo>
                  <a:lnTo>
                    <a:pt x="39" y="3"/>
                  </a:lnTo>
                  <a:lnTo>
                    <a:pt x="27" y="0"/>
                  </a:lnTo>
                  <a:lnTo>
                    <a:pt x="25" y="7"/>
                  </a:lnTo>
                  <a:lnTo>
                    <a:pt x="2" y="7"/>
                  </a:lnTo>
                  <a:lnTo>
                    <a:pt x="0" y="19"/>
                  </a:lnTo>
                  <a:lnTo>
                    <a:pt x="21" y="26"/>
                  </a:lnTo>
                  <a:lnTo>
                    <a:pt x="14" y="33"/>
                  </a:lnTo>
                  <a:lnTo>
                    <a:pt x="27" y="46"/>
                  </a:lnTo>
                  <a:lnTo>
                    <a:pt x="41" y="37"/>
                  </a:lnTo>
                  <a:lnTo>
                    <a:pt x="48" y="19"/>
                  </a:lnTo>
                  <a:lnTo>
                    <a:pt x="57" y="28"/>
                  </a:lnTo>
                  <a:lnTo>
                    <a:pt x="50" y="35"/>
                  </a:lnTo>
                  <a:lnTo>
                    <a:pt x="69" y="42"/>
                  </a:lnTo>
                  <a:lnTo>
                    <a:pt x="78" y="37"/>
                  </a:lnTo>
                  <a:lnTo>
                    <a:pt x="78" y="3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4" name="Freeform 84">
              <a:extLst>
                <a:ext uri="{FF2B5EF4-FFF2-40B4-BE49-F238E27FC236}">
                  <a16:creationId xmlns:a16="http://schemas.microsoft.com/office/drawing/2014/main" id="{90991E6C-3409-D254-84D4-418394EDB322}"/>
                </a:ext>
              </a:extLst>
            </p:cNvPr>
            <p:cNvSpPr>
              <a:spLocks noChangeAspect="1"/>
            </p:cNvSpPr>
            <p:nvPr/>
          </p:nvSpPr>
          <p:spPr bwMode="auto">
            <a:xfrm>
              <a:off x="3282" y="1469"/>
              <a:ext cx="44" cy="16"/>
            </a:xfrm>
            <a:custGeom>
              <a:avLst/>
              <a:gdLst>
                <a:gd name="T0" fmla="*/ 0 w 44"/>
                <a:gd name="T1" fmla="*/ 3 h 16"/>
                <a:gd name="T2" fmla="*/ 41 w 44"/>
                <a:gd name="T3" fmla="*/ 0 h 16"/>
                <a:gd name="T4" fmla="*/ 44 w 44"/>
                <a:gd name="T5" fmla="*/ 7 h 16"/>
                <a:gd name="T6" fmla="*/ 34 w 44"/>
                <a:gd name="T7" fmla="*/ 12 h 16"/>
                <a:gd name="T8" fmla="*/ 21 w 44"/>
                <a:gd name="T9" fmla="*/ 16 h 16"/>
                <a:gd name="T10" fmla="*/ 9 w 44"/>
                <a:gd name="T11" fmla="*/ 12 h 16"/>
                <a:gd name="T12" fmla="*/ 16 w 44"/>
                <a:gd name="T13" fmla="*/ 7 h 16"/>
                <a:gd name="T14" fmla="*/ 0 w 44"/>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6"/>
                <a:gd name="T26" fmla="*/ 44 w 4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6">
                  <a:moveTo>
                    <a:pt x="0" y="3"/>
                  </a:moveTo>
                  <a:lnTo>
                    <a:pt x="41" y="0"/>
                  </a:lnTo>
                  <a:lnTo>
                    <a:pt x="44" y="7"/>
                  </a:lnTo>
                  <a:lnTo>
                    <a:pt x="34" y="12"/>
                  </a:lnTo>
                  <a:lnTo>
                    <a:pt x="21" y="16"/>
                  </a:lnTo>
                  <a:lnTo>
                    <a:pt x="9" y="12"/>
                  </a:lnTo>
                  <a:lnTo>
                    <a:pt x="16" y="7"/>
                  </a:lnTo>
                  <a:lnTo>
                    <a:pt x="0" y="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5" name="Freeform 85">
              <a:extLst>
                <a:ext uri="{FF2B5EF4-FFF2-40B4-BE49-F238E27FC236}">
                  <a16:creationId xmlns:a16="http://schemas.microsoft.com/office/drawing/2014/main" id="{49EB74AA-D563-0396-0B7F-C2F25B2D1D61}"/>
                </a:ext>
              </a:extLst>
            </p:cNvPr>
            <p:cNvSpPr>
              <a:spLocks noChangeAspect="1"/>
            </p:cNvSpPr>
            <p:nvPr/>
          </p:nvSpPr>
          <p:spPr bwMode="auto">
            <a:xfrm>
              <a:off x="3452" y="1513"/>
              <a:ext cx="85" cy="69"/>
            </a:xfrm>
            <a:custGeom>
              <a:avLst/>
              <a:gdLst>
                <a:gd name="T0" fmla="*/ 85 w 85"/>
                <a:gd name="T1" fmla="*/ 0 h 69"/>
                <a:gd name="T2" fmla="*/ 72 w 85"/>
                <a:gd name="T3" fmla="*/ 0 h 69"/>
                <a:gd name="T4" fmla="*/ 60 w 85"/>
                <a:gd name="T5" fmla="*/ 7 h 69"/>
                <a:gd name="T6" fmla="*/ 35 w 85"/>
                <a:gd name="T7" fmla="*/ 14 h 69"/>
                <a:gd name="T8" fmla="*/ 14 w 85"/>
                <a:gd name="T9" fmla="*/ 21 h 69"/>
                <a:gd name="T10" fmla="*/ 7 w 85"/>
                <a:gd name="T11" fmla="*/ 37 h 69"/>
                <a:gd name="T12" fmla="*/ 0 w 85"/>
                <a:gd name="T13" fmla="*/ 58 h 69"/>
                <a:gd name="T14" fmla="*/ 14 w 85"/>
                <a:gd name="T15" fmla="*/ 69 h 69"/>
                <a:gd name="T16" fmla="*/ 30 w 85"/>
                <a:gd name="T17" fmla="*/ 65 h 69"/>
                <a:gd name="T18" fmla="*/ 21 w 85"/>
                <a:gd name="T19" fmla="*/ 55 h 69"/>
                <a:gd name="T20" fmla="*/ 32 w 85"/>
                <a:gd name="T21" fmla="*/ 30 h 69"/>
                <a:gd name="T22" fmla="*/ 55 w 85"/>
                <a:gd name="T23" fmla="*/ 19 h 69"/>
                <a:gd name="T24" fmla="*/ 85 w 85"/>
                <a:gd name="T25" fmla="*/ 9 h 69"/>
                <a:gd name="T26" fmla="*/ 85 w 85"/>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69"/>
                <a:gd name="T44" fmla="*/ 85 w 85"/>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69">
                  <a:moveTo>
                    <a:pt x="85" y="0"/>
                  </a:moveTo>
                  <a:lnTo>
                    <a:pt x="72" y="0"/>
                  </a:lnTo>
                  <a:lnTo>
                    <a:pt x="60" y="7"/>
                  </a:lnTo>
                  <a:lnTo>
                    <a:pt x="35" y="14"/>
                  </a:lnTo>
                  <a:lnTo>
                    <a:pt x="14" y="21"/>
                  </a:lnTo>
                  <a:lnTo>
                    <a:pt x="7" y="37"/>
                  </a:lnTo>
                  <a:lnTo>
                    <a:pt x="0" y="58"/>
                  </a:lnTo>
                  <a:lnTo>
                    <a:pt x="14" y="69"/>
                  </a:lnTo>
                  <a:lnTo>
                    <a:pt x="30" y="65"/>
                  </a:lnTo>
                  <a:lnTo>
                    <a:pt x="21" y="55"/>
                  </a:lnTo>
                  <a:lnTo>
                    <a:pt x="32" y="30"/>
                  </a:lnTo>
                  <a:lnTo>
                    <a:pt x="55" y="19"/>
                  </a:lnTo>
                  <a:lnTo>
                    <a:pt x="85" y="9"/>
                  </a:lnTo>
                  <a:lnTo>
                    <a:pt x="8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6" name="Freeform 86">
              <a:extLst>
                <a:ext uri="{FF2B5EF4-FFF2-40B4-BE49-F238E27FC236}">
                  <a16:creationId xmlns:a16="http://schemas.microsoft.com/office/drawing/2014/main" id="{4008276F-F574-ACB8-1A09-D1C2377453D1}"/>
                </a:ext>
              </a:extLst>
            </p:cNvPr>
            <p:cNvSpPr>
              <a:spLocks noChangeAspect="1"/>
            </p:cNvSpPr>
            <p:nvPr/>
          </p:nvSpPr>
          <p:spPr bwMode="auto">
            <a:xfrm>
              <a:off x="3420" y="1460"/>
              <a:ext cx="51" cy="21"/>
            </a:xfrm>
            <a:custGeom>
              <a:avLst/>
              <a:gdLst>
                <a:gd name="T0" fmla="*/ 44 w 51"/>
                <a:gd name="T1" fmla="*/ 12 h 21"/>
                <a:gd name="T2" fmla="*/ 51 w 51"/>
                <a:gd name="T3" fmla="*/ 19 h 21"/>
                <a:gd name="T4" fmla="*/ 32 w 51"/>
                <a:gd name="T5" fmla="*/ 21 h 21"/>
                <a:gd name="T6" fmla="*/ 16 w 51"/>
                <a:gd name="T7" fmla="*/ 7 h 21"/>
                <a:gd name="T8" fmla="*/ 0 w 51"/>
                <a:gd name="T9" fmla="*/ 12 h 21"/>
                <a:gd name="T10" fmla="*/ 5 w 51"/>
                <a:gd name="T11" fmla="*/ 5 h 21"/>
                <a:gd name="T12" fmla="*/ 21 w 51"/>
                <a:gd name="T13" fmla="*/ 0 h 21"/>
                <a:gd name="T14" fmla="*/ 37 w 51"/>
                <a:gd name="T15" fmla="*/ 9 h 21"/>
                <a:gd name="T16" fmla="*/ 44 w 51"/>
                <a:gd name="T17" fmla="*/ 12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1"/>
                <a:gd name="T29" fmla="*/ 51 w 5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1">
                  <a:moveTo>
                    <a:pt x="44" y="12"/>
                  </a:moveTo>
                  <a:lnTo>
                    <a:pt x="51" y="19"/>
                  </a:lnTo>
                  <a:lnTo>
                    <a:pt x="32" y="21"/>
                  </a:lnTo>
                  <a:lnTo>
                    <a:pt x="16" y="7"/>
                  </a:lnTo>
                  <a:lnTo>
                    <a:pt x="0" y="12"/>
                  </a:lnTo>
                  <a:lnTo>
                    <a:pt x="5" y="5"/>
                  </a:lnTo>
                  <a:lnTo>
                    <a:pt x="21" y="0"/>
                  </a:lnTo>
                  <a:lnTo>
                    <a:pt x="37" y="9"/>
                  </a:lnTo>
                  <a:lnTo>
                    <a:pt x="44" y="1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7" name="Freeform 87">
              <a:extLst>
                <a:ext uri="{FF2B5EF4-FFF2-40B4-BE49-F238E27FC236}">
                  <a16:creationId xmlns:a16="http://schemas.microsoft.com/office/drawing/2014/main" id="{FEC28066-8C6F-09A8-569A-4FF4FF6E5615}"/>
                </a:ext>
              </a:extLst>
            </p:cNvPr>
            <p:cNvSpPr>
              <a:spLocks noChangeAspect="1"/>
            </p:cNvSpPr>
            <p:nvPr/>
          </p:nvSpPr>
          <p:spPr bwMode="auto">
            <a:xfrm>
              <a:off x="3892" y="1532"/>
              <a:ext cx="81" cy="20"/>
            </a:xfrm>
            <a:custGeom>
              <a:avLst/>
              <a:gdLst>
                <a:gd name="T0" fmla="*/ 81 w 81"/>
                <a:gd name="T1" fmla="*/ 20 h 20"/>
                <a:gd name="T2" fmla="*/ 76 w 81"/>
                <a:gd name="T3" fmla="*/ 11 h 20"/>
                <a:gd name="T4" fmla="*/ 28 w 81"/>
                <a:gd name="T5" fmla="*/ 2 h 20"/>
                <a:gd name="T6" fmla="*/ 21 w 81"/>
                <a:gd name="T7" fmla="*/ 9 h 20"/>
                <a:gd name="T8" fmla="*/ 2 w 81"/>
                <a:gd name="T9" fmla="*/ 0 h 20"/>
                <a:gd name="T10" fmla="*/ 0 w 81"/>
                <a:gd name="T11" fmla="*/ 13 h 20"/>
                <a:gd name="T12" fmla="*/ 30 w 81"/>
                <a:gd name="T13" fmla="*/ 20 h 20"/>
                <a:gd name="T14" fmla="*/ 44 w 81"/>
                <a:gd name="T15" fmla="*/ 13 h 20"/>
                <a:gd name="T16" fmla="*/ 81 w 81"/>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20"/>
                <a:gd name="T29" fmla="*/ 81 w 8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20">
                  <a:moveTo>
                    <a:pt x="81" y="20"/>
                  </a:moveTo>
                  <a:lnTo>
                    <a:pt x="76" y="11"/>
                  </a:lnTo>
                  <a:lnTo>
                    <a:pt x="28" y="2"/>
                  </a:lnTo>
                  <a:lnTo>
                    <a:pt x="21" y="9"/>
                  </a:lnTo>
                  <a:lnTo>
                    <a:pt x="2" y="0"/>
                  </a:lnTo>
                  <a:lnTo>
                    <a:pt x="0" y="13"/>
                  </a:lnTo>
                  <a:lnTo>
                    <a:pt x="30" y="20"/>
                  </a:lnTo>
                  <a:lnTo>
                    <a:pt x="44" y="13"/>
                  </a:lnTo>
                  <a:lnTo>
                    <a:pt x="81" y="2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8" name="Freeform 88">
              <a:extLst>
                <a:ext uri="{FF2B5EF4-FFF2-40B4-BE49-F238E27FC236}">
                  <a16:creationId xmlns:a16="http://schemas.microsoft.com/office/drawing/2014/main" id="{09A5B140-5FCD-2412-B3E2-3272DCC34FE9}"/>
                </a:ext>
              </a:extLst>
            </p:cNvPr>
            <p:cNvSpPr>
              <a:spLocks noChangeAspect="1"/>
            </p:cNvSpPr>
            <p:nvPr/>
          </p:nvSpPr>
          <p:spPr bwMode="auto">
            <a:xfrm>
              <a:off x="3634" y="1462"/>
              <a:ext cx="78" cy="51"/>
            </a:xfrm>
            <a:custGeom>
              <a:avLst/>
              <a:gdLst>
                <a:gd name="T0" fmla="*/ 21 w 78"/>
                <a:gd name="T1" fmla="*/ 0 h 51"/>
                <a:gd name="T2" fmla="*/ 71 w 78"/>
                <a:gd name="T3" fmla="*/ 14 h 51"/>
                <a:gd name="T4" fmla="*/ 78 w 78"/>
                <a:gd name="T5" fmla="*/ 44 h 51"/>
                <a:gd name="T6" fmla="*/ 55 w 78"/>
                <a:gd name="T7" fmla="*/ 30 h 51"/>
                <a:gd name="T8" fmla="*/ 46 w 78"/>
                <a:gd name="T9" fmla="*/ 51 h 51"/>
                <a:gd name="T10" fmla="*/ 0 w 78"/>
                <a:gd name="T11" fmla="*/ 19 h 51"/>
                <a:gd name="T12" fmla="*/ 30 w 78"/>
                <a:gd name="T13" fmla="*/ 23 h 51"/>
                <a:gd name="T14" fmla="*/ 21 w 78"/>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51"/>
                <a:gd name="T26" fmla="*/ 78 w 7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51">
                  <a:moveTo>
                    <a:pt x="21" y="0"/>
                  </a:moveTo>
                  <a:lnTo>
                    <a:pt x="71" y="14"/>
                  </a:lnTo>
                  <a:lnTo>
                    <a:pt x="78" y="44"/>
                  </a:lnTo>
                  <a:lnTo>
                    <a:pt x="55" y="30"/>
                  </a:lnTo>
                  <a:lnTo>
                    <a:pt x="46" y="51"/>
                  </a:lnTo>
                  <a:lnTo>
                    <a:pt x="0" y="19"/>
                  </a:lnTo>
                  <a:lnTo>
                    <a:pt x="30" y="23"/>
                  </a:lnTo>
                  <a:lnTo>
                    <a:pt x="21"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09" name="Freeform 89">
              <a:extLst>
                <a:ext uri="{FF2B5EF4-FFF2-40B4-BE49-F238E27FC236}">
                  <a16:creationId xmlns:a16="http://schemas.microsoft.com/office/drawing/2014/main" id="{8EA4D279-03F9-BCFD-DAA1-3667B66A5124}"/>
                </a:ext>
              </a:extLst>
            </p:cNvPr>
            <p:cNvSpPr>
              <a:spLocks noChangeAspect="1"/>
            </p:cNvSpPr>
            <p:nvPr/>
          </p:nvSpPr>
          <p:spPr bwMode="auto">
            <a:xfrm>
              <a:off x="3061" y="1875"/>
              <a:ext cx="421" cy="550"/>
            </a:xfrm>
            <a:custGeom>
              <a:avLst/>
              <a:gdLst>
                <a:gd name="T0" fmla="*/ 260 w 421"/>
                <a:gd name="T1" fmla="*/ 41 h 550"/>
                <a:gd name="T2" fmla="*/ 228 w 421"/>
                <a:gd name="T3" fmla="*/ 48 h 550"/>
                <a:gd name="T4" fmla="*/ 196 w 421"/>
                <a:gd name="T5" fmla="*/ 36 h 550"/>
                <a:gd name="T6" fmla="*/ 179 w 421"/>
                <a:gd name="T7" fmla="*/ 4 h 550"/>
                <a:gd name="T8" fmla="*/ 140 w 421"/>
                <a:gd name="T9" fmla="*/ 4 h 550"/>
                <a:gd name="T10" fmla="*/ 99 w 421"/>
                <a:gd name="T11" fmla="*/ 16 h 550"/>
                <a:gd name="T12" fmla="*/ 55 w 421"/>
                <a:gd name="T13" fmla="*/ 34 h 550"/>
                <a:gd name="T14" fmla="*/ 34 w 421"/>
                <a:gd name="T15" fmla="*/ 66 h 550"/>
                <a:gd name="T16" fmla="*/ 2 w 421"/>
                <a:gd name="T17" fmla="*/ 115 h 550"/>
                <a:gd name="T18" fmla="*/ 0 w 421"/>
                <a:gd name="T19" fmla="*/ 170 h 550"/>
                <a:gd name="T20" fmla="*/ 23 w 421"/>
                <a:gd name="T21" fmla="*/ 207 h 550"/>
                <a:gd name="T22" fmla="*/ 44 w 421"/>
                <a:gd name="T23" fmla="*/ 232 h 550"/>
                <a:gd name="T24" fmla="*/ 80 w 421"/>
                <a:gd name="T25" fmla="*/ 253 h 550"/>
                <a:gd name="T26" fmla="*/ 126 w 421"/>
                <a:gd name="T27" fmla="*/ 234 h 550"/>
                <a:gd name="T28" fmla="*/ 163 w 421"/>
                <a:gd name="T29" fmla="*/ 251 h 550"/>
                <a:gd name="T30" fmla="*/ 156 w 421"/>
                <a:gd name="T31" fmla="*/ 278 h 550"/>
                <a:gd name="T32" fmla="*/ 179 w 421"/>
                <a:gd name="T33" fmla="*/ 322 h 550"/>
                <a:gd name="T34" fmla="*/ 177 w 421"/>
                <a:gd name="T35" fmla="*/ 380 h 550"/>
                <a:gd name="T36" fmla="*/ 168 w 421"/>
                <a:gd name="T37" fmla="*/ 414 h 550"/>
                <a:gd name="T38" fmla="*/ 175 w 421"/>
                <a:gd name="T39" fmla="*/ 437 h 550"/>
                <a:gd name="T40" fmla="*/ 202 w 421"/>
                <a:gd name="T41" fmla="*/ 499 h 550"/>
                <a:gd name="T42" fmla="*/ 209 w 421"/>
                <a:gd name="T43" fmla="*/ 541 h 550"/>
                <a:gd name="T44" fmla="*/ 251 w 421"/>
                <a:gd name="T45" fmla="*/ 550 h 550"/>
                <a:gd name="T46" fmla="*/ 278 w 421"/>
                <a:gd name="T47" fmla="*/ 518 h 550"/>
                <a:gd name="T48" fmla="*/ 285 w 421"/>
                <a:gd name="T49" fmla="*/ 492 h 550"/>
                <a:gd name="T50" fmla="*/ 318 w 421"/>
                <a:gd name="T51" fmla="*/ 467 h 550"/>
                <a:gd name="T52" fmla="*/ 311 w 421"/>
                <a:gd name="T53" fmla="*/ 437 h 550"/>
                <a:gd name="T54" fmla="*/ 350 w 421"/>
                <a:gd name="T55" fmla="*/ 416 h 550"/>
                <a:gd name="T56" fmla="*/ 352 w 421"/>
                <a:gd name="T57" fmla="*/ 377 h 550"/>
                <a:gd name="T58" fmla="*/ 347 w 421"/>
                <a:gd name="T59" fmla="*/ 333 h 550"/>
                <a:gd name="T60" fmla="*/ 380 w 421"/>
                <a:gd name="T61" fmla="*/ 292 h 550"/>
                <a:gd name="T62" fmla="*/ 405 w 421"/>
                <a:gd name="T63" fmla="*/ 267 h 550"/>
                <a:gd name="T64" fmla="*/ 419 w 421"/>
                <a:gd name="T65" fmla="*/ 246 h 550"/>
                <a:gd name="T66" fmla="*/ 419 w 421"/>
                <a:gd name="T67" fmla="*/ 211 h 550"/>
                <a:gd name="T68" fmla="*/ 403 w 421"/>
                <a:gd name="T69" fmla="*/ 218 h 550"/>
                <a:gd name="T70" fmla="*/ 341 w 421"/>
                <a:gd name="T71" fmla="*/ 170 h 550"/>
                <a:gd name="T72" fmla="*/ 318 w 421"/>
                <a:gd name="T73" fmla="*/ 92 h 550"/>
                <a:gd name="T74" fmla="*/ 306 w 421"/>
                <a:gd name="T75" fmla="*/ 53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1"/>
                <a:gd name="T115" fmla="*/ 0 h 550"/>
                <a:gd name="T116" fmla="*/ 421 w 421"/>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1" h="550">
                  <a:moveTo>
                    <a:pt x="306" y="53"/>
                  </a:moveTo>
                  <a:lnTo>
                    <a:pt x="260" y="41"/>
                  </a:lnTo>
                  <a:lnTo>
                    <a:pt x="235" y="39"/>
                  </a:lnTo>
                  <a:lnTo>
                    <a:pt x="228" y="48"/>
                  </a:lnTo>
                  <a:lnTo>
                    <a:pt x="212" y="48"/>
                  </a:lnTo>
                  <a:lnTo>
                    <a:pt x="196" y="36"/>
                  </a:lnTo>
                  <a:lnTo>
                    <a:pt x="173" y="32"/>
                  </a:lnTo>
                  <a:lnTo>
                    <a:pt x="179" y="4"/>
                  </a:lnTo>
                  <a:lnTo>
                    <a:pt x="156" y="0"/>
                  </a:lnTo>
                  <a:lnTo>
                    <a:pt x="140" y="4"/>
                  </a:lnTo>
                  <a:lnTo>
                    <a:pt x="122" y="4"/>
                  </a:lnTo>
                  <a:lnTo>
                    <a:pt x="99" y="16"/>
                  </a:lnTo>
                  <a:lnTo>
                    <a:pt x="69" y="18"/>
                  </a:lnTo>
                  <a:lnTo>
                    <a:pt x="55" y="34"/>
                  </a:lnTo>
                  <a:lnTo>
                    <a:pt x="41" y="43"/>
                  </a:lnTo>
                  <a:lnTo>
                    <a:pt x="34" y="66"/>
                  </a:lnTo>
                  <a:lnTo>
                    <a:pt x="21" y="80"/>
                  </a:lnTo>
                  <a:lnTo>
                    <a:pt x="2" y="115"/>
                  </a:lnTo>
                  <a:lnTo>
                    <a:pt x="7" y="140"/>
                  </a:lnTo>
                  <a:lnTo>
                    <a:pt x="0" y="170"/>
                  </a:lnTo>
                  <a:lnTo>
                    <a:pt x="4" y="195"/>
                  </a:lnTo>
                  <a:lnTo>
                    <a:pt x="23" y="207"/>
                  </a:lnTo>
                  <a:lnTo>
                    <a:pt x="30" y="228"/>
                  </a:lnTo>
                  <a:lnTo>
                    <a:pt x="44" y="232"/>
                  </a:lnTo>
                  <a:lnTo>
                    <a:pt x="53" y="246"/>
                  </a:lnTo>
                  <a:lnTo>
                    <a:pt x="80" y="253"/>
                  </a:lnTo>
                  <a:lnTo>
                    <a:pt x="117" y="248"/>
                  </a:lnTo>
                  <a:lnTo>
                    <a:pt x="126" y="234"/>
                  </a:lnTo>
                  <a:lnTo>
                    <a:pt x="143" y="251"/>
                  </a:lnTo>
                  <a:lnTo>
                    <a:pt x="163" y="251"/>
                  </a:lnTo>
                  <a:lnTo>
                    <a:pt x="170" y="260"/>
                  </a:lnTo>
                  <a:lnTo>
                    <a:pt x="156" y="278"/>
                  </a:lnTo>
                  <a:lnTo>
                    <a:pt x="156" y="301"/>
                  </a:lnTo>
                  <a:lnTo>
                    <a:pt x="179" y="322"/>
                  </a:lnTo>
                  <a:lnTo>
                    <a:pt x="182" y="352"/>
                  </a:lnTo>
                  <a:lnTo>
                    <a:pt x="177" y="380"/>
                  </a:lnTo>
                  <a:lnTo>
                    <a:pt x="175" y="398"/>
                  </a:lnTo>
                  <a:lnTo>
                    <a:pt x="168" y="414"/>
                  </a:lnTo>
                  <a:lnTo>
                    <a:pt x="175" y="423"/>
                  </a:lnTo>
                  <a:lnTo>
                    <a:pt x="175" y="437"/>
                  </a:lnTo>
                  <a:lnTo>
                    <a:pt x="191" y="449"/>
                  </a:lnTo>
                  <a:lnTo>
                    <a:pt x="202" y="499"/>
                  </a:lnTo>
                  <a:lnTo>
                    <a:pt x="209" y="506"/>
                  </a:lnTo>
                  <a:lnTo>
                    <a:pt x="209" y="541"/>
                  </a:lnTo>
                  <a:lnTo>
                    <a:pt x="216" y="550"/>
                  </a:lnTo>
                  <a:lnTo>
                    <a:pt x="251" y="550"/>
                  </a:lnTo>
                  <a:lnTo>
                    <a:pt x="272" y="538"/>
                  </a:lnTo>
                  <a:lnTo>
                    <a:pt x="278" y="518"/>
                  </a:lnTo>
                  <a:lnTo>
                    <a:pt x="285" y="513"/>
                  </a:lnTo>
                  <a:lnTo>
                    <a:pt x="285" y="492"/>
                  </a:lnTo>
                  <a:lnTo>
                    <a:pt x="301" y="485"/>
                  </a:lnTo>
                  <a:lnTo>
                    <a:pt x="318" y="467"/>
                  </a:lnTo>
                  <a:lnTo>
                    <a:pt x="318" y="451"/>
                  </a:lnTo>
                  <a:lnTo>
                    <a:pt x="311" y="437"/>
                  </a:lnTo>
                  <a:lnTo>
                    <a:pt x="320" y="428"/>
                  </a:lnTo>
                  <a:lnTo>
                    <a:pt x="350" y="416"/>
                  </a:lnTo>
                  <a:lnTo>
                    <a:pt x="354" y="400"/>
                  </a:lnTo>
                  <a:lnTo>
                    <a:pt x="352" y="377"/>
                  </a:lnTo>
                  <a:lnTo>
                    <a:pt x="347" y="370"/>
                  </a:lnTo>
                  <a:lnTo>
                    <a:pt x="347" y="333"/>
                  </a:lnTo>
                  <a:lnTo>
                    <a:pt x="359" y="310"/>
                  </a:lnTo>
                  <a:lnTo>
                    <a:pt x="380" y="292"/>
                  </a:lnTo>
                  <a:lnTo>
                    <a:pt x="394" y="285"/>
                  </a:lnTo>
                  <a:lnTo>
                    <a:pt x="405" y="267"/>
                  </a:lnTo>
                  <a:lnTo>
                    <a:pt x="407" y="257"/>
                  </a:lnTo>
                  <a:lnTo>
                    <a:pt x="419" y="246"/>
                  </a:lnTo>
                  <a:lnTo>
                    <a:pt x="421" y="228"/>
                  </a:lnTo>
                  <a:lnTo>
                    <a:pt x="419" y="211"/>
                  </a:lnTo>
                  <a:lnTo>
                    <a:pt x="410" y="211"/>
                  </a:lnTo>
                  <a:lnTo>
                    <a:pt x="403" y="218"/>
                  </a:lnTo>
                  <a:lnTo>
                    <a:pt x="380" y="216"/>
                  </a:lnTo>
                  <a:lnTo>
                    <a:pt x="341" y="170"/>
                  </a:lnTo>
                  <a:lnTo>
                    <a:pt x="336" y="145"/>
                  </a:lnTo>
                  <a:lnTo>
                    <a:pt x="318" y="92"/>
                  </a:lnTo>
                  <a:lnTo>
                    <a:pt x="308" y="59"/>
                  </a:lnTo>
                  <a:lnTo>
                    <a:pt x="306" y="5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0" name="Freeform 90">
              <a:extLst>
                <a:ext uri="{FF2B5EF4-FFF2-40B4-BE49-F238E27FC236}">
                  <a16:creationId xmlns:a16="http://schemas.microsoft.com/office/drawing/2014/main" id="{82716C4A-73FA-50C2-8CA3-5C2DF62C39C5}"/>
                </a:ext>
              </a:extLst>
            </p:cNvPr>
            <p:cNvSpPr>
              <a:spLocks noChangeAspect="1"/>
            </p:cNvSpPr>
            <p:nvPr/>
          </p:nvSpPr>
          <p:spPr bwMode="auto">
            <a:xfrm>
              <a:off x="3427" y="2236"/>
              <a:ext cx="44" cy="97"/>
            </a:xfrm>
            <a:custGeom>
              <a:avLst/>
              <a:gdLst>
                <a:gd name="T0" fmla="*/ 32 w 44"/>
                <a:gd name="T1" fmla="*/ 2 h 97"/>
                <a:gd name="T2" fmla="*/ 25 w 44"/>
                <a:gd name="T3" fmla="*/ 23 h 97"/>
                <a:gd name="T4" fmla="*/ 5 w 44"/>
                <a:gd name="T5" fmla="*/ 37 h 97"/>
                <a:gd name="T6" fmla="*/ 0 w 44"/>
                <a:gd name="T7" fmla="*/ 74 h 97"/>
                <a:gd name="T8" fmla="*/ 5 w 44"/>
                <a:gd name="T9" fmla="*/ 97 h 97"/>
                <a:gd name="T10" fmla="*/ 25 w 44"/>
                <a:gd name="T11" fmla="*/ 97 h 97"/>
                <a:gd name="T12" fmla="*/ 37 w 44"/>
                <a:gd name="T13" fmla="*/ 53 h 97"/>
                <a:gd name="T14" fmla="*/ 44 w 44"/>
                <a:gd name="T15" fmla="*/ 25 h 97"/>
                <a:gd name="T16" fmla="*/ 39 w 44"/>
                <a:gd name="T17" fmla="*/ 0 h 97"/>
                <a:gd name="T18" fmla="*/ 32 w 44"/>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7"/>
                <a:gd name="T32" fmla="*/ 44 w 4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7">
                  <a:moveTo>
                    <a:pt x="32" y="2"/>
                  </a:moveTo>
                  <a:lnTo>
                    <a:pt x="25" y="23"/>
                  </a:lnTo>
                  <a:lnTo>
                    <a:pt x="5" y="37"/>
                  </a:lnTo>
                  <a:lnTo>
                    <a:pt x="0" y="74"/>
                  </a:lnTo>
                  <a:lnTo>
                    <a:pt x="5" y="97"/>
                  </a:lnTo>
                  <a:lnTo>
                    <a:pt x="25" y="97"/>
                  </a:lnTo>
                  <a:lnTo>
                    <a:pt x="37" y="53"/>
                  </a:lnTo>
                  <a:lnTo>
                    <a:pt x="44" y="25"/>
                  </a:lnTo>
                  <a:lnTo>
                    <a:pt x="39" y="0"/>
                  </a:lnTo>
                  <a:lnTo>
                    <a:pt x="32" y="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1" name="Freeform 91">
              <a:extLst>
                <a:ext uri="{FF2B5EF4-FFF2-40B4-BE49-F238E27FC236}">
                  <a16:creationId xmlns:a16="http://schemas.microsoft.com/office/drawing/2014/main" id="{C2152230-75A0-FA7F-EDD4-3E688E72CC00}"/>
                </a:ext>
              </a:extLst>
            </p:cNvPr>
            <p:cNvSpPr>
              <a:spLocks noChangeAspect="1"/>
            </p:cNvSpPr>
            <p:nvPr/>
          </p:nvSpPr>
          <p:spPr bwMode="auto">
            <a:xfrm>
              <a:off x="3653" y="2091"/>
              <a:ext cx="18" cy="32"/>
            </a:xfrm>
            <a:custGeom>
              <a:avLst/>
              <a:gdLst>
                <a:gd name="T0" fmla="*/ 6 w 18"/>
                <a:gd name="T1" fmla="*/ 0 h 32"/>
                <a:gd name="T2" fmla="*/ 0 w 18"/>
                <a:gd name="T3" fmla="*/ 21 h 32"/>
                <a:gd name="T4" fmla="*/ 6 w 18"/>
                <a:gd name="T5" fmla="*/ 32 h 32"/>
                <a:gd name="T6" fmla="*/ 18 w 18"/>
                <a:gd name="T7" fmla="*/ 25 h 32"/>
                <a:gd name="T8" fmla="*/ 13 w 18"/>
                <a:gd name="T9" fmla="*/ 16 h 32"/>
                <a:gd name="T10" fmla="*/ 6 w 18"/>
                <a:gd name="T11" fmla="*/ 0 h 32"/>
                <a:gd name="T12" fmla="*/ 0 60000 65536"/>
                <a:gd name="T13" fmla="*/ 0 60000 65536"/>
                <a:gd name="T14" fmla="*/ 0 60000 65536"/>
                <a:gd name="T15" fmla="*/ 0 60000 65536"/>
                <a:gd name="T16" fmla="*/ 0 60000 65536"/>
                <a:gd name="T17" fmla="*/ 0 60000 65536"/>
                <a:gd name="T18" fmla="*/ 0 w 18"/>
                <a:gd name="T19" fmla="*/ 0 h 32"/>
                <a:gd name="T20" fmla="*/ 18 w 1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8" h="32">
                  <a:moveTo>
                    <a:pt x="6" y="0"/>
                  </a:moveTo>
                  <a:lnTo>
                    <a:pt x="0" y="21"/>
                  </a:lnTo>
                  <a:lnTo>
                    <a:pt x="6" y="32"/>
                  </a:lnTo>
                  <a:lnTo>
                    <a:pt x="18" y="25"/>
                  </a:lnTo>
                  <a:lnTo>
                    <a:pt x="13" y="16"/>
                  </a:lnTo>
                  <a:lnTo>
                    <a:pt x="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2" name="Freeform 92">
              <a:extLst>
                <a:ext uri="{FF2B5EF4-FFF2-40B4-BE49-F238E27FC236}">
                  <a16:creationId xmlns:a16="http://schemas.microsoft.com/office/drawing/2014/main" id="{DE504C86-B140-585F-56BE-B294399C8DD8}"/>
                </a:ext>
              </a:extLst>
            </p:cNvPr>
            <p:cNvSpPr>
              <a:spLocks noChangeAspect="1"/>
            </p:cNvSpPr>
            <p:nvPr/>
          </p:nvSpPr>
          <p:spPr bwMode="auto">
            <a:xfrm>
              <a:off x="3832" y="2116"/>
              <a:ext cx="60" cy="76"/>
            </a:xfrm>
            <a:custGeom>
              <a:avLst/>
              <a:gdLst>
                <a:gd name="T0" fmla="*/ 55 w 60"/>
                <a:gd name="T1" fmla="*/ 10 h 76"/>
                <a:gd name="T2" fmla="*/ 48 w 60"/>
                <a:gd name="T3" fmla="*/ 0 h 76"/>
                <a:gd name="T4" fmla="*/ 28 w 60"/>
                <a:gd name="T5" fmla="*/ 30 h 76"/>
                <a:gd name="T6" fmla="*/ 2 w 60"/>
                <a:gd name="T7" fmla="*/ 37 h 76"/>
                <a:gd name="T8" fmla="*/ 0 w 60"/>
                <a:gd name="T9" fmla="*/ 53 h 76"/>
                <a:gd name="T10" fmla="*/ 16 w 60"/>
                <a:gd name="T11" fmla="*/ 74 h 76"/>
                <a:gd name="T12" fmla="*/ 39 w 60"/>
                <a:gd name="T13" fmla="*/ 76 h 76"/>
                <a:gd name="T14" fmla="*/ 48 w 60"/>
                <a:gd name="T15" fmla="*/ 58 h 76"/>
                <a:gd name="T16" fmla="*/ 60 w 60"/>
                <a:gd name="T17" fmla="*/ 49 h 76"/>
                <a:gd name="T18" fmla="*/ 55 w 60"/>
                <a:gd name="T19" fmla="*/ 33 h 76"/>
                <a:gd name="T20" fmla="*/ 60 w 60"/>
                <a:gd name="T21" fmla="*/ 21 h 76"/>
                <a:gd name="T22" fmla="*/ 55 w 60"/>
                <a:gd name="T23" fmla="*/ 1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76"/>
                <a:gd name="T38" fmla="*/ 60 w 60"/>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76">
                  <a:moveTo>
                    <a:pt x="55" y="10"/>
                  </a:moveTo>
                  <a:lnTo>
                    <a:pt x="48" y="0"/>
                  </a:lnTo>
                  <a:lnTo>
                    <a:pt x="28" y="30"/>
                  </a:lnTo>
                  <a:lnTo>
                    <a:pt x="2" y="37"/>
                  </a:lnTo>
                  <a:lnTo>
                    <a:pt x="0" y="53"/>
                  </a:lnTo>
                  <a:lnTo>
                    <a:pt x="16" y="74"/>
                  </a:lnTo>
                  <a:lnTo>
                    <a:pt x="39" y="76"/>
                  </a:lnTo>
                  <a:lnTo>
                    <a:pt x="48" y="58"/>
                  </a:lnTo>
                  <a:lnTo>
                    <a:pt x="60" y="49"/>
                  </a:lnTo>
                  <a:lnTo>
                    <a:pt x="55" y="33"/>
                  </a:lnTo>
                  <a:lnTo>
                    <a:pt x="60" y="21"/>
                  </a:lnTo>
                  <a:lnTo>
                    <a:pt x="55" y="1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3" name="Freeform 93">
              <a:extLst>
                <a:ext uri="{FF2B5EF4-FFF2-40B4-BE49-F238E27FC236}">
                  <a16:creationId xmlns:a16="http://schemas.microsoft.com/office/drawing/2014/main" id="{C5267A3A-6294-EF13-77D0-A49E0CBCA226}"/>
                </a:ext>
              </a:extLst>
            </p:cNvPr>
            <p:cNvSpPr>
              <a:spLocks noChangeAspect="1"/>
            </p:cNvSpPr>
            <p:nvPr/>
          </p:nvSpPr>
          <p:spPr bwMode="auto">
            <a:xfrm>
              <a:off x="3740" y="2123"/>
              <a:ext cx="76" cy="88"/>
            </a:xfrm>
            <a:custGeom>
              <a:avLst/>
              <a:gdLst>
                <a:gd name="T0" fmla="*/ 0 w 76"/>
                <a:gd name="T1" fmla="*/ 0 h 88"/>
                <a:gd name="T2" fmla="*/ 18 w 76"/>
                <a:gd name="T3" fmla="*/ 7 h 88"/>
                <a:gd name="T4" fmla="*/ 35 w 76"/>
                <a:gd name="T5" fmla="*/ 35 h 88"/>
                <a:gd name="T6" fmla="*/ 58 w 76"/>
                <a:gd name="T7" fmla="*/ 53 h 88"/>
                <a:gd name="T8" fmla="*/ 76 w 76"/>
                <a:gd name="T9" fmla="*/ 65 h 88"/>
                <a:gd name="T10" fmla="*/ 71 w 76"/>
                <a:gd name="T11" fmla="*/ 88 h 88"/>
                <a:gd name="T12" fmla="*/ 46 w 76"/>
                <a:gd name="T13" fmla="*/ 81 h 88"/>
                <a:gd name="T14" fmla="*/ 28 w 76"/>
                <a:gd name="T15" fmla="*/ 42 h 88"/>
                <a:gd name="T16" fmla="*/ 11 w 76"/>
                <a:gd name="T17" fmla="*/ 16 h 88"/>
                <a:gd name="T18" fmla="*/ 0 w 7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0" y="0"/>
                  </a:moveTo>
                  <a:lnTo>
                    <a:pt x="18" y="7"/>
                  </a:lnTo>
                  <a:lnTo>
                    <a:pt x="35" y="35"/>
                  </a:lnTo>
                  <a:lnTo>
                    <a:pt x="58" y="53"/>
                  </a:lnTo>
                  <a:lnTo>
                    <a:pt x="76" y="65"/>
                  </a:lnTo>
                  <a:lnTo>
                    <a:pt x="71" y="88"/>
                  </a:lnTo>
                  <a:lnTo>
                    <a:pt x="46" y="81"/>
                  </a:lnTo>
                  <a:lnTo>
                    <a:pt x="28" y="42"/>
                  </a:lnTo>
                  <a:lnTo>
                    <a:pt x="11" y="16"/>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4" name="Freeform 94">
              <a:extLst>
                <a:ext uri="{FF2B5EF4-FFF2-40B4-BE49-F238E27FC236}">
                  <a16:creationId xmlns:a16="http://schemas.microsoft.com/office/drawing/2014/main" id="{1036BB66-2161-1EBB-F2E0-C04174D73767}"/>
                </a:ext>
              </a:extLst>
            </p:cNvPr>
            <p:cNvSpPr>
              <a:spLocks noChangeAspect="1"/>
            </p:cNvSpPr>
            <p:nvPr/>
          </p:nvSpPr>
          <p:spPr bwMode="auto">
            <a:xfrm>
              <a:off x="3954" y="2174"/>
              <a:ext cx="200" cy="78"/>
            </a:xfrm>
            <a:custGeom>
              <a:avLst/>
              <a:gdLst>
                <a:gd name="T0" fmla="*/ 37 w 200"/>
                <a:gd name="T1" fmla="*/ 14 h 78"/>
                <a:gd name="T2" fmla="*/ 25 w 200"/>
                <a:gd name="T3" fmla="*/ 0 h 78"/>
                <a:gd name="T4" fmla="*/ 0 w 200"/>
                <a:gd name="T5" fmla="*/ 0 h 78"/>
                <a:gd name="T6" fmla="*/ 30 w 200"/>
                <a:gd name="T7" fmla="*/ 16 h 78"/>
                <a:gd name="T8" fmla="*/ 12 w 200"/>
                <a:gd name="T9" fmla="*/ 18 h 78"/>
                <a:gd name="T10" fmla="*/ 14 w 200"/>
                <a:gd name="T11" fmla="*/ 28 h 78"/>
                <a:gd name="T12" fmla="*/ 53 w 200"/>
                <a:gd name="T13" fmla="*/ 37 h 78"/>
                <a:gd name="T14" fmla="*/ 46 w 200"/>
                <a:gd name="T15" fmla="*/ 55 h 78"/>
                <a:gd name="T16" fmla="*/ 76 w 200"/>
                <a:gd name="T17" fmla="*/ 62 h 78"/>
                <a:gd name="T18" fmla="*/ 88 w 200"/>
                <a:gd name="T19" fmla="*/ 55 h 78"/>
                <a:gd name="T20" fmla="*/ 111 w 200"/>
                <a:gd name="T21" fmla="*/ 76 h 78"/>
                <a:gd name="T22" fmla="*/ 145 w 200"/>
                <a:gd name="T23" fmla="*/ 76 h 78"/>
                <a:gd name="T24" fmla="*/ 152 w 200"/>
                <a:gd name="T25" fmla="*/ 62 h 78"/>
                <a:gd name="T26" fmla="*/ 193 w 200"/>
                <a:gd name="T27" fmla="*/ 78 h 78"/>
                <a:gd name="T28" fmla="*/ 200 w 200"/>
                <a:gd name="T29" fmla="*/ 64 h 78"/>
                <a:gd name="T30" fmla="*/ 168 w 200"/>
                <a:gd name="T31" fmla="*/ 60 h 78"/>
                <a:gd name="T32" fmla="*/ 141 w 200"/>
                <a:gd name="T33" fmla="*/ 32 h 78"/>
                <a:gd name="T34" fmla="*/ 117 w 200"/>
                <a:gd name="T35" fmla="*/ 39 h 78"/>
                <a:gd name="T36" fmla="*/ 76 w 200"/>
                <a:gd name="T37" fmla="*/ 28 h 78"/>
                <a:gd name="T38" fmla="*/ 51 w 200"/>
                <a:gd name="T39" fmla="*/ 9 h 78"/>
                <a:gd name="T40" fmla="*/ 37 w 200"/>
                <a:gd name="T41" fmla="*/ 14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78"/>
                <a:gd name="T65" fmla="*/ 200 w 200"/>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78">
                  <a:moveTo>
                    <a:pt x="37" y="14"/>
                  </a:moveTo>
                  <a:lnTo>
                    <a:pt x="25" y="0"/>
                  </a:lnTo>
                  <a:lnTo>
                    <a:pt x="0" y="0"/>
                  </a:lnTo>
                  <a:lnTo>
                    <a:pt x="30" y="16"/>
                  </a:lnTo>
                  <a:lnTo>
                    <a:pt x="12" y="18"/>
                  </a:lnTo>
                  <a:lnTo>
                    <a:pt x="14" y="28"/>
                  </a:lnTo>
                  <a:lnTo>
                    <a:pt x="53" y="37"/>
                  </a:lnTo>
                  <a:lnTo>
                    <a:pt x="46" y="55"/>
                  </a:lnTo>
                  <a:lnTo>
                    <a:pt x="76" y="62"/>
                  </a:lnTo>
                  <a:lnTo>
                    <a:pt x="88" y="55"/>
                  </a:lnTo>
                  <a:lnTo>
                    <a:pt x="111" y="76"/>
                  </a:lnTo>
                  <a:lnTo>
                    <a:pt x="145" y="76"/>
                  </a:lnTo>
                  <a:lnTo>
                    <a:pt x="152" y="62"/>
                  </a:lnTo>
                  <a:lnTo>
                    <a:pt x="193" y="78"/>
                  </a:lnTo>
                  <a:lnTo>
                    <a:pt x="200" y="64"/>
                  </a:lnTo>
                  <a:lnTo>
                    <a:pt x="168" y="60"/>
                  </a:lnTo>
                  <a:lnTo>
                    <a:pt x="141" y="32"/>
                  </a:lnTo>
                  <a:lnTo>
                    <a:pt x="117" y="39"/>
                  </a:lnTo>
                  <a:lnTo>
                    <a:pt x="76" y="28"/>
                  </a:lnTo>
                  <a:lnTo>
                    <a:pt x="51" y="9"/>
                  </a:lnTo>
                  <a:lnTo>
                    <a:pt x="37" y="1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5" name="Freeform 95">
              <a:extLst>
                <a:ext uri="{FF2B5EF4-FFF2-40B4-BE49-F238E27FC236}">
                  <a16:creationId xmlns:a16="http://schemas.microsoft.com/office/drawing/2014/main" id="{89F4B681-1F04-699F-56E1-64E464AC9938}"/>
                </a:ext>
              </a:extLst>
            </p:cNvPr>
            <p:cNvSpPr>
              <a:spLocks noChangeAspect="1"/>
            </p:cNvSpPr>
            <p:nvPr/>
          </p:nvSpPr>
          <p:spPr bwMode="auto">
            <a:xfrm>
              <a:off x="3839" y="2245"/>
              <a:ext cx="253" cy="217"/>
            </a:xfrm>
            <a:custGeom>
              <a:avLst/>
              <a:gdLst>
                <a:gd name="T0" fmla="*/ 189 w 253"/>
                <a:gd name="T1" fmla="*/ 0 h 217"/>
                <a:gd name="T2" fmla="*/ 180 w 253"/>
                <a:gd name="T3" fmla="*/ 23 h 217"/>
                <a:gd name="T4" fmla="*/ 180 w 253"/>
                <a:gd name="T5" fmla="*/ 46 h 217"/>
                <a:gd name="T6" fmla="*/ 159 w 253"/>
                <a:gd name="T7" fmla="*/ 42 h 217"/>
                <a:gd name="T8" fmla="*/ 152 w 253"/>
                <a:gd name="T9" fmla="*/ 10 h 217"/>
                <a:gd name="T10" fmla="*/ 124 w 253"/>
                <a:gd name="T11" fmla="*/ 0 h 217"/>
                <a:gd name="T12" fmla="*/ 108 w 253"/>
                <a:gd name="T13" fmla="*/ 10 h 217"/>
                <a:gd name="T14" fmla="*/ 101 w 253"/>
                <a:gd name="T15" fmla="*/ 28 h 217"/>
                <a:gd name="T16" fmla="*/ 87 w 253"/>
                <a:gd name="T17" fmla="*/ 19 h 217"/>
                <a:gd name="T18" fmla="*/ 74 w 253"/>
                <a:gd name="T19" fmla="*/ 39 h 217"/>
                <a:gd name="T20" fmla="*/ 55 w 253"/>
                <a:gd name="T21" fmla="*/ 44 h 217"/>
                <a:gd name="T22" fmla="*/ 53 w 253"/>
                <a:gd name="T23" fmla="*/ 60 h 217"/>
                <a:gd name="T24" fmla="*/ 7 w 253"/>
                <a:gd name="T25" fmla="*/ 79 h 217"/>
                <a:gd name="T26" fmla="*/ 0 w 253"/>
                <a:gd name="T27" fmla="*/ 118 h 217"/>
                <a:gd name="T28" fmla="*/ 14 w 253"/>
                <a:gd name="T29" fmla="*/ 155 h 217"/>
                <a:gd name="T30" fmla="*/ 0 w 253"/>
                <a:gd name="T31" fmla="*/ 164 h 217"/>
                <a:gd name="T32" fmla="*/ 11 w 253"/>
                <a:gd name="T33" fmla="*/ 178 h 217"/>
                <a:gd name="T34" fmla="*/ 46 w 253"/>
                <a:gd name="T35" fmla="*/ 180 h 217"/>
                <a:gd name="T36" fmla="*/ 78 w 253"/>
                <a:gd name="T37" fmla="*/ 159 h 217"/>
                <a:gd name="T38" fmla="*/ 106 w 253"/>
                <a:gd name="T39" fmla="*/ 155 h 217"/>
                <a:gd name="T40" fmla="*/ 129 w 253"/>
                <a:gd name="T41" fmla="*/ 182 h 217"/>
                <a:gd name="T42" fmla="*/ 140 w 253"/>
                <a:gd name="T43" fmla="*/ 168 h 217"/>
                <a:gd name="T44" fmla="*/ 147 w 253"/>
                <a:gd name="T45" fmla="*/ 198 h 217"/>
                <a:gd name="T46" fmla="*/ 163 w 253"/>
                <a:gd name="T47" fmla="*/ 208 h 217"/>
                <a:gd name="T48" fmla="*/ 182 w 253"/>
                <a:gd name="T49" fmla="*/ 203 h 217"/>
                <a:gd name="T50" fmla="*/ 198 w 253"/>
                <a:gd name="T51" fmla="*/ 217 h 217"/>
                <a:gd name="T52" fmla="*/ 228 w 253"/>
                <a:gd name="T53" fmla="*/ 185 h 217"/>
                <a:gd name="T54" fmla="*/ 239 w 253"/>
                <a:gd name="T55" fmla="*/ 145 h 217"/>
                <a:gd name="T56" fmla="*/ 253 w 253"/>
                <a:gd name="T57" fmla="*/ 141 h 217"/>
                <a:gd name="T58" fmla="*/ 246 w 253"/>
                <a:gd name="T59" fmla="*/ 111 h 217"/>
                <a:gd name="T60" fmla="*/ 232 w 253"/>
                <a:gd name="T61" fmla="*/ 88 h 217"/>
                <a:gd name="T62" fmla="*/ 221 w 253"/>
                <a:gd name="T63" fmla="*/ 62 h 217"/>
                <a:gd name="T64" fmla="*/ 205 w 253"/>
                <a:gd name="T65" fmla="*/ 58 h 217"/>
                <a:gd name="T66" fmla="*/ 196 w 253"/>
                <a:gd name="T67" fmla="*/ 19 h 217"/>
                <a:gd name="T68" fmla="*/ 189 w 253"/>
                <a:gd name="T69" fmla="*/ 0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217"/>
                <a:gd name="T107" fmla="*/ 253 w 253"/>
                <a:gd name="T108" fmla="*/ 217 h 2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217">
                  <a:moveTo>
                    <a:pt x="189" y="0"/>
                  </a:moveTo>
                  <a:lnTo>
                    <a:pt x="180" y="23"/>
                  </a:lnTo>
                  <a:lnTo>
                    <a:pt x="180" y="46"/>
                  </a:lnTo>
                  <a:lnTo>
                    <a:pt x="159" y="42"/>
                  </a:lnTo>
                  <a:lnTo>
                    <a:pt x="152" y="10"/>
                  </a:lnTo>
                  <a:lnTo>
                    <a:pt x="124" y="0"/>
                  </a:lnTo>
                  <a:lnTo>
                    <a:pt x="108" y="10"/>
                  </a:lnTo>
                  <a:lnTo>
                    <a:pt x="101" y="28"/>
                  </a:lnTo>
                  <a:lnTo>
                    <a:pt x="87" y="19"/>
                  </a:lnTo>
                  <a:lnTo>
                    <a:pt x="74" y="39"/>
                  </a:lnTo>
                  <a:lnTo>
                    <a:pt x="55" y="44"/>
                  </a:lnTo>
                  <a:lnTo>
                    <a:pt x="53" y="60"/>
                  </a:lnTo>
                  <a:lnTo>
                    <a:pt x="7" y="79"/>
                  </a:lnTo>
                  <a:lnTo>
                    <a:pt x="0" y="118"/>
                  </a:lnTo>
                  <a:lnTo>
                    <a:pt x="14" y="155"/>
                  </a:lnTo>
                  <a:lnTo>
                    <a:pt x="0" y="164"/>
                  </a:lnTo>
                  <a:lnTo>
                    <a:pt x="11" y="178"/>
                  </a:lnTo>
                  <a:lnTo>
                    <a:pt x="46" y="180"/>
                  </a:lnTo>
                  <a:lnTo>
                    <a:pt x="78" y="159"/>
                  </a:lnTo>
                  <a:lnTo>
                    <a:pt x="106" y="155"/>
                  </a:lnTo>
                  <a:lnTo>
                    <a:pt x="129" y="182"/>
                  </a:lnTo>
                  <a:lnTo>
                    <a:pt x="140" y="168"/>
                  </a:lnTo>
                  <a:lnTo>
                    <a:pt x="147" y="198"/>
                  </a:lnTo>
                  <a:lnTo>
                    <a:pt x="163" y="208"/>
                  </a:lnTo>
                  <a:lnTo>
                    <a:pt x="182" y="203"/>
                  </a:lnTo>
                  <a:lnTo>
                    <a:pt x="198" y="217"/>
                  </a:lnTo>
                  <a:lnTo>
                    <a:pt x="228" y="185"/>
                  </a:lnTo>
                  <a:lnTo>
                    <a:pt x="239" y="145"/>
                  </a:lnTo>
                  <a:lnTo>
                    <a:pt x="253" y="141"/>
                  </a:lnTo>
                  <a:lnTo>
                    <a:pt x="246" y="111"/>
                  </a:lnTo>
                  <a:lnTo>
                    <a:pt x="232" y="88"/>
                  </a:lnTo>
                  <a:lnTo>
                    <a:pt x="221" y="62"/>
                  </a:lnTo>
                  <a:lnTo>
                    <a:pt x="205" y="58"/>
                  </a:lnTo>
                  <a:lnTo>
                    <a:pt x="196" y="19"/>
                  </a:lnTo>
                  <a:lnTo>
                    <a:pt x="189"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6" name="Freeform 96">
              <a:extLst>
                <a:ext uri="{FF2B5EF4-FFF2-40B4-BE49-F238E27FC236}">
                  <a16:creationId xmlns:a16="http://schemas.microsoft.com/office/drawing/2014/main" id="{D1B1393D-AB15-F3B8-566C-46AEC50F838E}"/>
                </a:ext>
              </a:extLst>
            </p:cNvPr>
            <p:cNvSpPr>
              <a:spLocks noChangeAspect="1"/>
            </p:cNvSpPr>
            <p:nvPr/>
          </p:nvSpPr>
          <p:spPr bwMode="auto">
            <a:xfrm>
              <a:off x="3945" y="1870"/>
              <a:ext cx="67" cy="60"/>
            </a:xfrm>
            <a:custGeom>
              <a:avLst/>
              <a:gdLst>
                <a:gd name="T0" fmla="*/ 46 w 67"/>
                <a:gd name="T1" fmla="*/ 0 h 60"/>
                <a:gd name="T2" fmla="*/ 48 w 67"/>
                <a:gd name="T3" fmla="*/ 21 h 60"/>
                <a:gd name="T4" fmla="*/ 32 w 67"/>
                <a:gd name="T5" fmla="*/ 41 h 60"/>
                <a:gd name="T6" fmla="*/ 7 w 67"/>
                <a:gd name="T7" fmla="*/ 46 h 60"/>
                <a:gd name="T8" fmla="*/ 0 w 67"/>
                <a:gd name="T9" fmla="*/ 55 h 60"/>
                <a:gd name="T10" fmla="*/ 32 w 67"/>
                <a:gd name="T11" fmla="*/ 53 h 60"/>
                <a:gd name="T12" fmla="*/ 39 w 67"/>
                <a:gd name="T13" fmla="*/ 60 h 60"/>
                <a:gd name="T14" fmla="*/ 67 w 67"/>
                <a:gd name="T15" fmla="*/ 39 h 60"/>
                <a:gd name="T16" fmla="*/ 62 w 67"/>
                <a:gd name="T17" fmla="*/ 21 h 60"/>
                <a:gd name="T18" fmla="*/ 53 w 67"/>
                <a:gd name="T19" fmla="*/ 0 h 60"/>
                <a:gd name="T20" fmla="*/ 46 w 67"/>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0"/>
                <a:gd name="T35" fmla="*/ 67 w 67"/>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0">
                  <a:moveTo>
                    <a:pt x="46" y="0"/>
                  </a:moveTo>
                  <a:lnTo>
                    <a:pt x="48" y="21"/>
                  </a:lnTo>
                  <a:lnTo>
                    <a:pt x="32" y="41"/>
                  </a:lnTo>
                  <a:lnTo>
                    <a:pt x="7" y="46"/>
                  </a:lnTo>
                  <a:lnTo>
                    <a:pt x="0" y="55"/>
                  </a:lnTo>
                  <a:lnTo>
                    <a:pt x="32" y="53"/>
                  </a:lnTo>
                  <a:lnTo>
                    <a:pt x="39" y="60"/>
                  </a:lnTo>
                  <a:lnTo>
                    <a:pt x="67" y="39"/>
                  </a:lnTo>
                  <a:lnTo>
                    <a:pt x="62" y="21"/>
                  </a:lnTo>
                  <a:lnTo>
                    <a:pt x="53" y="0"/>
                  </a:lnTo>
                  <a:lnTo>
                    <a:pt x="4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7" name="Freeform 97">
              <a:extLst>
                <a:ext uri="{FF2B5EF4-FFF2-40B4-BE49-F238E27FC236}">
                  <a16:creationId xmlns:a16="http://schemas.microsoft.com/office/drawing/2014/main" id="{195643B2-4733-B89E-1931-150BC75CE300}"/>
                </a:ext>
              </a:extLst>
            </p:cNvPr>
            <p:cNvSpPr>
              <a:spLocks noChangeAspect="1"/>
            </p:cNvSpPr>
            <p:nvPr/>
          </p:nvSpPr>
          <p:spPr bwMode="auto">
            <a:xfrm>
              <a:off x="3901" y="1990"/>
              <a:ext cx="16" cy="30"/>
            </a:xfrm>
            <a:custGeom>
              <a:avLst/>
              <a:gdLst>
                <a:gd name="T0" fmla="*/ 16 w 16"/>
                <a:gd name="T1" fmla="*/ 0 h 30"/>
                <a:gd name="T2" fmla="*/ 5 w 16"/>
                <a:gd name="T3" fmla="*/ 0 h 30"/>
                <a:gd name="T4" fmla="*/ 0 w 16"/>
                <a:gd name="T5" fmla="*/ 20 h 30"/>
                <a:gd name="T6" fmla="*/ 2 w 16"/>
                <a:gd name="T7" fmla="*/ 30 h 30"/>
                <a:gd name="T8" fmla="*/ 12 w 16"/>
                <a:gd name="T9" fmla="*/ 16 h 30"/>
                <a:gd name="T10" fmla="*/ 16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16" y="0"/>
                  </a:moveTo>
                  <a:lnTo>
                    <a:pt x="5" y="0"/>
                  </a:lnTo>
                  <a:lnTo>
                    <a:pt x="0" y="20"/>
                  </a:lnTo>
                  <a:lnTo>
                    <a:pt x="2" y="30"/>
                  </a:lnTo>
                  <a:lnTo>
                    <a:pt x="12" y="16"/>
                  </a:lnTo>
                  <a:lnTo>
                    <a:pt x="1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8" name="Freeform 98">
              <a:extLst>
                <a:ext uri="{FF2B5EF4-FFF2-40B4-BE49-F238E27FC236}">
                  <a16:creationId xmlns:a16="http://schemas.microsoft.com/office/drawing/2014/main" id="{C7A5AB32-57C1-9BB5-9DCE-110C7F8591B7}"/>
                </a:ext>
              </a:extLst>
            </p:cNvPr>
            <p:cNvSpPr>
              <a:spLocks noChangeAspect="1"/>
            </p:cNvSpPr>
            <p:nvPr/>
          </p:nvSpPr>
          <p:spPr bwMode="auto">
            <a:xfrm>
              <a:off x="3897" y="2038"/>
              <a:ext cx="29" cy="58"/>
            </a:xfrm>
            <a:custGeom>
              <a:avLst/>
              <a:gdLst>
                <a:gd name="T0" fmla="*/ 2 w 29"/>
                <a:gd name="T1" fmla="*/ 0 h 58"/>
                <a:gd name="T2" fmla="*/ 13 w 29"/>
                <a:gd name="T3" fmla="*/ 5 h 58"/>
                <a:gd name="T4" fmla="*/ 13 w 29"/>
                <a:gd name="T5" fmla="*/ 25 h 58"/>
                <a:gd name="T6" fmla="*/ 29 w 29"/>
                <a:gd name="T7" fmla="*/ 39 h 58"/>
                <a:gd name="T8" fmla="*/ 27 w 29"/>
                <a:gd name="T9" fmla="*/ 58 h 58"/>
                <a:gd name="T10" fmla="*/ 18 w 29"/>
                <a:gd name="T11" fmla="*/ 44 h 58"/>
                <a:gd name="T12" fmla="*/ 0 w 29"/>
                <a:gd name="T13" fmla="*/ 32 h 58"/>
                <a:gd name="T14" fmla="*/ 2 w 29"/>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58"/>
                <a:gd name="T26" fmla="*/ 29 w 2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58">
                  <a:moveTo>
                    <a:pt x="2" y="0"/>
                  </a:moveTo>
                  <a:lnTo>
                    <a:pt x="13" y="5"/>
                  </a:lnTo>
                  <a:lnTo>
                    <a:pt x="13" y="25"/>
                  </a:lnTo>
                  <a:lnTo>
                    <a:pt x="29" y="39"/>
                  </a:lnTo>
                  <a:lnTo>
                    <a:pt x="27" y="58"/>
                  </a:lnTo>
                  <a:lnTo>
                    <a:pt x="18" y="44"/>
                  </a:lnTo>
                  <a:lnTo>
                    <a:pt x="0" y="32"/>
                  </a:lnTo>
                  <a:lnTo>
                    <a:pt x="2"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19" name="Freeform 99">
              <a:extLst>
                <a:ext uri="{FF2B5EF4-FFF2-40B4-BE49-F238E27FC236}">
                  <a16:creationId xmlns:a16="http://schemas.microsoft.com/office/drawing/2014/main" id="{A4BCD9EC-BA14-D34E-CF53-5ECB58391F51}"/>
                </a:ext>
              </a:extLst>
            </p:cNvPr>
            <p:cNvSpPr>
              <a:spLocks noChangeAspect="1"/>
            </p:cNvSpPr>
            <p:nvPr/>
          </p:nvSpPr>
          <p:spPr bwMode="auto">
            <a:xfrm>
              <a:off x="3892" y="2153"/>
              <a:ext cx="41" cy="62"/>
            </a:xfrm>
            <a:custGeom>
              <a:avLst/>
              <a:gdLst>
                <a:gd name="T0" fmla="*/ 41 w 41"/>
                <a:gd name="T1" fmla="*/ 0 h 62"/>
                <a:gd name="T2" fmla="*/ 34 w 41"/>
                <a:gd name="T3" fmla="*/ 7 h 62"/>
                <a:gd name="T4" fmla="*/ 11 w 41"/>
                <a:gd name="T5" fmla="*/ 9 h 62"/>
                <a:gd name="T6" fmla="*/ 0 w 41"/>
                <a:gd name="T7" fmla="*/ 26 h 62"/>
                <a:gd name="T8" fmla="*/ 0 w 41"/>
                <a:gd name="T9" fmla="*/ 44 h 62"/>
                <a:gd name="T10" fmla="*/ 0 w 41"/>
                <a:gd name="T11" fmla="*/ 62 h 62"/>
                <a:gd name="T12" fmla="*/ 16 w 41"/>
                <a:gd name="T13" fmla="*/ 42 h 62"/>
                <a:gd name="T14" fmla="*/ 25 w 41"/>
                <a:gd name="T15" fmla="*/ 51 h 62"/>
                <a:gd name="T16" fmla="*/ 30 w 41"/>
                <a:gd name="T17" fmla="*/ 37 h 62"/>
                <a:gd name="T18" fmla="*/ 21 w 41"/>
                <a:gd name="T19" fmla="*/ 30 h 62"/>
                <a:gd name="T20" fmla="*/ 30 w 41"/>
                <a:gd name="T21" fmla="*/ 19 h 62"/>
                <a:gd name="T22" fmla="*/ 18 w 41"/>
                <a:gd name="T23" fmla="*/ 16 h 62"/>
                <a:gd name="T24" fmla="*/ 37 w 41"/>
                <a:gd name="T25" fmla="*/ 12 h 62"/>
                <a:gd name="T26" fmla="*/ 41 w 41"/>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2"/>
                <a:gd name="T44" fmla="*/ 41 w 4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2">
                  <a:moveTo>
                    <a:pt x="41" y="0"/>
                  </a:moveTo>
                  <a:lnTo>
                    <a:pt x="34" y="7"/>
                  </a:lnTo>
                  <a:lnTo>
                    <a:pt x="11" y="9"/>
                  </a:lnTo>
                  <a:lnTo>
                    <a:pt x="0" y="26"/>
                  </a:lnTo>
                  <a:lnTo>
                    <a:pt x="0" y="44"/>
                  </a:lnTo>
                  <a:lnTo>
                    <a:pt x="0" y="62"/>
                  </a:lnTo>
                  <a:lnTo>
                    <a:pt x="16" y="42"/>
                  </a:lnTo>
                  <a:lnTo>
                    <a:pt x="25" y="51"/>
                  </a:lnTo>
                  <a:lnTo>
                    <a:pt x="30" y="37"/>
                  </a:lnTo>
                  <a:lnTo>
                    <a:pt x="21" y="30"/>
                  </a:lnTo>
                  <a:lnTo>
                    <a:pt x="30" y="19"/>
                  </a:lnTo>
                  <a:lnTo>
                    <a:pt x="18" y="16"/>
                  </a:lnTo>
                  <a:lnTo>
                    <a:pt x="37" y="12"/>
                  </a:lnTo>
                  <a:lnTo>
                    <a:pt x="41"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0" name="Freeform 100">
              <a:extLst>
                <a:ext uri="{FF2B5EF4-FFF2-40B4-BE49-F238E27FC236}">
                  <a16:creationId xmlns:a16="http://schemas.microsoft.com/office/drawing/2014/main" id="{14A0F4FC-B62B-9A90-46F5-66874656A71E}"/>
                </a:ext>
              </a:extLst>
            </p:cNvPr>
            <p:cNvSpPr>
              <a:spLocks noChangeAspect="1"/>
            </p:cNvSpPr>
            <p:nvPr/>
          </p:nvSpPr>
          <p:spPr bwMode="auto">
            <a:xfrm>
              <a:off x="3910" y="2098"/>
              <a:ext cx="35" cy="32"/>
            </a:xfrm>
            <a:custGeom>
              <a:avLst/>
              <a:gdLst>
                <a:gd name="T0" fmla="*/ 23 w 35"/>
                <a:gd name="T1" fmla="*/ 0 h 32"/>
                <a:gd name="T2" fmla="*/ 16 w 35"/>
                <a:gd name="T3" fmla="*/ 11 h 32"/>
                <a:gd name="T4" fmla="*/ 3 w 35"/>
                <a:gd name="T5" fmla="*/ 14 h 32"/>
                <a:gd name="T6" fmla="*/ 0 w 35"/>
                <a:gd name="T7" fmla="*/ 25 h 32"/>
                <a:gd name="T8" fmla="*/ 12 w 35"/>
                <a:gd name="T9" fmla="*/ 18 h 32"/>
                <a:gd name="T10" fmla="*/ 16 w 35"/>
                <a:gd name="T11" fmla="*/ 32 h 32"/>
                <a:gd name="T12" fmla="*/ 35 w 35"/>
                <a:gd name="T13" fmla="*/ 18 h 32"/>
                <a:gd name="T14" fmla="*/ 26 w 35"/>
                <a:gd name="T15" fmla="*/ 14 h 32"/>
                <a:gd name="T16" fmla="*/ 23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23" y="0"/>
                  </a:moveTo>
                  <a:lnTo>
                    <a:pt x="16" y="11"/>
                  </a:lnTo>
                  <a:lnTo>
                    <a:pt x="3" y="14"/>
                  </a:lnTo>
                  <a:lnTo>
                    <a:pt x="0" y="25"/>
                  </a:lnTo>
                  <a:lnTo>
                    <a:pt x="12" y="18"/>
                  </a:lnTo>
                  <a:lnTo>
                    <a:pt x="16" y="32"/>
                  </a:lnTo>
                  <a:lnTo>
                    <a:pt x="35" y="18"/>
                  </a:lnTo>
                  <a:lnTo>
                    <a:pt x="26" y="14"/>
                  </a:lnTo>
                  <a:lnTo>
                    <a:pt x="2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1" name="Freeform 101">
              <a:extLst>
                <a:ext uri="{FF2B5EF4-FFF2-40B4-BE49-F238E27FC236}">
                  <a16:creationId xmlns:a16="http://schemas.microsoft.com/office/drawing/2014/main" id="{E9E12F6D-9A95-2B02-3634-B85E0B4C7BAA}"/>
                </a:ext>
              </a:extLst>
            </p:cNvPr>
            <p:cNvSpPr>
              <a:spLocks noChangeAspect="1"/>
            </p:cNvSpPr>
            <p:nvPr/>
          </p:nvSpPr>
          <p:spPr bwMode="auto">
            <a:xfrm>
              <a:off x="3823" y="2211"/>
              <a:ext cx="115" cy="27"/>
            </a:xfrm>
            <a:custGeom>
              <a:avLst/>
              <a:gdLst>
                <a:gd name="T0" fmla="*/ 0 w 115"/>
                <a:gd name="T1" fmla="*/ 0 h 27"/>
                <a:gd name="T2" fmla="*/ 30 w 115"/>
                <a:gd name="T3" fmla="*/ 11 h 27"/>
                <a:gd name="T4" fmla="*/ 78 w 115"/>
                <a:gd name="T5" fmla="*/ 23 h 27"/>
                <a:gd name="T6" fmla="*/ 115 w 115"/>
                <a:gd name="T7" fmla="*/ 14 h 27"/>
                <a:gd name="T8" fmla="*/ 106 w 115"/>
                <a:gd name="T9" fmla="*/ 25 h 27"/>
                <a:gd name="T10" fmla="*/ 48 w 115"/>
                <a:gd name="T11" fmla="*/ 27 h 27"/>
                <a:gd name="T12" fmla="*/ 7 w 115"/>
                <a:gd name="T13" fmla="*/ 14 h 27"/>
                <a:gd name="T14" fmla="*/ 0 w 11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27"/>
                <a:gd name="T26" fmla="*/ 115 w 11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27">
                  <a:moveTo>
                    <a:pt x="0" y="0"/>
                  </a:moveTo>
                  <a:lnTo>
                    <a:pt x="30" y="11"/>
                  </a:lnTo>
                  <a:lnTo>
                    <a:pt x="78" y="23"/>
                  </a:lnTo>
                  <a:lnTo>
                    <a:pt x="115" y="14"/>
                  </a:lnTo>
                  <a:lnTo>
                    <a:pt x="106" y="25"/>
                  </a:lnTo>
                  <a:lnTo>
                    <a:pt x="48" y="27"/>
                  </a:lnTo>
                  <a:lnTo>
                    <a:pt x="7" y="14"/>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2" name="Freeform 102">
              <a:extLst>
                <a:ext uri="{FF2B5EF4-FFF2-40B4-BE49-F238E27FC236}">
                  <a16:creationId xmlns:a16="http://schemas.microsoft.com/office/drawing/2014/main" id="{6687FEDF-85E1-CEAB-0DA6-8442BEFEFECD}"/>
                </a:ext>
              </a:extLst>
            </p:cNvPr>
            <p:cNvSpPr>
              <a:spLocks noChangeAspect="1"/>
            </p:cNvSpPr>
            <p:nvPr/>
          </p:nvSpPr>
          <p:spPr bwMode="auto">
            <a:xfrm>
              <a:off x="4002" y="2466"/>
              <a:ext cx="33" cy="33"/>
            </a:xfrm>
            <a:custGeom>
              <a:avLst/>
              <a:gdLst>
                <a:gd name="T0" fmla="*/ 3 w 33"/>
                <a:gd name="T1" fmla="*/ 0 h 33"/>
                <a:gd name="T2" fmla="*/ 17 w 33"/>
                <a:gd name="T3" fmla="*/ 5 h 33"/>
                <a:gd name="T4" fmla="*/ 33 w 33"/>
                <a:gd name="T5" fmla="*/ 3 h 33"/>
                <a:gd name="T6" fmla="*/ 30 w 33"/>
                <a:gd name="T7" fmla="*/ 21 h 33"/>
                <a:gd name="T8" fmla="*/ 5 w 33"/>
                <a:gd name="T9" fmla="*/ 33 h 33"/>
                <a:gd name="T10" fmla="*/ 0 w 33"/>
                <a:gd name="T11" fmla="*/ 12 h 33"/>
                <a:gd name="T12" fmla="*/ 3 w 33"/>
                <a:gd name="T13" fmla="*/ 0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 y="0"/>
                  </a:moveTo>
                  <a:lnTo>
                    <a:pt x="17" y="5"/>
                  </a:lnTo>
                  <a:lnTo>
                    <a:pt x="33" y="3"/>
                  </a:lnTo>
                  <a:lnTo>
                    <a:pt x="30" y="21"/>
                  </a:lnTo>
                  <a:lnTo>
                    <a:pt x="5" y="33"/>
                  </a:lnTo>
                  <a:lnTo>
                    <a:pt x="0" y="12"/>
                  </a:lnTo>
                  <a:lnTo>
                    <a:pt x="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3" name="Freeform 103">
              <a:extLst>
                <a:ext uri="{FF2B5EF4-FFF2-40B4-BE49-F238E27FC236}">
                  <a16:creationId xmlns:a16="http://schemas.microsoft.com/office/drawing/2014/main" id="{5B8E9C0B-282E-CDAE-0534-94794137BF3D}"/>
                </a:ext>
              </a:extLst>
            </p:cNvPr>
            <p:cNvSpPr>
              <a:spLocks noChangeAspect="1"/>
            </p:cNvSpPr>
            <p:nvPr/>
          </p:nvSpPr>
          <p:spPr bwMode="auto">
            <a:xfrm>
              <a:off x="4182" y="2430"/>
              <a:ext cx="39" cy="48"/>
            </a:xfrm>
            <a:custGeom>
              <a:avLst/>
              <a:gdLst>
                <a:gd name="T0" fmla="*/ 2 w 39"/>
                <a:gd name="T1" fmla="*/ 0 h 48"/>
                <a:gd name="T2" fmla="*/ 2 w 39"/>
                <a:gd name="T3" fmla="*/ 11 h 48"/>
                <a:gd name="T4" fmla="*/ 9 w 39"/>
                <a:gd name="T5" fmla="*/ 25 h 48"/>
                <a:gd name="T6" fmla="*/ 0 w 39"/>
                <a:gd name="T7" fmla="*/ 32 h 48"/>
                <a:gd name="T8" fmla="*/ 7 w 39"/>
                <a:gd name="T9" fmla="*/ 48 h 48"/>
                <a:gd name="T10" fmla="*/ 25 w 39"/>
                <a:gd name="T11" fmla="*/ 39 h 48"/>
                <a:gd name="T12" fmla="*/ 39 w 39"/>
                <a:gd name="T13" fmla="*/ 13 h 48"/>
                <a:gd name="T14" fmla="*/ 25 w 39"/>
                <a:gd name="T15" fmla="*/ 18 h 48"/>
                <a:gd name="T16" fmla="*/ 14 w 39"/>
                <a:gd name="T17" fmla="*/ 6 h 48"/>
                <a:gd name="T18" fmla="*/ 2 w 39"/>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8"/>
                <a:gd name="T32" fmla="*/ 39 w 3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8">
                  <a:moveTo>
                    <a:pt x="2" y="0"/>
                  </a:moveTo>
                  <a:lnTo>
                    <a:pt x="2" y="11"/>
                  </a:lnTo>
                  <a:lnTo>
                    <a:pt x="9" y="25"/>
                  </a:lnTo>
                  <a:lnTo>
                    <a:pt x="0" y="32"/>
                  </a:lnTo>
                  <a:lnTo>
                    <a:pt x="7" y="48"/>
                  </a:lnTo>
                  <a:lnTo>
                    <a:pt x="25" y="39"/>
                  </a:lnTo>
                  <a:lnTo>
                    <a:pt x="39" y="13"/>
                  </a:lnTo>
                  <a:lnTo>
                    <a:pt x="25" y="18"/>
                  </a:lnTo>
                  <a:lnTo>
                    <a:pt x="14" y="6"/>
                  </a:lnTo>
                  <a:lnTo>
                    <a:pt x="2"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4" name="Freeform 104">
              <a:extLst>
                <a:ext uri="{FF2B5EF4-FFF2-40B4-BE49-F238E27FC236}">
                  <a16:creationId xmlns:a16="http://schemas.microsoft.com/office/drawing/2014/main" id="{63263371-8911-6CCA-F487-E1FAE101B40A}"/>
                </a:ext>
              </a:extLst>
            </p:cNvPr>
            <p:cNvSpPr>
              <a:spLocks noChangeAspect="1"/>
            </p:cNvSpPr>
            <p:nvPr/>
          </p:nvSpPr>
          <p:spPr bwMode="auto">
            <a:xfrm>
              <a:off x="4127" y="2476"/>
              <a:ext cx="55" cy="55"/>
            </a:xfrm>
            <a:custGeom>
              <a:avLst/>
              <a:gdLst>
                <a:gd name="T0" fmla="*/ 50 w 55"/>
                <a:gd name="T1" fmla="*/ 0 h 55"/>
                <a:gd name="T2" fmla="*/ 55 w 55"/>
                <a:gd name="T3" fmla="*/ 9 h 55"/>
                <a:gd name="T4" fmla="*/ 50 w 55"/>
                <a:gd name="T5" fmla="*/ 25 h 55"/>
                <a:gd name="T6" fmla="*/ 32 w 55"/>
                <a:gd name="T7" fmla="*/ 34 h 55"/>
                <a:gd name="T8" fmla="*/ 11 w 55"/>
                <a:gd name="T9" fmla="*/ 55 h 55"/>
                <a:gd name="T10" fmla="*/ 0 w 55"/>
                <a:gd name="T11" fmla="*/ 48 h 55"/>
                <a:gd name="T12" fmla="*/ 27 w 55"/>
                <a:gd name="T13" fmla="*/ 23 h 55"/>
                <a:gd name="T14" fmla="*/ 41 w 55"/>
                <a:gd name="T15" fmla="*/ 11 h 55"/>
                <a:gd name="T16" fmla="*/ 50 w 55"/>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5"/>
                <a:gd name="T29" fmla="*/ 55 w 55"/>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5">
                  <a:moveTo>
                    <a:pt x="50" y="0"/>
                  </a:moveTo>
                  <a:lnTo>
                    <a:pt x="55" y="9"/>
                  </a:lnTo>
                  <a:lnTo>
                    <a:pt x="50" y="25"/>
                  </a:lnTo>
                  <a:lnTo>
                    <a:pt x="32" y="34"/>
                  </a:lnTo>
                  <a:lnTo>
                    <a:pt x="11" y="55"/>
                  </a:lnTo>
                  <a:lnTo>
                    <a:pt x="0" y="48"/>
                  </a:lnTo>
                  <a:lnTo>
                    <a:pt x="27" y="23"/>
                  </a:lnTo>
                  <a:lnTo>
                    <a:pt x="41" y="11"/>
                  </a:lnTo>
                  <a:lnTo>
                    <a:pt x="5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5" name="Freeform 105">
              <a:extLst>
                <a:ext uri="{FF2B5EF4-FFF2-40B4-BE49-F238E27FC236}">
                  <a16:creationId xmlns:a16="http://schemas.microsoft.com/office/drawing/2014/main" id="{00E00C78-AD77-29CC-CA3A-4CC40C5F9687}"/>
                </a:ext>
              </a:extLst>
            </p:cNvPr>
            <p:cNvSpPr>
              <a:spLocks noChangeAspect="1"/>
            </p:cNvSpPr>
            <p:nvPr/>
          </p:nvSpPr>
          <p:spPr bwMode="auto">
            <a:xfrm>
              <a:off x="3986" y="1769"/>
              <a:ext cx="35" cy="89"/>
            </a:xfrm>
            <a:custGeom>
              <a:avLst/>
              <a:gdLst>
                <a:gd name="T0" fmla="*/ 0 w 35"/>
                <a:gd name="T1" fmla="*/ 0 h 89"/>
                <a:gd name="T2" fmla="*/ 7 w 35"/>
                <a:gd name="T3" fmla="*/ 34 h 89"/>
                <a:gd name="T4" fmla="*/ 10 w 35"/>
                <a:gd name="T5" fmla="*/ 89 h 89"/>
                <a:gd name="T6" fmla="*/ 26 w 35"/>
                <a:gd name="T7" fmla="*/ 76 h 89"/>
                <a:gd name="T8" fmla="*/ 14 w 35"/>
                <a:gd name="T9" fmla="*/ 50 h 89"/>
                <a:gd name="T10" fmla="*/ 21 w 35"/>
                <a:gd name="T11" fmla="*/ 41 h 89"/>
                <a:gd name="T12" fmla="*/ 30 w 35"/>
                <a:gd name="T13" fmla="*/ 55 h 89"/>
                <a:gd name="T14" fmla="*/ 35 w 35"/>
                <a:gd name="T15" fmla="*/ 48 h 89"/>
                <a:gd name="T16" fmla="*/ 23 w 35"/>
                <a:gd name="T17" fmla="*/ 37 h 89"/>
                <a:gd name="T18" fmla="*/ 16 w 35"/>
                <a:gd name="T19" fmla="*/ 32 h 89"/>
                <a:gd name="T20" fmla="*/ 0 w 35"/>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9"/>
                <a:gd name="T35" fmla="*/ 35 w 35"/>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9">
                  <a:moveTo>
                    <a:pt x="0" y="0"/>
                  </a:moveTo>
                  <a:lnTo>
                    <a:pt x="7" y="34"/>
                  </a:lnTo>
                  <a:lnTo>
                    <a:pt x="10" y="89"/>
                  </a:lnTo>
                  <a:lnTo>
                    <a:pt x="26" y="76"/>
                  </a:lnTo>
                  <a:lnTo>
                    <a:pt x="14" y="50"/>
                  </a:lnTo>
                  <a:lnTo>
                    <a:pt x="21" y="41"/>
                  </a:lnTo>
                  <a:lnTo>
                    <a:pt x="30" y="55"/>
                  </a:lnTo>
                  <a:lnTo>
                    <a:pt x="35" y="48"/>
                  </a:lnTo>
                  <a:lnTo>
                    <a:pt x="23" y="37"/>
                  </a:lnTo>
                  <a:lnTo>
                    <a:pt x="16" y="3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6" name="Freeform 106">
              <a:extLst>
                <a:ext uri="{FF2B5EF4-FFF2-40B4-BE49-F238E27FC236}">
                  <a16:creationId xmlns:a16="http://schemas.microsoft.com/office/drawing/2014/main" id="{62E7A895-EF40-7954-B0ED-EC6CFF525037}"/>
                </a:ext>
              </a:extLst>
            </p:cNvPr>
            <p:cNvSpPr>
              <a:spLocks noChangeAspect="1"/>
            </p:cNvSpPr>
            <p:nvPr/>
          </p:nvSpPr>
          <p:spPr bwMode="auto">
            <a:xfrm>
              <a:off x="4005" y="1852"/>
              <a:ext cx="25" cy="25"/>
            </a:xfrm>
            <a:custGeom>
              <a:avLst/>
              <a:gdLst>
                <a:gd name="T0" fmla="*/ 0 w 25"/>
                <a:gd name="T1" fmla="*/ 4 h 25"/>
                <a:gd name="T2" fmla="*/ 18 w 25"/>
                <a:gd name="T3" fmla="*/ 0 h 25"/>
                <a:gd name="T4" fmla="*/ 25 w 25"/>
                <a:gd name="T5" fmla="*/ 4 h 25"/>
                <a:gd name="T6" fmla="*/ 9 w 25"/>
                <a:gd name="T7" fmla="*/ 25 h 25"/>
                <a:gd name="T8" fmla="*/ 2 w 25"/>
                <a:gd name="T9" fmla="*/ 13 h 25"/>
                <a:gd name="T10" fmla="*/ 0 w 25"/>
                <a:gd name="T11" fmla="*/ 4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0" y="4"/>
                  </a:moveTo>
                  <a:lnTo>
                    <a:pt x="18" y="0"/>
                  </a:lnTo>
                  <a:lnTo>
                    <a:pt x="25" y="4"/>
                  </a:lnTo>
                  <a:lnTo>
                    <a:pt x="9" y="25"/>
                  </a:lnTo>
                  <a:lnTo>
                    <a:pt x="2" y="13"/>
                  </a:lnTo>
                  <a:lnTo>
                    <a:pt x="0" y="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7" name="Freeform 107">
              <a:extLst>
                <a:ext uri="{FF2B5EF4-FFF2-40B4-BE49-F238E27FC236}">
                  <a16:creationId xmlns:a16="http://schemas.microsoft.com/office/drawing/2014/main" id="{D19B7418-D3F6-CB77-BFF9-3F2FAD4300EB}"/>
                </a:ext>
              </a:extLst>
            </p:cNvPr>
            <p:cNvSpPr>
              <a:spLocks noChangeAspect="1"/>
            </p:cNvSpPr>
            <p:nvPr/>
          </p:nvSpPr>
          <p:spPr bwMode="auto">
            <a:xfrm>
              <a:off x="3947" y="1930"/>
              <a:ext cx="19" cy="25"/>
            </a:xfrm>
            <a:custGeom>
              <a:avLst/>
              <a:gdLst>
                <a:gd name="T0" fmla="*/ 0 w 19"/>
                <a:gd name="T1" fmla="*/ 4 h 25"/>
                <a:gd name="T2" fmla="*/ 19 w 19"/>
                <a:gd name="T3" fmla="*/ 0 h 25"/>
                <a:gd name="T4" fmla="*/ 19 w 19"/>
                <a:gd name="T5" fmla="*/ 25 h 25"/>
                <a:gd name="T6" fmla="*/ 7 w 19"/>
                <a:gd name="T7" fmla="*/ 23 h 25"/>
                <a:gd name="T8" fmla="*/ 0 w 19"/>
                <a:gd name="T9" fmla="*/ 4 h 25"/>
                <a:gd name="T10" fmla="*/ 0 60000 65536"/>
                <a:gd name="T11" fmla="*/ 0 60000 65536"/>
                <a:gd name="T12" fmla="*/ 0 60000 65536"/>
                <a:gd name="T13" fmla="*/ 0 60000 65536"/>
                <a:gd name="T14" fmla="*/ 0 60000 65536"/>
                <a:gd name="T15" fmla="*/ 0 w 19"/>
                <a:gd name="T16" fmla="*/ 0 h 25"/>
                <a:gd name="T17" fmla="*/ 19 w 19"/>
                <a:gd name="T18" fmla="*/ 25 h 25"/>
              </a:gdLst>
              <a:ahLst/>
              <a:cxnLst>
                <a:cxn ang="T10">
                  <a:pos x="T0" y="T1"/>
                </a:cxn>
                <a:cxn ang="T11">
                  <a:pos x="T2" y="T3"/>
                </a:cxn>
                <a:cxn ang="T12">
                  <a:pos x="T4" y="T5"/>
                </a:cxn>
                <a:cxn ang="T13">
                  <a:pos x="T6" y="T7"/>
                </a:cxn>
                <a:cxn ang="T14">
                  <a:pos x="T8" y="T9"/>
                </a:cxn>
              </a:cxnLst>
              <a:rect l="T15" t="T16" r="T17" b="T18"/>
              <a:pathLst>
                <a:path w="19" h="25">
                  <a:moveTo>
                    <a:pt x="0" y="4"/>
                  </a:moveTo>
                  <a:lnTo>
                    <a:pt x="19" y="0"/>
                  </a:lnTo>
                  <a:lnTo>
                    <a:pt x="19" y="25"/>
                  </a:lnTo>
                  <a:lnTo>
                    <a:pt x="7" y="23"/>
                  </a:lnTo>
                  <a:lnTo>
                    <a:pt x="0" y="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8" name="Freeform 108">
              <a:extLst>
                <a:ext uri="{FF2B5EF4-FFF2-40B4-BE49-F238E27FC236}">
                  <a16:creationId xmlns:a16="http://schemas.microsoft.com/office/drawing/2014/main" id="{1A31A76F-FEEC-8926-EB86-81DE1869568B}"/>
                </a:ext>
              </a:extLst>
            </p:cNvPr>
            <p:cNvSpPr>
              <a:spLocks noChangeAspect="1"/>
            </p:cNvSpPr>
            <p:nvPr/>
          </p:nvSpPr>
          <p:spPr bwMode="auto">
            <a:xfrm>
              <a:off x="4138" y="2190"/>
              <a:ext cx="62" cy="32"/>
            </a:xfrm>
            <a:custGeom>
              <a:avLst/>
              <a:gdLst>
                <a:gd name="T0" fmla="*/ 0 w 62"/>
                <a:gd name="T1" fmla="*/ 0 h 32"/>
                <a:gd name="T2" fmla="*/ 42 w 62"/>
                <a:gd name="T3" fmla="*/ 7 h 32"/>
                <a:gd name="T4" fmla="*/ 62 w 62"/>
                <a:gd name="T5" fmla="*/ 32 h 32"/>
                <a:gd name="T6" fmla="*/ 39 w 62"/>
                <a:gd name="T7" fmla="*/ 12 h 32"/>
                <a:gd name="T8" fmla="*/ 0 w 62"/>
                <a:gd name="T9" fmla="*/ 0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0" y="0"/>
                  </a:moveTo>
                  <a:lnTo>
                    <a:pt x="42" y="7"/>
                  </a:lnTo>
                  <a:lnTo>
                    <a:pt x="62" y="32"/>
                  </a:lnTo>
                  <a:lnTo>
                    <a:pt x="39" y="1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29" name="Freeform 109">
              <a:extLst>
                <a:ext uri="{FF2B5EF4-FFF2-40B4-BE49-F238E27FC236}">
                  <a16:creationId xmlns:a16="http://schemas.microsoft.com/office/drawing/2014/main" id="{DE8D8B2C-23A9-5CD2-FE47-C44FBD0B8FBA}"/>
                </a:ext>
              </a:extLst>
            </p:cNvPr>
            <p:cNvSpPr>
              <a:spLocks noChangeAspect="1"/>
            </p:cNvSpPr>
            <p:nvPr/>
          </p:nvSpPr>
          <p:spPr bwMode="auto">
            <a:xfrm>
              <a:off x="4152" y="2319"/>
              <a:ext cx="21" cy="21"/>
            </a:xfrm>
            <a:custGeom>
              <a:avLst/>
              <a:gdLst>
                <a:gd name="T0" fmla="*/ 0 w 21"/>
                <a:gd name="T1" fmla="*/ 0 h 21"/>
                <a:gd name="T2" fmla="*/ 16 w 21"/>
                <a:gd name="T3" fmla="*/ 21 h 21"/>
                <a:gd name="T4" fmla="*/ 21 w 21"/>
                <a:gd name="T5" fmla="*/ 12 h 21"/>
                <a:gd name="T6" fmla="*/ 0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0" y="0"/>
                  </a:moveTo>
                  <a:lnTo>
                    <a:pt x="16" y="21"/>
                  </a:lnTo>
                  <a:lnTo>
                    <a:pt x="21" y="1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0" name="Freeform 110">
              <a:extLst>
                <a:ext uri="{FF2B5EF4-FFF2-40B4-BE49-F238E27FC236}">
                  <a16:creationId xmlns:a16="http://schemas.microsoft.com/office/drawing/2014/main" id="{2AB74AFC-830C-8B13-06FA-BB8855D9C990}"/>
                </a:ext>
              </a:extLst>
            </p:cNvPr>
            <p:cNvSpPr>
              <a:spLocks noChangeAspect="1"/>
            </p:cNvSpPr>
            <p:nvPr/>
          </p:nvSpPr>
          <p:spPr bwMode="auto">
            <a:xfrm>
              <a:off x="4226" y="2291"/>
              <a:ext cx="34" cy="26"/>
            </a:xfrm>
            <a:custGeom>
              <a:avLst/>
              <a:gdLst>
                <a:gd name="T0" fmla="*/ 34 w 34"/>
                <a:gd name="T1" fmla="*/ 0 h 26"/>
                <a:gd name="T2" fmla="*/ 11 w 34"/>
                <a:gd name="T3" fmla="*/ 26 h 26"/>
                <a:gd name="T4" fmla="*/ 0 w 34"/>
                <a:gd name="T5" fmla="*/ 21 h 26"/>
                <a:gd name="T6" fmla="*/ 34 w 34"/>
                <a:gd name="T7" fmla="*/ 0 h 26"/>
                <a:gd name="T8" fmla="*/ 0 60000 65536"/>
                <a:gd name="T9" fmla="*/ 0 60000 65536"/>
                <a:gd name="T10" fmla="*/ 0 60000 65536"/>
                <a:gd name="T11" fmla="*/ 0 60000 65536"/>
                <a:gd name="T12" fmla="*/ 0 w 34"/>
                <a:gd name="T13" fmla="*/ 0 h 26"/>
                <a:gd name="T14" fmla="*/ 34 w 34"/>
                <a:gd name="T15" fmla="*/ 26 h 26"/>
              </a:gdLst>
              <a:ahLst/>
              <a:cxnLst>
                <a:cxn ang="T8">
                  <a:pos x="T0" y="T1"/>
                </a:cxn>
                <a:cxn ang="T9">
                  <a:pos x="T2" y="T3"/>
                </a:cxn>
                <a:cxn ang="T10">
                  <a:pos x="T4" y="T5"/>
                </a:cxn>
                <a:cxn ang="T11">
                  <a:pos x="T6" y="T7"/>
                </a:cxn>
              </a:cxnLst>
              <a:rect l="T12" t="T13" r="T14" b="T15"/>
              <a:pathLst>
                <a:path w="34" h="26">
                  <a:moveTo>
                    <a:pt x="34" y="0"/>
                  </a:moveTo>
                  <a:lnTo>
                    <a:pt x="11" y="26"/>
                  </a:lnTo>
                  <a:lnTo>
                    <a:pt x="0" y="21"/>
                  </a:lnTo>
                  <a:lnTo>
                    <a:pt x="3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1" name="Freeform 111">
              <a:extLst>
                <a:ext uri="{FF2B5EF4-FFF2-40B4-BE49-F238E27FC236}">
                  <a16:creationId xmlns:a16="http://schemas.microsoft.com/office/drawing/2014/main" id="{B94F68B1-46F9-8B16-3304-AEAFF01714FB}"/>
                </a:ext>
              </a:extLst>
            </p:cNvPr>
            <p:cNvSpPr>
              <a:spLocks noChangeAspect="1"/>
            </p:cNvSpPr>
            <p:nvPr/>
          </p:nvSpPr>
          <p:spPr bwMode="auto">
            <a:xfrm>
              <a:off x="4173" y="2273"/>
              <a:ext cx="25" cy="39"/>
            </a:xfrm>
            <a:custGeom>
              <a:avLst/>
              <a:gdLst>
                <a:gd name="T0" fmla="*/ 0 w 25"/>
                <a:gd name="T1" fmla="*/ 0 h 39"/>
                <a:gd name="T2" fmla="*/ 14 w 25"/>
                <a:gd name="T3" fmla="*/ 7 h 39"/>
                <a:gd name="T4" fmla="*/ 25 w 25"/>
                <a:gd name="T5" fmla="*/ 39 h 39"/>
                <a:gd name="T6" fmla="*/ 0 w 25"/>
                <a:gd name="T7" fmla="*/ 0 h 39"/>
                <a:gd name="T8" fmla="*/ 0 60000 65536"/>
                <a:gd name="T9" fmla="*/ 0 60000 65536"/>
                <a:gd name="T10" fmla="*/ 0 60000 65536"/>
                <a:gd name="T11" fmla="*/ 0 60000 65536"/>
                <a:gd name="T12" fmla="*/ 0 w 25"/>
                <a:gd name="T13" fmla="*/ 0 h 39"/>
                <a:gd name="T14" fmla="*/ 25 w 25"/>
                <a:gd name="T15" fmla="*/ 39 h 39"/>
              </a:gdLst>
              <a:ahLst/>
              <a:cxnLst>
                <a:cxn ang="T8">
                  <a:pos x="T0" y="T1"/>
                </a:cxn>
                <a:cxn ang="T9">
                  <a:pos x="T2" y="T3"/>
                </a:cxn>
                <a:cxn ang="T10">
                  <a:pos x="T4" y="T5"/>
                </a:cxn>
                <a:cxn ang="T11">
                  <a:pos x="T6" y="T7"/>
                </a:cxn>
              </a:cxnLst>
              <a:rect l="T12" t="T13" r="T14" b="T15"/>
              <a:pathLst>
                <a:path w="25" h="39">
                  <a:moveTo>
                    <a:pt x="0" y="0"/>
                  </a:moveTo>
                  <a:lnTo>
                    <a:pt x="14" y="7"/>
                  </a:lnTo>
                  <a:lnTo>
                    <a:pt x="25" y="39"/>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2" name="Freeform 112">
              <a:extLst>
                <a:ext uri="{FF2B5EF4-FFF2-40B4-BE49-F238E27FC236}">
                  <a16:creationId xmlns:a16="http://schemas.microsoft.com/office/drawing/2014/main" id="{AB1B1111-0E3C-E5C9-F553-35123279448E}"/>
                </a:ext>
              </a:extLst>
            </p:cNvPr>
            <p:cNvSpPr>
              <a:spLocks noChangeAspect="1"/>
            </p:cNvSpPr>
            <p:nvPr/>
          </p:nvSpPr>
          <p:spPr bwMode="auto">
            <a:xfrm>
              <a:off x="2216" y="1522"/>
              <a:ext cx="661" cy="558"/>
            </a:xfrm>
            <a:custGeom>
              <a:avLst/>
              <a:gdLst>
                <a:gd name="T0" fmla="*/ 465 w 661"/>
                <a:gd name="T1" fmla="*/ 37 h 558"/>
                <a:gd name="T2" fmla="*/ 440 w 661"/>
                <a:gd name="T3" fmla="*/ 51 h 558"/>
                <a:gd name="T4" fmla="*/ 378 w 661"/>
                <a:gd name="T5" fmla="*/ 60 h 558"/>
                <a:gd name="T6" fmla="*/ 318 w 661"/>
                <a:gd name="T7" fmla="*/ 56 h 558"/>
                <a:gd name="T8" fmla="*/ 279 w 661"/>
                <a:gd name="T9" fmla="*/ 42 h 558"/>
                <a:gd name="T10" fmla="*/ 226 w 661"/>
                <a:gd name="T11" fmla="*/ 56 h 558"/>
                <a:gd name="T12" fmla="*/ 168 w 661"/>
                <a:gd name="T13" fmla="*/ 42 h 558"/>
                <a:gd name="T14" fmla="*/ 131 w 661"/>
                <a:gd name="T15" fmla="*/ 23 h 558"/>
                <a:gd name="T16" fmla="*/ 81 w 661"/>
                <a:gd name="T17" fmla="*/ 74 h 558"/>
                <a:gd name="T18" fmla="*/ 58 w 661"/>
                <a:gd name="T19" fmla="*/ 97 h 558"/>
                <a:gd name="T20" fmla="*/ 64 w 661"/>
                <a:gd name="T21" fmla="*/ 113 h 558"/>
                <a:gd name="T22" fmla="*/ 51 w 661"/>
                <a:gd name="T23" fmla="*/ 145 h 558"/>
                <a:gd name="T24" fmla="*/ 74 w 661"/>
                <a:gd name="T25" fmla="*/ 161 h 558"/>
                <a:gd name="T26" fmla="*/ 46 w 661"/>
                <a:gd name="T27" fmla="*/ 182 h 558"/>
                <a:gd name="T28" fmla="*/ 97 w 661"/>
                <a:gd name="T29" fmla="*/ 138 h 558"/>
                <a:gd name="T30" fmla="*/ 124 w 661"/>
                <a:gd name="T31" fmla="*/ 136 h 558"/>
                <a:gd name="T32" fmla="*/ 157 w 661"/>
                <a:gd name="T33" fmla="*/ 138 h 558"/>
                <a:gd name="T34" fmla="*/ 175 w 661"/>
                <a:gd name="T35" fmla="*/ 138 h 558"/>
                <a:gd name="T36" fmla="*/ 203 w 661"/>
                <a:gd name="T37" fmla="*/ 194 h 558"/>
                <a:gd name="T38" fmla="*/ 223 w 661"/>
                <a:gd name="T39" fmla="*/ 219 h 558"/>
                <a:gd name="T40" fmla="*/ 216 w 661"/>
                <a:gd name="T41" fmla="*/ 293 h 558"/>
                <a:gd name="T42" fmla="*/ 260 w 661"/>
                <a:gd name="T43" fmla="*/ 406 h 558"/>
                <a:gd name="T44" fmla="*/ 276 w 661"/>
                <a:gd name="T45" fmla="*/ 447 h 558"/>
                <a:gd name="T46" fmla="*/ 292 w 661"/>
                <a:gd name="T47" fmla="*/ 449 h 558"/>
                <a:gd name="T48" fmla="*/ 281 w 661"/>
                <a:gd name="T49" fmla="*/ 401 h 558"/>
                <a:gd name="T50" fmla="*/ 325 w 661"/>
                <a:gd name="T51" fmla="*/ 465 h 558"/>
                <a:gd name="T52" fmla="*/ 382 w 661"/>
                <a:gd name="T53" fmla="*/ 507 h 558"/>
                <a:gd name="T54" fmla="*/ 447 w 661"/>
                <a:gd name="T55" fmla="*/ 558 h 558"/>
                <a:gd name="T56" fmla="*/ 444 w 661"/>
                <a:gd name="T57" fmla="*/ 537 h 558"/>
                <a:gd name="T58" fmla="*/ 433 w 661"/>
                <a:gd name="T59" fmla="*/ 493 h 558"/>
                <a:gd name="T60" fmla="*/ 410 w 661"/>
                <a:gd name="T61" fmla="*/ 484 h 558"/>
                <a:gd name="T62" fmla="*/ 421 w 661"/>
                <a:gd name="T63" fmla="*/ 447 h 558"/>
                <a:gd name="T64" fmla="*/ 378 w 661"/>
                <a:gd name="T65" fmla="*/ 463 h 558"/>
                <a:gd name="T66" fmla="*/ 368 w 661"/>
                <a:gd name="T67" fmla="*/ 408 h 558"/>
                <a:gd name="T68" fmla="*/ 389 w 661"/>
                <a:gd name="T69" fmla="*/ 389 h 558"/>
                <a:gd name="T70" fmla="*/ 419 w 661"/>
                <a:gd name="T71" fmla="*/ 403 h 558"/>
                <a:gd name="T72" fmla="*/ 451 w 661"/>
                <a:gd name="T73" fmla="*/ 401 h 558"/>
                <a:gd name="T74" fmla="*/ 470 w 661"/>
                <a:gd name="T75" fmla="*/ 426 h 558"/>
                <a:gd name="T76" fmla="*/ 500 w 661"/>
                <a:gd name="T77" fmla="*/ 359 h 558"/>
                <a:gd name="T78" fmla="*/ 504 w 661"/>
                <a:gd name="T79" fmla="*/ 332 h 558"/>
                <a:gd name="T80" fmla="*/ 546 w 661"/>
                <a:gd name="T81" fmla="*/ 297 h 558"/>
                <a:gd name="T82" fmla="*/ 582 w 661"/>
                <a:gd name="T83" fmla="*/ 279 h 558"/>
                <a:gd name="T84" fmla="*/ 592 w 661"/>
                <a:gd name="T85" fmla="*/ 309 h 558"/>
                <a:gd name="T86" fmla="*/ 615 w 661"/>
                <a:gd name="T87" fmla="*/ 279 h 558"/>
                <a:gd name="T88" fmla="*/ 589 w 661"/>
                <a:gd name="T89" fmla="*/ 279 h 558"/>
                <a:gd name="T90" fmla="*/ 559 w 661"/>
                <a:gd name="T91" fmla="*/ 267 h 558"/>
                <a:gd name="T92" fmla="*/ 635 w 661"/>
                <a:gd name="T93" fmla="*/ 260 h 558"/>
                <a:gd name="T94" fmla="*/ 638 w 661"/>
                <a:gd name="T95" fmla="*/ 274 h 558"/>
                <a:gd name="T96" fmla="*/ 658 w 661"/>
                <a:gd name="T97" fmla="*/ 260 h 558"/>
                <a:gd name="T98" fmla="*/ 649 w 661"/>
                <a:gd name="T99" fmla="*/ 219 h 558"/>
                <a:gd name="T100" fmla="*/ 610 w 661"/>
                <a:gd name="T101" fmla="*/ 168 h 558"/>
                <a:gd name="T102" fmla="*/ 592 w 661"/>
                <a:gd name="T103" fmla="*/ 164 h 558"/>
                <a:gd name="T104" fmla="*/ 576 w 661"/>
                <a:gd name="T105" fmla="*/ 138 h 558"/>
                <a:gd name="T106" fmla="*/ 532 w 661"/>
                <a:gd name="T107" fmla="*/ 141 h 558"/>
                <a:gd name="T108" fmla="*/ 527 w 661"/>
                <a:gd name="T109" fmla="*/ 175 h 558"/>
                <a:gd name="T110" fmla="*/ 509 w 661"/>
                <a:gd name="T111" fmla="*/ 226 h 558"/>
                <a:gd name="T112" fmla="*/ 497 w 661"/>
                <a:gd name="T113" fmla="*/ 196 h 558"/>
                <a:gd name="T114" fmla="*/ 451 w 661"/>
                <a:gd name="T115" fmla="*/ 178 h 558"/>
                <a:gd name="T116" fmla="*/ 451 w 661"/>
                <a:gd name="T117" fmla="*/ 132 h 558"/>
                <a:gd name="T118" fmla="*/ 493 w 661"/>
                <a:gd name="T119" fmla="*/ 97 h 558"/>
                <a:gd name="T120" fmla="*/ 513 w 661"/>
                <a:gd name="T121" fmla="*/ 69 h 558"/>
                <a:gd name="T122" fmla="*/ 488 w 661"/>
                <a:gd name="T123" fmla="*/ 58 h 558"/>
                <a:gd name="T124" fmla="*/ 479 w 661"/>
                <a:gd name="T125" fmla="*/ 14 h 5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1"/>
                <a:gd name="T190" fmla="*/ 0 h 558"/>
                <a:gd name="T191" fmla="*/ 661 w 661"/>
                <a:gd name="T192" fmla="*/ 558 h 5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1" h="558">
                  <a:moveTo>
                    <a:pt x="493" y="10"/>
                  </a:moveTo>
                  <a:lnTo>
                    <a:pt x="477" y="0"/>
                  </a:lnTo>
                  <a:lnTo>
                    <a:pt x="467" y="14"/>
                  </a:lnTo>
                  <a:lnTo>
                    <a:pt x="465" y="37"/>
                  </a:lnTo>
                  <a:lnTo>
                    <a:pt x="456" y="51"/>
                  </a:lnTo>
                  <a:lnTo>
                    <a:pt x="460" y="58"/>
                  </a:lnTo>
                  <a:lnTo>
                    <a:pt x="444" y="65"/>
                  </a:lnTo>
                  <a:lnTo>
                    <a:pt x="440" y="51"/>
                  </a:lnTo>
                  <a:lnTo>
                    <a:pt x="426" y="58"/>
                  </a:lnTo>
                  <a:lnTo>
                    <a:pt x="424" y="69"/>
                  </a:lnTo>
                  <a:lnTo>
                    <a:pt x="391" y="58"/>
                  </a:lnTo>
                  <a:lnTo>
                    <a:pt x="378" y="60"/>
                  </a:lnTo>
                  <a:lnTo>
                    <a:pt x="371" y="72"/>
                  </a:lnTo>
                  <a:lnTo>
                    <a:pt x="336" y="65"/>
                  </a:lnTo>
                  <a:lnTo>
                    <a:pt x="336" y="53"/>
                  </a:lnTo>
                  <a:lnTo>
                    <a:pt x="318" y="56"/>
                  </a:lnTo>
                  <a:lnTo>
                    <a:pt x="304" y="42"/>
                  </a:lnTo>
                  <a:lnTo>
                    <a:pt x="292" y="42"/>
                  </a:lnTo>
                  <a:lnTo>
                    <a:pt x="292" y="51"/>
                  </a:lnTo>
                  <a:lnTo>
                    <a:pt x="279" y="42"/>
                  </a:lnTo>
                  <a:lnTo>
                    <a:pt x="256" y="51"/>
                  </a:lnTo>
                  <a:lnTo>
                    <a:pt x="244" y="56"/>
                  </a:lnTo>
                  <a:lnTo>
                    <a:pt x="235" y="51"/>
                  </a:lnTo>
                  <a:lnTo>
                    <a:pt x="226" y="56"/>
                  </a:lnTo>
                  <a:lnTo>
                    <a:pt x="209" y="46"/>
                  </a:lnTo>
                  <a:lnTo>
                    <a:pt x="182" y="42"/>
                  </a:lnTo>
                  <a:lnTo>
                    <a:pt x="175" y="49"/>
                  </a:lnTo>
                  <a:lnTo>
                    <a:pt x="168" y="42"/>
                  </a:lnTo>
                  <a:lnTo>
                    <a:pt x="152" y="42"/>
                  </a:lnTo>
                  <a:lnTo>
                    <a:pt x="145" y="33"/>
                  </a:lnTo>
                  <a:lnTo>
                    <a:pt x="134" y="33"/>
                  </a:lnTo>
                  <a:lnTo>
                    <a:pt x="131" y="23"/>
                  </a:lnTo>
                  <a:lnTo>
                    <a:pt x="117" y="28"/>
                  </a:lnTo>
                  <a:lnTo>
                    <a:pt x="81" y="39"/>
                  </a:lnTo>
                  <a:lnTo>
                    <a:pt x="64" y="56"/>
                  </a:lnTo>
                  <a:lnTo>
                    <a:pt x="81" y="74"/>
                  </a:lnTo>
                  <a:lnTo>
                    <a:pt x="78" y="79"/>
                  </a:lnTo>
                  <a:lnTo>
                    <a:pt x="62" y="72"/>
                  </a:lnTo>
                  <a:lnTo>
                    <a:pt x="51" y="79"/>
                  </a:lnTo>
                  <a:lnTo>
                    <a:pt x="58" y="97"/>
                  </a:lnTo>
                  <a:lnTo>
                    <a:pt x="69" y="92"/>
                  </a:lnTo>
                  <a:lnTo>
                    <a:pt x="78" y="97"/>
                  </a:lnTo>
                  <a:lnTo>
                    <a:pt x="69" y="106"/>
                  </a:lnTo>
                  <a:lnTo>
                    <a:pt x="64" y="113"/>
                  </a:lnTo>
                  <a:lnTo>
                    <a:pt x="53" y="111"/>
                  </a:lnTo>
                  <a:lnTo>
                    <a:pt x="39" y="122"/>
                  </a:lnTo>
                  <a:lnTo>
                    <a:pt x="39" y="138"/>
                  </a:lnTo>
                  <a:lnTo>
                    <a:pt x="51" y="145"/>
                  </a:lnTo>
                  <a:lnTo>
                    <a:pt x="62" y="141"/>
                  </a:lnTo>
                  <a:lnTo>
                    <a:pt x="58" y="152"/>
                  </a:lnTo>
                  <a:lnTo>
                    <a:pt x="71" y="155"/>
                  </a:lnTo>
                  <a:lnTo>
                    <a:pt x="74" y="161"/>
                  </a:lnTo>
                  <a:lnTo>
                    <a:pt x="44" y="178"/>
                  </a:lnTo>
                  <a:lnTo>
                    <a:pt x="0" y="191"/>
                  </a:lnTo>
                  <a:lnTo>
                    <a:pt x="0" y="196"/>
                  </a:lnTo>
                  <a:lnTo>
                    <a:pt x="46" y="182"/>
                  </a:lnTo>
                  <a:lnTo>
                    <a:pt x="97" y="148"/>
                  </a:lnTo>
                  <a:lnTo>
                    <a:pt x="90" y="141"/>
                  </a:lnTo>
                  <a:lnTo>
                    <a:pt x="85" y="138"/>
                  </a:lnTo>
                  <a:lnTo>
                    <a:pt x="97" y="138"/>
                  </a:lnTo>
                  <a:lnTo>
                    <a:pt x="115" y="120"/>
                  </a:lnTo>
                  <a:lnTo>
                    <a:pt x="115" y="127"/>
                  </a:lnTo>
                  <a:lnTo>
                    <a:pt x="106" y="138"/>
                  </a:lnTo>
                  <a:lnTo>
                    <a:pt x="124" y="136"/>
                  </a:lnTo>
                  <a:lnTo>
                    <a:pt x="134" y="138"/>
                  </a:lnTo>
                  <a:lnTo>
                    <a:pt x="134" y="132"/>
                  </a:lnTo>
                  <a:lnTo>
                    <a:pt x="140" y="132"/>
                  </a:lnTo>
                  <a:lnTo>
                    <a:pt x="157" y="138"/>
                  </a:lnTo>
                  <a:lnTo>
                    <a:pt x="168" y="132"/>
                  </a:lnTo>
                  <a:lnTo>
                    <a:pt x="170" y="122"/>
                  </a:lnTo>
                  <a:lnTo>
                    <a:pt x="184" y="132"/>
                  </a:lnTo>
                  <a:lnTo>
                    <a:pt x="175" y="138"/>
                  </a:lnTo>
                  <a:lnTo>
                    <a:pt x="180" y="150"/>
                  </a:lnTo>
                  <a:lnTo>
                    <a:pt x="189" y="155"/>
                  </a:lnTo>
                  <a:lnTo>
                    <a:pt x="193" y="187"/>
                  </a:lnTo>
                  <a:lnTo>
                    <a:pt x="203" y="194"/>
                  </a:lnTo>
                  <a:lnTo>
                    <a:pt x="209" y="189"/>
                  </a:lnTo>
                  <a:lnTo>
                    <a:pt x="219" y="198"/>
                  </a:lnTo>
                  <a:lnTo>
                    <a:pt x="219" y="212"/>
                  </a:lnTo>
                  <a:lnTo>
                    <a:pt x="223" y="219"/>
                  </a:lnTo>
                  <a:lnTo>
                    <a:pt x="214" y="224"/>
                  </a:lnTo>
                  <a:lnTo>
                    <a:pt x="223" y="240"/>
                  </a:lnTo>
                  <a:lnTo>
                    <a:pt x="228" y="247"/>
                  </a:lnTo>
                  <a:lnTo>
                    <a:pt x="216" y="293"/>
                  </a:lnTo>
                  <a:lnTo>
                    <a:pt x="239" y="364"/>
                  </a:lnTo>
                  <a:lnTo>
                    <a:pt x="244" y="378"/>
                  </a:lnTo>
                  <a:lnTo>
                    <a:pt x="256" y="383"/>
                  </a:lnTo>
                  <a:lnTo>
                    <a:pt x="260" y="406"/>
                  </a:lnTo>
                  <a:lnTo>
                    <a:pt x="267" y="417"/>
                  </a:lnTo>
                  <a:lnTo>
                    <a:pt x="260" y="424"/>
                  </a:lnTo>
                  <a:lnTo>
                    <a:pt x="265" y="433"/>
                  </a:lnTo>
                  <a:lnTo>
                    <a:pt x="276" y="447"/>
                  </a:lnTo>
                  <a:lnTo>
                    <a:pt x="283" y="459"/>
                  </a:lnTo>
                  <a:lnTo>
                    <a:pt x="295" y="465"/>
                  </a:lnTo>
                  <a:lnTo>
                    <a:pt x="297" y="463"/>
                  </a:lnTo>
                  <a:lnTo>
                    <a:pt x="292" y="449"/>
                  </a:lnTo>
                  <a:lnTo>
                    <a:pt x="281" y="429"/>
                  </a:lnTo>
                  <a:lnTo>
                    <a:pt x="276" y="415"/>
                  </a:lnTo>
                  <a:lnTo>
                    <a:pt x="276" y="401"/>
                  </a:lnTo>
                  <a:lnTo>
                    <a:pt x="281" y="401"/>
                  </a:lnTo>
                  <a:lnTo>
                    <a:pt x="283" y="419"/>
                  </a:lnTo>
                  <a:lnTo>
                    <a:pt x="295" y="435"/>
                  </a:lnTo>
                  <a:lnTo>
                    <a:pt x="318" y="463"/>
                  </a:lnTo>
                  <a:lnTo>
                    <a:pt x="325" y="465"/>
                  </a:lnTo>
                  <a:lnTo>
                    <a:pt x="336" y="477"/>
                  </a:lnTo>
                  <a:lnTo>
                    <a:pt x="350" y="486"/>
                  </a:lnTo>
                  <a:lnTo>
                    <a:pt x="366" y="500"/>
                  </a:lnTo>
                  <a:lnTo>
                    <a:pt x="382" y="507"/>
                  </a:lnTo>
                  <a:lnTo>
                    <a:pt x="398" y="514"/>
                  </a:lnTo>
                  <a:lnTo>
                    <a:pt x="426" y="544"/>
                  </a:lnTo>
                  <a:lnTo>
                    <a:pt x="435" y="551"/>
                  </a:lnTo>
                  <a:lnTo>
                    <a:pt x="447" y="558"/>
                  </a:lnTo>
                  <a:lnTo>
                    <a:pt x="472" y="548"/>
                  </a:lnTo>
                  <a:lnTo>
                    <a:pt x="479" y="532"/>
                  </a:lnTo>
                  <a:lnTo>
                    <a:pt x="465" y="539"/>
                  </a:lnTo>
                  <a:lnTo>
                    <a:pt x="444" y="537"/>
                  </a:lnTo>
                  <a:lnTo>
                    <a:pt x="442" y="528"/>
                  </a:lnTo>
                  <a:lnTo>
                    <a:pt x="444" y="516"/>
                  </a:lnTo>
                  <a:lnTo>
                    <a:pt x="444" y="502"/>
                  </a:lnTo>
                  <a:lnTo>
                    <a:pt x="433" y="493"/>
                  </a:lnTo>
                  <a:lnTo>
                    <a:pt x="421" y="491"/>
                  </a:lnTo>
                  <a:lnTo>
                    <a:pt x="419" y="495"/>
                  </a:lnTo>
                  <a:lnTo>
                    <a:pt x="405" y="491"/>
                  </a:lnTo>
                  <a:lnTo>
                    <a:pt x="410" y="484"/>
                  </a:lnTo>
                  <a:lnTo>
                    <a:pt x="426" y="479"/>
                  </a:lnTo>
                  <a:lnTo>
                    <a:pt x="419" y="465"/>
                  </a:lnTo>
                  <a:lnTo>
                    <a:pt x="424" y="463"/>
                  </a:lnTo>
                  <a:lnTo>
                    <a:pt x="421" y="447"/>
                  </a:lnTo>
                  <a:lnTo>
                    <a:pt x="414" y="447"/>
                  </a:lnTo>
                  <a:lnTo>
                    <a:pt x="403" y="449"/>
                  </a:lnTo>
                  <a:lnTo>
                    <a:pt x="394" y="461"/>
                  </a:lnTo>
                  <a:lnTo>
                    <a:pt x="378" y="463"/>
                  </a:lnTo>
                  <a:lnTo>
                    <a:pt x="359" y="454"/>
                  </a:lnTo>
                  <a:lnTo>
                    <a:pt x="357" y="431"/>
                  </a:lnTo>
                  <a:lnTo>
                    <a:pt x="368" y="419"/>
                  </a:lnTo>
                  <a:lnTo>
                    <a:pt x="368" y="408"/>
                  </a:lnTo>
                  <a:lnTo>
                    <a:pt x="361" y="401"/>
                  </a:lnTo>
                  <a:lnTo>
                    <a:pt x="373" y="403"/>
                  </a:lnTo>
                  <a:lnTo>
                    <a:pt x="387" y="394"/>
                  </a:lnTo>
                  <a:lnTo>
                    <a:pt x="389" y="389"/>
                  </a:lnTo>
                  <a:lnTo>
                    <a:pt x="396" y="392"/>
                  </a:lnTo>
                  <a:lnTo>
                    <a:pt x="398" y="396"/>
                  </a:lnTo>
                  <a:lnTo>
                    <a:pt x="410" y="396"/>
                  </a:lnTo>
                  <a:lnTo>
                    <a:pt x="419" y="403"/>
                  </a:lnTo>
                  <a:lnTo>
                    <a:pt x="419" y="394"/>
                  </a:lnTo>
                  <a:lnTo>
                    <a:pt x="426" y="394"/>
                  </a:lnTo>
                  <a:lnTo>
                    <a:pt x="433" y="401"/>
                  </a:lnTo>
                  <a:lnTo>
                    <a:pt x="451" y="401"/>
                  </a:lnTo>
                  <a:lnTo>
                    <a:pt x="451" y="419"/>
                  </a:lnTo>
                  <a:lnTo>
                    <a:pt x="460" y="433"/>
                  </a:lnTo>
                  <a:lnTo>
                    <a:pt x="470" y="435"/>
                  </a:lnTo>
                  <a:lnTo>
                    <a:pt x="470" y="426"/>
                  </a:lnTo>
                  <a:lnTo>
                    <a:pt x="470" y="401"/>
                  </a:lnTo>
                  <a:lnTo>
                    <a:pt x="465" y="394"/>
                  </a:lnTo>
                  <a:lnTo>
                    <a:pt x="488" y="362"/>
                  </a:lnTo>
                  <a:lnTo>
                    <a:pt x="500" y="359"/>
                  </a:lnTo>
                  <a:lnTo>
                    <a:pt x="504" y="348"/>
                  </a:lnTo>
                  <a:lnTo>
                    <a:pt x="511" y="346"/>
                  </a:lnTo>
                  <a:lnTo>
                    <a:pt x="504" y="339"/>
                  </a:lnTo>
                  <a:lnTo>
                    <a:pt x="504" y="332"/>
                  </a:lnTo>
                  <a:lnTo>
                    <a:pt x="516" y="327"/>
                  </a:lnTo>
                  <a:lnTo>
                    <a:pt x="525" y="313"/>
                  </a:lnTo>
                  <a:lnTo>
                    <a:pt x="541" y="311"/>
                  </a:lnTo>
                  <a:lnTo>
                    <a:pt x="546" y="297"/>
                  </a:lnTo>
                  <a:lnTo>
                    <a:pt x="541" y="295"/>
                  </a:lnTo>
                  <a:lnTo>
                    <a:pt x="548" y="288"/>
                  </a:lnTo>
                  <a:lnTo>
                    <a:pt x="564" y="284"/>
                  </a:lnTo>
                  <a:lnTo>
                    <a:pt x="582" y="279"/>
                  </a:lnTo>
                  <a:lnTo>
                    <a:pt x="585" y="288"/>
                  </a:lnTo>
                  <a:lnTo>
                    <a:pt x="580" y="297"/>
                  </a:lnTo>
                  <a:lnTo>
                    <a:pt x="576" y="307"/>
                  </a:lnTo>
                  <a:lnTo>
                    <a:pt x="592" y="309"/>
                  </a:lnTo>
                  <a:lnTo>
                    <a:pt x="596" y="302"/>
                  </a:lnTo>
                  <a:lnTo>
                    <a:pt x="601" y="297"/>
                  </a:lnTo>
                  <a:lnTo>
                    <a:pt x="615" y="290"/>
                  </a:lnTo>
                  <a:lnTo>
                    <a:pt x="615" y="279"/>
                  </a:lnTo>
                  <a:lnTo>
                    <a:pt x="608" y="274"/>
                  </a:lnTo>
                  <a:lnTo>
                    <a:pt x="608" y="279"/>
                  </a:lnTo>
                  <a:lnTo>
                    <a:pt x="601" y="284"/>
                  </a:lnTo>
                  <a:lnTo>
                    <a:pt x="589" y="279"/>
                  </a:lnTo>
                  <a:lnTo>
                    <a:pt x="596" y="267"/>
                  </a:lnTo>
                  <a:lnTo>
                    <a:pt x="592" y="260"/>
                  </a:lnTo>
                  <a:lnTo>
                    <a:pt x="582" y="260"/>
                  </a:lnTo>
                  <a:lnTo>
                    <a:pt x="559" y="267"/>
                  </a:lnTo>
                  <a:lnTo>
                    <a:pt x="582" y="256"/>
                  </a:lnTo>
                  <a:lnTo>
                    <a:pt x="617" y="258"/>
                  </a:lnTo>
                  <a:lnTo>
                    <a:pt x="631" y="251"/>
                  </a:lnTo>
                  <a:lnTo>
                    <a:pt x="635" y="260"/>
                  </a:lnTo>
                  <a:lnTo>
                    <a:pt x="619" y="267"/>
                  </a:lnTo>
                  <a:lnTo>
                    <a:pt x="622" y="272"/>
                  </a:lnTo>
                  <a:lnTo>
                    <a:pt x="635" y="279"/>
                  </a:lnTo>
                  <a:lnTo>
                    <a:pt x="638" y="274"/>
                  </a:lnTo>
                  <a:lnTo>
                    <a:pt x="642" y="286"/>
                  </a:lnTo>
                  <a:lnTo>
                    <a:pt x="649" y="279"/>
                  </a:lnTo>
                  <a:lnTo>
                    <a:pt x="661" y="279"/>
                  </a:lnTo>
                  <a:lnTo>
                    <a:pt x="658" y="260"/>
                  </a:lnTo>
                  <a:lnTo>
                    <a:pt x="649" y="258"/>
                  </a:lnTo>
                  <a:lnTo>
                    <a:pt x="642" y="249"/>
                  </a:lnTo>
                  <a:lnTo>
                    <a:pt x="649" y="244"/>
                  </a:lnTo>
                  <a:lnTo>
                    <a:pt x="649" y="219"/>
                  </a:lnTo>
                  <a:lnTo>
                    <a:pt x="635" y="208"/>
                  </a:lnTo>
                  <a:lnTo>
                    <a:pt x="622" y="205"/>
                  </a:lnTo>
                  <a:lnTo>
                    <a:pt x="619" y="185"/>
                  </a:lnTo>
                  <a:lnTo>
                    <a:pt x="610" y="168"/>
                  </a:lnTo>
                  <a:lnTo>
                    <a:pt x="608" y="150"/>
                  </a:lnTo>
                  <a:lnTo>
                    <a:pt x="601" y="152"/>
                  </a:lnTo>
                  <a:lnTo>
                    <a:pt x="594" y="148"/>
                  </a:lnTo>
                  <a:lnTo>
                    <a:pt x="592" y="164"/>
                  </a:lnTo>
                  <a:lnTo>
                    <a:pt x="582" y="168"/>
                  </a:lnTo>
                  <a:lnTo>
                    <a:pt x="576" y="157"/>
                  </a:lnTo>
                  <a:lnTo>
                    <a:pt x="582" y="148"/>
                  </a:lnTo>
                  <a:lnTo>
                    <a:pt x="576" y="138"/>
                  </a:lnTo>
                  <a:lnTo>
                    <a:pt x="564" y="138"/>
                  </a:lnTo>
                  <a:lnTo>
                    <a:pt x="557" y="129"/>
                  </a:lnTo>
                  <a:lnTo>
                    <a:pt x="527" y="129"/>
                  </a:lnTo>
                  <a:lnTo>
                    <a:pt x="532" y="141"/>
                  </a:lnTo>
                  <a:lnTo>
                    <a:pt x="523" y="148"/>
                  </a:lnTo>
                  <a:lnTo>
                    <a:pt x="527" y="155"/>
                  </a:lnTo>
                  <a:lnTo>
                    <a:pt x="523" y="166"/>
                  </a:lnTo>
                  <a:lnTo>
                    <a:pt x="527" y="175"/>
                  </a:lnTo>
                  <a:lnTo>
                    <a:pt x="523" y="189"/>
                  </a:lnTo>
                  <a:lnTo>
                    <a:pt x="509" y="198"/>
                  </a:lnTo>
                  <a:lnTo>
                    <a:pt x="509" y="208"/>
                  </a:lnTo>
                  <a:lnTo>
                    <a:pt x="509" y="226"/>
                  </a:lnTo>
                  <a:lnTo>
                    <a:pt x="500" y="226"/>
                  </a:lnTo>
                  <a:lnTo>
                    <a:pt x="504" y="214"/>
                  </a:lnTo>
                  <a:lnTo>
                    <a:pt x="497" y="208"/>
                  </a:lnTo>
                  <a:lnTo>
                    <a:pt x="497" y="196"/>
                  </a:lnTo>
                  <a:lnTo>
                    <a:pt x="488" y="194"/>
                  </a:lnTo>
                  <a:lnTo>
                    <a:pt x="474" y="187"/>
                  </a:lnTo>
                  <a:lnTo>
                    <a:pt x="460" y="178"/>
                  </a:lnTo>
                  <a:lnTo>
                    <a:pt x="451" y="178"/>
                  </a:lnTo>
                  <a:lnTo>
                    <a:pt x="444" y="159"/>
                  </a:lnTo>
                  <a:lnTo>
                    <a:pt x="435" y="155"/>
                  </a:lnTo>
                  <a:lnTo>
                    <a:pt x="442" y="136"/>
                  </a:lnTo>
                  <a:lnTo>
                    <a:pt x="451" y="132"/>
                  </a:lnTo>
                  <a:lnTo>
                    <a:pt x="463" y="129"/>
                  </a:lnTo>
                  <a:lnTo>
                    <a:pt x="463" y="115"/>
                  </a:lnTo>
                  <a:lnTo>
                    <a:pt x="481" y="111"/>
                  </a:lnTo>
                  <a:lnTo>
                    <a:pt x="493" y="97"/>
                  </a:lnTo>
                  <a:lnTo>
                    <a:pt x="497" y="83"/>
                  </a:lnTo>
                  <a:lnTo>
                    <a:pt x="513" y="81"/>
                  </a:lnTo>
                  <a:lnTo>
                    <a:pt x="523" y="74"/>
                  </a:lnTo>
                  <a:lnTo>
                    <a:pt x="513" y="69"/>
                  </a:lnTo>
                  <a:lnTo>
                    <a:pt x="511" y="58"/>
                  </a:lnTo>
                  <a:lnTo>
                    <a:pt x="502" y="58"/>
                  </a:lnTo>
                  <a:lnTo>
                    <a:pt x="495" y="69"/>
                  </a:lnTo>
                  <a:lnTo>
                    <a:pt x="488" y="58"/>
                  </a:lnTo>
                  <a:lnTo>
                    <a:pt x="474" y="53"/>
                  </a:lnTo>
                  <a:lnTo>
                    <a:pt x="477" y="44"/>
                  </a:lnTo>
                  <a:lnTo>
                    <a:pt x="470" y="37"/>
                  </a:lnTo>
                  <a:lnTo>
                    <a:pt x="479" y="14"/>
                  </a:lnTo>
                  <a:lnTo>
                    <a:pt x="493" y="1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3" name="Freeform 113">
              <a:extLst>
                <a:ext uri="{FF2B5EF4-FFF2-40B4-BE49-F238E27FC236}">
                  <a16:creationId xmlns:a16="http://schemas.microsoft.com/office/drawing/2014/main" id="{20F1C4AE-A41A-5A92-0338-8B762822DCFE}"/>
                </a:ext>
              </a:extLst>
            </p:cNvPr>
            <p:cNvSpPr>
              <a:spLocks noChangeAspect="1"/>
            </p:cNvSpPr>
            <p:nvPr/>
          </p:nvSpPr>
          <p:spPr bwMode="auto">
            <a:xfrm>
              <a:off x="2656" y="2043"/>
              <a:ext cx="294" cy="522"/>
            </a:xfrm>
            <a:custGeom>
              <a:avLst/>
              <a:gdLst>
                <a:gd name="T0" fmla="*/ 30 w 294"/>
                <a:gd name="T1" fmla="*/ 27 h 522"/>
                <a:gd name="T2" fmla="*/ 34 w 294"/>
                <a:gd name="T3" fmla="*/ 71 h 522"/>
                <a:gd name="T4" fmla="*/ 11 w 294"/>
                <a:gd name="T5" fmla="*/ 113 h 522"/>
                <a:gd name="T6" fmla="*/ 4 w 294"/>
                <a:gd name="T7" fmla="*/ 131 h 522"/>
                <a:gd name="T8" fmla="*/ 27 w 294"/>
                <a:gd name="T9" fmla="*/ 172 h 522"/>
                <a:gd name="T10" fmla="*/ 66 w 294"/>
                <a:gd name="T11" fmla="*/ 207 h 522"/>
                <a:gd name="T12" fmla="*/ 76 w 294"/>
                <a:gd name="T13" fmla="*/ 237 h 522"/>
                <a:gd name="T14" fmla="*/ 66 w 294"/>
                <a:gd name="T15" fmla="*/ 299 h 522"/>
                <a:gd name="T16" fmla="*/ 62 w 294"/>
                <a:gd name="T17" fmla="*/ 393 h 522"/>
                <a:gd name="T18" fmla="*/ 66 w 294"/>
                <a:gd name="T19" fmla="*/ 428 h 522"/>
                <a:gd name="T20" fmla="*/ 64 w 294"/>
                <a:gd name="T21" fmla="*/ 467 h 522"/>
                <a:gd name="T22" fmla="*/ 78 w 294"/>
                <a:gd name="T23" fmla="*/ 495 h 522"/>
                <a:gd name="T24" fmla="*/ 76 w 294"/>
                <a:gd name="T25" fmla="*/ 506 h 522"/>
                <a:gd name="T26" fmla="*/ 108 w 294"/>
                <a:gd name="T27" fmla="*/ 515 h 522"/>
                <a:gd name="T28" fmla="*/ 133 w 294"/>
                <a:gd name="T29" fmla="*/ 515 h 522"/>
                <a:gd name="T30" fmla="*/ 110 w 294"/>
                <a:gd name="T31" fmla="*/ 497 h 522"/>
                <a:gd name="T32" fmla="*/ 110 w 294"/>
                <a:gd name="T33" fmla="*/ 486 h 522"/>
                <a:gd name="T34" fmla="*/ 115 w 294"/>
                <a:gd name="T35" fmla="*/ 456 h 522"/>
                <a:gd name="T36" fmla="*/ 101 w 294"/>
                <a:gd name="T37" fmla="*/ 430 h 522"/>
                <a:gd name="T38" fmla="*/ 119 w 294"/>
                <a:gd name="T39" fmla="*/ 414 h 522"/>
                <a:gd name="T40" fmla="*/ 115 w 294"/>
                <a:gd name="T41" fmla="*/ 396 h 522"/>
                <a:gd name="T42" fmla="*/ 136 w 294"/>
                <a:gd name="T43" fmla="*/ 380 h 522"/>
                <a:gd name="T44" fmla="*/ 163 w 294"/>
                <a:gd name="T45" fmla="*/ 366 h 522"/>
                <a:gd name="T46" fmla="*/ 165 w 294"/>
                <a:gd name="T47" fmla="*/ 343 h 522"/>
                <a:gd name="T48" fmla="*/ 186 w 294"/>
                <a:gd name="T49" fmla="*/ 338 h 522"/>
                <a:gd name="T50" fmla="*/ 205 w 294"/>
                <a:gd name="T51" fmla="*/ 315 h 522"/>
                <a:gd name="T52" fmla="*/ 209 w 294"/>
                <a:gd name="T53" fmla="*/ 281 h 522"/>
                <a:gd name="T54" fmla="*/ 225 w 294"/>
                <a:gd name="T55" fmla="*/ 262 h 522"/>
                <a:gd name="T56" fmla="*/ 267 w 294"/>
                <a:gd name="T57" fmla="*/ 232 h 522"/>
                <a:gd name="T58" fmla="*/ 287 w 294"/>
                <a:gd name="T59" fmla="*/ 159 h 522"/>
                <a:gd name="T60" fmla="*/ 276 w 294"/>
                <a:gd name="T61" fmla="*/ 126 h 522"/>
                <a:gd name="T62" fmla="*/ 246 w 294"/>
                <a:gd name="T63" fmla="*/ 110 h 522"/>
                <a:gd name="T64" fmla="*/ 235 w 294"/>
                <a:gd name="T65" fmla="*/ 108 h 522"/>
                <a:gd name="T66" fmla="*/ 209 w 294"/>
                <a:gd name="T67" fmla="*/ 94 h 522"/>
                <a:gd name="T68" fmla="*/ 205 w 294"/>
                <a:gd name="T69" fmla="*/ 76 h 522"/>
                <a:gd name="T70" fmla="*/ 182 w 294"/>
                <a:gd name="T71" fmla="*/ 62 h 522"/>
                <a:gd name="T72" fmla="*/ 156 w 294"/>
                <a:gd name="T73" fmla="*/ 50 h 522"/>
                <a:gd name="T74" fmla="*/ 138 w 294"/>
                <a:gd name="T75" fmla="*/ 32 h 522"/>
                <a:gd name="T76" fmla="*/ 85 w 294"/>
                <a:gd name="T77" fmla="*/ 13 h 522"/>
                <a:gd name="T78" fmla="*/ 66 w 294"/>
                <a:gd name="T79" fmla="*/ 2 h 522"/>
                <a:gd name="T80" fmla="*/ 41 w 294"/>
                <a:gd name="T81" fmla="*/ 9 h 5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4"/>
                <a:gd name="T124" fmla="*/ 0 h 522"/>
                <a:gd name="T125" fmla="*/ 294 w 294"/>
                <a:gd name="T126" fmla="*/ 522 h 5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4" h="522">
                  <a:moveTo>
                    <a:pt x="41" y="9"/>
                  </a:moveTo>
                  <a:lnTo>
                    <a:pt x="30" y="27"/>
                  </a:lnTo>
                  <a:lnTo>
                    <a:pt x="30" y="50"/>
                  </a:lnTo>
                  <a:lnTo>
                    <a:pt x="34" y="71"/>
                  </a:lnTo>
                  <a:lnTo>
                    <a:pt x="9" y="89"/>
                  </a:lnTo>
                  <a:lnTo>
                    <a:pt x="11" y="113"/>
                  </a:lnTo>
                  <a:lnTo>
                    <a:pt x="0" y="122"/>
                  </a:lnTo>
                  <a:lnTo>
                    <a:pt x="4" y="131"/>
                  </a:lnTo>
                  <a:lnTo>
                    <a:pt x="25" y="156"/>
                  </a:lnTo>
                  <a:lnTo>
                    <a:pt x="27" y="172"/>
                  </a:lnTo>
                  <a:lnTo>
                    <a:pt x="50" y="202"/>
                  </a:lnTo>
                  <a:lnTo>
                    <a:pt x="66" y="207"/>
                  </a:lnTo>
                  <a:lnTo>
                    <a:pt x="69" y="228"/>
                  </a:lnTo>
                  <a:lnTo>
                    <a:pt x="76" y="237"/>
                  </a:lnTo>
                  <a:lnTo>
                    <a:pt x="73" y="281"/>
                  </a:lnTo>
                  <a:lnTo>
                    <a:pt x="66" y="299"/>
                  </a:lnTo>
                  <a:lnTo>
                    <a:pt x="69" y="345"/>
                  </a:lnTo>
                  <a:lnTo>
                    <a:pt x="62" y="393"/>
                  </a:lnTo>
                  <a:lnTo>
                    <a:pt x="71" y="400"/>
                  </a:lnTo>
                  <a:lnTo>
                    <a:pt x="66" y="428"/>
                  </a:lnTo>
                  <a:lnTo>
                    <a:pt x="57" y="435"/>
                  </a:lnTo>
                  <a:lnTo>
                    <a:pt x="64" y="467"/>
                  </a:lnTo>
                  <a:lnTo>
                    <a:pt x="78" y="483"/>
                  </a:lnTo>
                  <a:lnTo>
                    <a:pt x="78" y="495"/>
                  </a:lnTo>
                  <a:lnTo>
                    <a:pt x="83" y="502"/>
                  </a:lnTo>
                  <a:lnTo>
                    <a:pt x="76" y="506"/>
                  </a:lnTo>
                  <a:lnTo>
                    <a:pt x="92" y="515"/>
                  </a:lnTo>
                  <a:lnTo>
                    <a:pt x="108" y="515"/>
                  </a:lnTo>
                  <a:lnTo>
                    <a:pt x="126" y="522"/>
                  </a:lnTo>
                  <a:lnTo>
                    <a:pt x="133" y="515"/>
                  </a:lnTo>
                  <a:lnTo>
                    <a:pt x="115" y="506"/>
                  </a:lnTo>
                  <a:lnTo>
                    <a:pt x="110" y="497"/>
                  </a:lnTo>
                  <a:lnTo>
                    <a:pt x="94" y="497"/>
                  </a:lnTo>
                  <a:lnTo>
                    <a:pt x="110" y="486"/>
                  </a:lnTo>
                  <a:lnTo>
                    <a:pt x="96" y="479"/>
                  </a:lnTo>
                  <a:lnTo>
                    <a:pt x="115" y="456"/>
                  </a:lnTo>
                  <a:lnTo>
                    <a:pt x="106" y="444"/>
                  </a:lnTo>
                  <a:lnTo>
                    <a:pt x="101" y="430"/>
                  </a:lnTo>
                  <a:lnTo>
                    <a:pt x="112" y="428"/>
                  </a:lnTo>
                  <a:lnTo>
                    <a:pt x="119" y="414"/>
                  </a:lnTo>
                  <a:lnTo>
                    <a:pt x="129" y="410"/>
                  </a:lnTo>
                  <a:lnTo>
                    <a:pt x="115" y="396"/>
                  </a:lnTo>
                  <a:lnTo>
                    <a:pt x="126" y="393"/>
                  </a:lnTo>
                  <a:lnTo>
                    <a:pt x="136" y="380"/>
                  </a:lnTo>
                  <a:lnTo>
                    <a:pt x="147" y="380"/>
                  </a:lnTo>
                  <a:lnTo>
                    <a:pt x="163" y="366"/>
                  </a:lnTo>
                  <a:lnTo>
                    <a:pt x="156" y="343"/>
                  </a:lnTo>
                  <a:lnTo>
                    <a:pt x="165" y="343"/>
                  </a:lnTo>
                  <a:lnTo>
                    <a:pt x="168" y="350"/>
                  </a:lnTo>
                  <a:lnTo>
                    <a:pt x="186" y="338"/>
                  </a:lnTo>
                  <a:lnTo>
                    <a:pt x="188" y="317"/>
                  </a:lnTo>
                  <a:lnTo>
                    <a:pt x="205" y="315"/>
                  </a:lnTo>
                  <a:lnTo>
                    <a:pt x="211" y="306"/>
                  </a:lnTo>
                  <a:lnTo>
                    <a:pt x="209" y="281"/>
                  </a:lnTo>
                  <a:lnTo>
                    <a:pt x="225" y="276"/>
                  </a:lnTo>
                  <a:lnTo>
                    <a:pt x="225" y="262"/>
                  </a:lnTo>
                  <a:lnTo>
                    <a:pt x="244" y="258"/>
                  </a:lnTo>
                  <a:lnTo>
                    <a:pt x="267" y="232"/>
                  </a:lnTo>
                  <a:lnTo>
                    <a:pt x="267" y="188"/>
                  </a:lnTo>
                  <a:lnTo>
                    <a:pt x="287" y="159"/>
                  </a:lnTo>
                  <a:lnTo>
                    <a:pt x="294" y="131"/>
                  </a:lnTo>
                  <a:lnTo>
                    <a:pt x="276" y="126"/>
                  </a:lnTo>
                  <a:lnTo>
                    <a:pt x="267" y="113"/>
                  </a:lnTo>
                  <a:lnTo>
                    <a:pt x="246" y="110"/>
                  </a:lnTo>
                  <a:lnTo>
                    <a:pt x="239" y="101"/>
                  </a:lnTo>
                  <a:lnTo>
                    <a:pt x="235" y="108"/>
                  </a:lnTo>
                  <a:lnTo>
                    <a:pt x="214" y="94"/>
                  </a:lnTo>
                  <a:lnTo>
                    <a:pt x="209" y="94"/>
                  </a:lnTo>
                  <a:lnTo>
                    <a:pt x="198" y="83"/>
                  </a:lnTo>
                  <a:lnTo>
                    <a:pt x="205" y="76"/>
                  </a:lnTo>
                  <a:lnTo>
                    <a:pt x="195" y="62"/>
                  </a:lnTo>
                  <a:lnTo>
                    <a:pt x="182" y="62"/>
                  </a:lnTo>
                  <a:lnTo>
                    <a:pt x="175" y="53"/>
                  </a:lnTo>
                  <a:lnTo>
                    <a:pt x="156" y="50"/>
                  </a:lnTo>
                  <a:lnTo>
                    <a:pt x="147" y="34"/>
                  </a:lnTo>
                  <a:lnTo>
                    <a:pt x="138" y="32"/>
                  </a:lnTo>
                  <a:lnTo>
                    <a:pt x="133" y="13"/>
                  </a:lnTo>
                  <a:lnTo>
                    <a:pt x="85" y="13"/>
                  </a:lnTo>
                  <a:lnTo>
                    <a:pt x="76" y="0"/>
                  </a:lnTo>
                  <a:lnTo>
                    <a:pt x="66" y="2"/>
                  </a:lnTo>
                  <a:lnTo>
                    <a:pt x="53" y="7"/>
                  </a:lnTo>
                  <a:lnTo>
                    <a:pt x="41" y="9"/>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4" name="Freeform 114">
              <a:extLst>
                <a:ext uri="{FF2B5EF4-FFF2-40B4-BE49-F238E27FC236}">
                  <a16:creationId xmlns:a16="http://schemas.microsoft.com/office/drawing/2014/main" id="{3F3B6562-8460-FCDA-F8FB-DBE2EF8BD1D5}"/>
                </a:ext>
              </a:extLst>
            </p:cNvPr>
            <p:cNvSpPr>
              <a:spLocks noChangeAspect="1"/>
            </p:cNvSpPr>
            <p:nvPr/>
          </p:nvSpPr>
          <p:spPr bwMode="auto">
            <a:xfrm>
              <a:off x="2656" y="1967"/>
              <a:ext cx="69" cy="30"/>
            </a:xfrm>
            <a:custGeom>
              <a:avLst/>
              <a:gdLst>
                <a:gd name="T0" fmla="*/ 69 w 69"/>
                <a:gd name="T1" fmla="*/ 23 h 30"/>
                <a:gd name="T2" fmla="*/ 57 w 69"/>
                <a:gd name="T3" fmla="*/ 30 h 30"/>
                <a:gd name="T4" fmla="*/ 41 w 69"/>
                <a:gd name="T5" fmla="*/ 23 h 30"/>
                <a:gd name="T6" fmla="*/ 23 w 69"/>
                <a:gd name="T7" fmla="*/ 16 h 30"/>
                <a:gd name="T8" fmla="*/ 0 w 69"/>
                <a:gd name="T9" fmla="*/ 11 h 30"/>
                <a:gd name="T10" fmla="*/ 7 w 69"/>
                <a:gd name="T11" fmla="*/ 7 h 30"/>
                <a:gd name="T12" fmla="*/ 25 w 69"/>
                <a:gd name="T13" fmla="*/ 0 h 30"/>
                <a:gd name="T14" fmla="*/ 41 w 69"/>
                <a:gd name="T15" fmla="*/ 16 h 30"/>
                <a:gd name="T16" fmla="*/ 69 w 69"/>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9" y="23"/>
                  </a:moveTo>
                  <a:lnTo>
                    <a:pt x="57" y="30"/>
                  </a:lnTo>
                  <a:lnTo>
                    <a:pt x="41" y="23"/>
                  </a:lnTo>
                  <a:lnTo>
                    <a:pt x="23" y="16"/>
                  </a:lnTo>
                  <a:lnTo>
                    <a:pt x="0" y="11"/>
                  </a:lnTo>
                  <a:lnTo>
                    <a:pt x="7" y="7"/>
                  </a:lnTo>
                  <a:lnTo>
                    <a:pt x="25" y="0"/>
                  </a:lnTo>
                  <a:lnTo>
                    <a:pt x="41" y="16"/>
                  </a:lnTo>
                  <a:lnTo>
                    <a:pt x="69" y="2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5" name="Freeform 115">
              <a:extLst>
                <a:ext uri="{FF2B5EF4-FFF2-40B4-BE49-F238E27FC236}">
                  <a16:creationId xmlns:a16="http://schemas.microsoft.com/office/drawing/2014/main" id="{690FBF93-B082-9832-FAF4-5A53FE59DA6B}"/>
                </a:ext>
              </a:extLst>
            </p:cNvPr>
            <p:cNvSpPr>
              <a:spLocks noChangeAspect="1"/>
            </p:cNvSpPr>
            <p:nvPr/>
          </p:nvSpPr>
          <p:spPr bwMode="auto">
            <a:xfrm>
              <a:off x="2711" y="1997"/>
              <a:ext cx="53" cy="11"/>
            </a:xfrm>
            <a:custGeom>
              <a:avLst/>
              <a:gdLst>
                <a:gd name="T0" fmla="*/ 53 w 53"/>
                <a:gd name="T1" fmla="*/ 9 h 11"/>
                <a:gd name="T2" fmla="*/ 37 w 53"/>
                <a:gd name="T3" fmla="*/ 0 h 11"/>
                <a:gd name="T4" fmla="*/ 16 w 53"/>
                <a:gd name="T5" fmla="*/ 0 h 11"/>
                <a:gd name="T6" fmla="*/ 0 w 53"/>
                <a:gd name="T7" fmla="*/ 7 h 11"/>
                <a:gd name="T8" fmla="*/ 16 w 53"/>
                <a:gd name="T9" fmla="*/ 9 h 11"/>
                <a:gd name="T10" fmla="*/ 37 w 53"/>
                <a:gd name="T11" fmla="*/ 11 h 11"/>
                <a:gd name="T12" fmla="*/ 53 w 53"/>
                <a:gd name="T13" fmla="*/ 9 h 11"/>
                <a:gd name="T14" fmla="*/ 0 60000 65536"/>
                <a:gd name="T15" fmla="*/ 0 60000 65536"/>
                <a:gd name="T16" fmla="*/ 0 60000 65536"/>
                <a:gd name="T17" fmla="*/ 0 60000 65536"/>
                <a:gd name="T18" fmla="*/ 0 60000 65536"/>
                <a:gd name="T19" fmla="*/ 0 60000 65536"/>
                <a:gd name="T20" fmla="*/ 0 60000 65536"/>
                <a:gd name="T21" fmla="*/ 0 w 53"/>
                <a:gd name="T22" fmla="*/ 0 h 11"/>
                <a:gd name="T23" fmla="*/ 53 w 5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1">
                  <a:moveTo>
                    <a:pt x="53" y="9"/>
                  </a:moveTo>
                  <a:lnTo>
                    <a:pt x="37" y="0"/>
                  </a:lnTo>
                  <a:lnTo>
                    <a:pt x="16" y="0"/>
                  </a:lnTo>
                  <a:lnTo>
                    <a:pt x="0" y="7"/>
                  </a:lnTo>
                  <a:lnTo>
                    <a:pt x="16" y="9"/>
                  </a:lnTo>
                  <a:lnTo>
                    <a:pt x="37" y="11"/>
                  </a:lnTo>
                  <a:lnTo>
                    <a:pt x="53" y="9"/>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6" name="Freeform 116">
              <a:extLst>
                <a:ext uri="{FF2B5EF4-FFF2-40B4-BE49-F238E27FC236}">
                  <a16:creationId xmlns:a16="http://schemas.microsoft.com/office/drawing/2014/main" id="{0D70051D-4445-21AC-60E4-7947E850DC82}"/>
                </a:ext>
              </a:extLst>
            </p:cNvPr>
            <p:cNvSpPr>
              <a:spLocks noChangeAspect="1"/>
            </p:cNvSpPr>
            <p:nvPr/>
          </p:nvSpPr>
          <p:spPr bwMode="auto">
            <a:xfrm>
              <a:off x="2688" y="2006"/>
              <a:ext cx="23" cy="7"/>
            </a:xfrm>
            <a:custGeom>
              <a:avLst/>
              <a:gdLst>
                <a:gd name="T0" fmla="*/ 23 w 23"/>
                <a:gd name="T1" fmla="*/ 7 h 7"/>
                <a:gd name="T2" fmla="*/ 16 w 23"/>
                <a:gd name="T3" fmla="*/ 0 h 7"/>
                <a:gd name="T4" fmla="*/ 0 w 23"/>
                <a:gd name="T5" fmla="*/ 0 h 7"/>
                <a:gd name="T6" fmla="*/ 0 w 23"/>
                <a:gd name="T7" fmla="*/ 7 h 7"/>
                <a:gd name="T8" fmla="*/ 23 w 23"/>
                <a:gd name="T9" fmla="*/ 7 h 7"/>
                <a:gd name="T10" fmla="*/ 0 60000 65536"/>
                <a:gd name="T11" fmla="*/ 0 60000 65536"/>
                <a:gd name="T12" fmla="*/ 0 60000 65536"/>
                <a:gd name="T13" fmla="*/ 0 60000 65536"/>
                <a:gd name="T14" fmla="*/ 0 60000 65536"/>
                <a:gd name="T15" fmla="*/ 0 w 23"/>
                <a:gd name="T16" fmla="*/ 0 h 7"/>
                <a:gd name="T17" fmla="*/ 23 w 23"/>
                <a:gd name="T18" fmla="*/ 7 h 7"/>
              </a:gdLst>
              <a:ahLst/>
              <a:cxnLst>
                <a:cxn ang="T10">
                  <a:pos x="T0" y="T1"/>
                </a:cxn>
                <a:cxn ang="T11">
                  <a:pos x="T2" y="T3"/>
                </a:cxn>
                <a:cxn ang="T12">
                  <a:pos x="T4" y="T5"/>
                </a:cxn>
                <a:cxn ang="T13">
                  <a:pos x="T6" y="T7"/>
                </a:cxn>
                <a:cxn ang="T14">
                  <a:pos x="T8" y="T9"/>
                </a:cxn>
              </a:cxnLst>
              <a:rect l="T15" t="T16" r="T17" b="T18"/>
              <a:pathLst>
                <a:path w="23" h="7">
                  <a:moveTo>
                    <a:pt x="23" y="7"/>
                  </a:moveTo>
                  <a:lnTo>
                    <a:pt x="16" y="0"/>
                  </a:lnTo>
                  <a:lnTo>
                    <a:pt x="0" y="0"/>
                  </a:lnTo>
                  <a:lnTo>
                    <a:pt x="0" y="7"/>
                  </a:lnTo>
                  <a:lnTo>
                    <a:pt x="23" y="7"/>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7" name="Freeform 117">
              <a:extLst>
                <a:ext uri="{FF2B5EF4-FFF2-40B4-BE49-F238E27FC236}">
                  <a16:creationId xmlns:a16="http://schemas.microsoft.com/office/drawing/2014/main" id="{FD147C18-6805-E0A1-EC73-FE9177262DFD}"/>
                </a:ext>
              </a:extLst>
            </p:cNvPr>
            <p:cNvSpPr>
              <a:spLocks noChangeAspect="1"/>
            </p:cNvSpPr>
            <p:nvPr/>
          </p:nvSpPr>
          <p:spPr bwMode="auto">
            <a:xfrm>
              <a:off x="2768" y="2010"/>
              <a:ext cx="14" cy="5"/>
            </a:xfrm>
            <a:custGeom>
              <a:avLst/>
              <a:gdLst>
                <a:gd name="T0" fmla="*/ 14 w 14"/>
                <a:gd name="T1" fmla="*/ 0 h 5"/>
                <a:gd name="T2" fmla="*/ 3 w 14"/>
                <a:gd name="T3" fmla="*/ 0 h 5"/>
                <a:gd name="T4" fmla="*/ 0 w 14"/>
                <a:gd name="T5" fmla="*/ 5 h 5"/>
                <a:gd name="T6" fmla="*/ 12 w 14"/>
                <a:gd name="T7" fmla="*/ 5 h 5"/>
                <a:gd name="T8" fmla="*/ 14 w 14"/>
                <a:gd name="T9" fmla="*/ 0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0"/>
                  </a:moveTo>
                  <a:lnTo>
                    <a:pt x="3" y="0"/>
                  </a:lnTo>
                  <a:lnTo>
                    <a:pt x="0" y="5"/>
                  </a:lnTo>
                  <a:lnTo>
                    <a:pt x="12" y="5"/>
                  </a:lnTo>
                  <a:lnTo>
                    <a:pt x="1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8" name="Freeform 118">
              <a:extLst>
                <a:ext uri="{FF2B5EF4-FFF2-40B4-BE49-F238E27FC236}">
                  <a16:creationId xmlns:a16="http://schemas.microsoft.com/office/drawing/2014/main" id="{95B7D52C-8C1B-D81E-CD74-5AA7E1D01507}"/>
                </a:ext>
              </a:extLst>
            </p:cNvPr>
            <p:cNvSpPr>
              <a:spLocks noChangeAspect="1"/>
            </p:cNvSpPr>
            <p:nvPr/>
          </p:nvSpPr>
          <p:spPr bwMode="auto">
            <a:xfrm>
              <a:off x="2801" y="2027"/>
              <a:ext cx="4" cy="23"/>
            </a:xfrm>
            <a:custGeom>
              <a:avLst/>
              <a:gdLst>
                <a:gd name="T0" fmla="*/ 0 w 4"/>
                <a:gd name="T1" fmla="*/ 0 h 23"/>
                <a:gd name="T2" fmla="*/ 0 w 4"/>
                <a:gd name="T3" fmla="*/ 9 h 23"/>
                <a:gd name="T4" fmla="*/ 2 w 4"/>
                <a:gd name="T5" fmla="*/ 23 h 23"/>
                <a:gd name="T6" fmla="*/ 4 w 4"/>
                <a:gd name="T7" fmla="*/ 18 h 23"/>
                <a:gd name="T8" fmla="*/ 4 w 4"/>
                <a:gd name="T9" fmla="*/ 6 h 23"/>
                <a:gd name="T10" fmla="*/ 0 w 4"/>
                <a:gd name="T11" fmla="*/ 0 h 23"/>
                <a:gd name="T12" fmla="*/ 0 60000 65536"/>
                <a:gd name="T13" fmla="*/ 0 60000 65536"/>
                <a:gd name="T14" fmla="*/ 0 60000 65536"/>
                <a:gd name="T15" fmla="*/ 0 60000 65536"/>
                <a:gd name="T16" fmla="*/ 0 60000 65536"/>
                <a:gd name="T17" fmla="*/ 0 60000 65536"/>
                <a:gd name="T18" fmla="*/ 0 w 4"/>
                <a:gd name="T19" fmla="*/ 0 h 23"/>
                <a:gd name="T20" fmla="*/ 4 w 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 h="23">
                  <a:moveTo>
                    <a:pt x="0" y="0"/>
                  </a:moveTo>
                  <a:lnTo>
                    <a:pt x="0" y="9"/>
                  </a:lnTo>
                  <a:lnTo>
                    <a:pt x="2" y="23"/>
                  </a:lnTo>
                  <a:lnTo>
                    <a:pt x="4" y="18"/>
                  </a:lnTo>
                  <a:lnTo>
                    <a:pt x="4" y="6"/>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39" name="Freeform 119">
              <a:extLst>
                <a:ext uri="{FF2B5EF4-FFF2-40B4-BE49-F238E27FC236}">
                  <a16:creationId xmlns:a16="http://schemas.microsoft.com/office/drawing/2014/main" id="{FB2D5578-A617-26D1-F46D-9F57A2C5E2F0}"/>
                </a:ext>
              </a:extLst>
            </p:cNvPr>
            <p:cNvSpPr>
              <a:spLocks noChangeAspect="1"/>
            </p:cNvSpPr>
            <p:nvPr/>
          </p:nvSpPr>
          <p:spPr bwMode="auto">
            <a:xfrm>
              <a:off x="2547" y="1490"/>
              <a:ext cx="95" cy="39"/>
            </a:xfrm>
            <a:custGeom>
              <a:avLst/>
              <a:gdLst>
                <a:gd name="T0" fmla="*/ 44 w 95"/>
                <a:gd name="T1" fmla="*/ 7 h 39"/>
                <a:gd name="T2" fmla="*/ 28 w 95"/>
                <a:gd name="T3" fmla="*/ 7 h 39"/>
                <a:gd name="T4" fmla="*/ 24 w 95"/>
                <a:gd name="T5" fmla="*/ 7 h 39"/>
                <a:gd name="T6" fmla="*/ 5 w 95"/>
                <a:gd name="T7" fmla="*/ 12 h 39"/>
                <a:gd name="T8" fmla="*/ 0 w 95"/>
                <a:gd name="T9" fmla="*/ 23 h 39"/>
                <a:gd name="T10" fmla="*/ 17 w 95"/>
                <a:gd name="T11" fmla="*/ 23 h 39"/>
                <a:gd name="T12" fmla="*/ 28 w 95"/>
                <a:gd name="T13" fmla="*/ 18 h 39"/>
                <a:gd name="T14" fmla="*/ 24 w 95"/>
                <a:gd name="T15" fmla="*/ 30 h 39"/>
                <a:gd name="T16" fmla="*/ 40 w 95"/>
                <a:gd name="T17" fmla="*/ 30 h 39"/>
                <a:gd name="T18" fmla="*/ 40 w 95"/>
                <a:gd name="T19" fmla="*/ 39 h 39"/>
                <a:gd name="T20" fmla="*/ 44 w 95"/>
                <a:gd name="T21" fmla="*/ 39 h 39"/>
                <a:gd name="T22" fmla="*/ 67 w 95"/>
                <a:gd name="T23" fmla="*/ 35 h 39"/>
                <a:gd name="T24" fmla="*/ 95 w 95"/>
                <a:gd name="T25" fmla="*/ 30 h 39"/>
                <a:gd name="T26" fmla="*/ 90 w 95"/>
                <a:gd name="T27" fmla="*/ 23 h 39"/>
                <a:gd name="T28" fmla="*/ 79 w 95"/>
                <a:gd name="T29" fmla="*/ 23 h 39"/>
                <a:gd name="T30" fmla="*/ 83 w 95"/>
                <a:gd name="T31" fmla="*/ 12 h 39"/>
                <a:gd name="T32" fmla="*/ 72 w 95"/>
                <a:gd name="T33" fmla="*/ 12 h 39"/>
                <a:gd name="T34" fmla="*/ 72 w 95"/>
                <a:gd name="T35" fmla="*/ 0 h 39"/>
                <a:gd name="T36" fmla="*/ 67 w 95"/>
                <a:gd name="T37" fmla="*/ 0 h 39"/>
                <a:gd name="T38" fmla="*/ 56 w 95"/>
                <a:gd name="T39" fmla="*/ 18 h 39"/>
                <a:gd name="T40" fmla="*/ 44 w 95"/>
                <a:gd name="T41" fmla="*/ 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39"/>
                <a:gd name="T65" fmla="*/ 95 w 95"/>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39">
                  <a:moveTo>
                    <a:pt x="44" y="7"/>
                  </a:moveTo>
                  <a:lnTo>
                    <a:pt x="28" y="7"/>
                  </a:lnTo>
                  <a:lnTo>
                    <a:pt x="24" y="7"/>
                  </a:lnTo>
                  <a:lnTo>
                    <a:pt x="5" y="12"/>
                  </a:lnTo>
                  <a:lnTo>
                    <a:pt x="0" y="23"/>
                  </a:lnTo>
                  <a:lnTo>
                    <a:pt x="17" y="23"/>
                  </a:lnTo>
                  <a:lnTo>
                    <a:pt x="28" y="18"/>
                  </a:lnTo>
                  <a:lnTo>
                    <a:pt x="24" y="30"/>
                  </a:lnTo>
                  <a:lnTo>
                    <a:pt x="40" y="30"/>
                  </a:lnTo>
                  <a:lnTo>
                    <a:pt x="40" y="39"/>
                  </a:lnTo>
                  <a:lnTo>
                    <a:pt x="44" y="39"/>
                  </a:lnTo>
                  <a:lnTo>
                    <a:pt x="67" y="35"/>
                  </a:lnTo>
                  <a:lnTo>
                    <a:pt x="95" y="30"/>
                  </a:lnTo>
                  <a:lnTo>
                    <a:pt x="90" y="23"/>
                  </a:lnTo>
                  <a:lnTo>
                    <a:pt x="79" y="23"/>
                  </a:lnTo>
                  <a:lnTo>
                    <a:pt x="83" y="12"/>
                  </a:lnTo>
                  <a:lnTo>
                    <a:pt x="72" y="12"/>
                  </a:lnTo>
                  <a:lnTo>
                    <a:pt x="72" y="0"/>
                  </a:lnTo>
                  <a:lnTo>
                    <a:pt x="67" y="0"/>
                  </a:lnTo>
                  <a:lnTo>
                    <a:pt x="56" y="18"/>
                  </a:lnTo>
                  <a:lnTo>
                    <a:pt x="44" y="7"/>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0" name="Freeform 120">
              <a:extLst>
                <a:ext uri="{FF2B5EF4-FFF2-40B4-BE49-F238E27FC236}">
                  <a16:creationId xmlns:a16="http://schemas.microsoft.com/office/drawing/2014/main" id="{59DE3CFE-4CA2-31E0-1EEA-5CD87F2DB7CA}"/>
                </a:ext>
              </a:extLst>
            </p:cNvPr>
            <p:cNvSpPr>
              <a:spLocks noChangeAspect="1"/>
            </p:cNvSpPr>
            <p:nvPr/>
          </p:nvSpPr>
          <p:spPr bwMode="auto">
            <a:xfrm>
              <a:off x="2607" y="1474"/>
              <a:ext cx="30" cy="16"/>
            </a:xfrm>
            <a:custGeom>
              <a:avLst/>
              <a:gdLst>
                <a:gd name="T0" fmla="*/ 23 w 30"/>
                <a:gd name="T1" fmla="*/ 0 h 16"/>
                <a:gd name="T2" fmla="*/ 7 w 30"/>
                <a:gd name="T3" fmla="*/ 0 h 16"/>
                <a:gd name="T4" fmla="*/ 0 w 30"/>
                <a:gd name="T5" fmla="*/ 7 h 16"/>
                <a:gd name="T6" fmla="*/ 19 w 30"/>
                <a:gd name="T7" fmla="*/ 7 h 16"/>
                <a:gd name="T8" fmla="*/ 0 w 30"/>
                <a:gd name="T9" fmla="*/ 11 h 16"/>
                <a:gd name="T10" fmla="*/ 23 w 30"/>
                <a:gd name="T11" fmla="*/ 16 h 16"/>
                <a:gd name="T12" fmla="*/ 30 w 30"/>
                <a:gd name="T13" fmla="*/ 7 h 16"/>
                <a:gd name="T14" fmla="*/ 23 w 30"/>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6"/>
                <a:gd name="T26" fmla="*/ 30 w 3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6">
                  <a:moveTo>
                    <a:pt x="23" y="0"/>
                  </a:moveTo>
                  <a:lnTo>
                    <a:pt x="7" y="0"/>
                  </a:lnTo>
                  <a:lnTo>
                    <a:pt x="0" y="7"/>
                  </a:lnTo>
                  <a:lnTo>
                    <a:pt x="19" y="7"/>
                  </a:lnTo>
                  <a:lnTo>
                    <a:pt x="0" y="11"/>
                  </a:lnTo>
                  <a:lnTo>
                    <a:pt x="23" y="16"/>
                  </a:lnTo>
                  <a:lnTo>
                    <a:pt x="30" y="7"/>
                  </a:lnTo>
                  <a:lnTo>
                    <a:pt x="2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1" name="Freeform 121">
              <a:extLst>
                <a:ext uri="{FF2B5EF4-FFF2-40B4-BE49-F238E27FC236}">
                  <a16:creationId xmlns:a16="http://schemas.microsoft.com/office/drawing/2014/main" id="{D2B0B177-A4CE-856A-6EFC-2F4B5F8A1D98}"/>
                </a:ext>
              </a:extLst>
            </p:cNvPr>
            <p:cNvSpPr>
              <a:spLocks noChangeAspect="1"/>
            </p:cNvSpPr>
            <p:nvPr/>
          </p:nvSpPr>
          <p:spPr bwMode="auto">
            <a:xfrm>
              <a:off x="2522" y="1522"/>
              <a:ext cx="118" cy="56"/>
            </a:xfrm>
            <a:custGeom>
              <a:avLst/>
              <a:gdLst>
                <a:gd name="T0" fmla="*/ 49 w 118"/>
                <a:gd name="T1" fmla="*/ 5 h 56"/>
                <a:gd name="T2" fmla="*/ 21 w 118"/>
                <a:gd name="T3" fmla="*/ 3 h 56"/>
                <a:gd name="T4" fmla="*/ 12 w 118"/>
                <a:gd name="T5" fmla="*/ 0 h 56"/>
                <a:gd name="T6" fmla="*/ 14 w 118"/>
                <a:gd name="T7" fmla="*/ 5 h 56"/>
                <a:gd name="T8" fmla="*/ 0 w 118"/>
                <a:gd name="T9" fmla="*/ 23 h 56"/>
                <a:gd name="T10" fmla="*/ 0 w 118"/>
                <a:gd name="T11" fmla="*/ 30 h 56"/>
                <a:gd name="T12" fmla="*/ 5 w 118"/>
                <a:gd name="T13" fmla="*/ 35 h 56"/>
                <a:gd name="T14" fmla="*/ 7 w 118"/>
                <a:gd name="T15" fmla="*/ 42 h 56"/>
                <a:gd name="T16" fmla="*/ 19 w 118"/>
                <a:gd name="T17" fmla="*/ 42 h 56"/>
                <a:gd name="T18" fmla="*/ 19 w 118"/>
                <a:gd name="T19" fmla="*/ 37 h 56"/>
                <a:gd name="T20" fmla="*/ 25 w 118"/>
                <a:gd name="T21" fmla="*/ 35 h 56"/>
                <a:gd name="T22" fmla="*/ 32 w 118"/>
                <a:gd name="T23" fmla="*/ 19 h 56"/>
                <a:gd name="T24" fmla="*/ 39 w 118"/>
                <a:gd name="T25" fmla="*/ 23 h 56"/>
                <a:gd name="T26" fmla="*/ 32 w 118"/>
                <a:gd name="T27" fmla="*/ 28 h 56"/>
                <a:gd name="T28" fmla="*/ 32 w 118"/>
                <a:gd name="T29" fmla="*/ 39 h 56"/>
                <a:gd name="T30" fmla="*/ 39 w 118"/>
                <a:gd name="T31" fmla="*/ 35 h 56"/>
                <a:gd name="T32" fmla="*/ 32 w 118"/>
                <a:gd name="T33" fmla="*/ 44 h 56"/>
                <a:gd name="T34" fmla="*/ 32 w 118"/>
                <a:gd name="T35" fmla="*/ 49 h 56"/>
                <a:gd name="T36" fmla="*/ 51 w 118"/>
                <a:gd name="T37" fmla="*/ 53 h 56"/>
                <a:gd name="T38" fmla="*/ 74 w 118"/>
                <a:gd name="T39" fmla="*/ 56 h 56"/>
                <a:gd name="T40" fmla="*/ 85 w 118"/>
                <a:gd name="T41" fmla="*/ 49 h 56"/>
                <a:gd name="T42" fmla="*/ 95 w 118"/>
                <a:gd name="T43" fmla="*/ 56 h 56"/>
                <a:gd name="T44" fmla="*/ 115 w 118"/>
                <a:gd name="T45" fmla="*/ 56 h 56"/>
                <a:gd name="T46" fmla="*/ 115 w 118"/>
                <a:gd name="T47" fmla="*/ 51 h 56"/>
                <a:gd name="T48" fmla="*/ 106 w 118"/>
                <a:gd name="T49" fmla="*/ 42 h 56"/>
                <a:gd name="T50" fmla="*/ 111 w 118"/>
                <a:gd name="T51" fmla="*/ 30 h 56"/>
                <a:gd name="T52" fmla="*/ 118 w 118"/>
                <a:gd name="T53" fmla="*/ 21 h 56"/>
                <a:gd name="T54" fmla="*/ 118 w 118"/>
                <a:gd name="T55" fmla="*/ 12 h 56"/>
                <a:gd name="T56" fmla="*/ 97 w 118"/>
                <a:gd name="T57" fmla="*/ 10 h 56"/>
                <a:gd name="T58" fmla="*/ 95 w 118"/>
                <a:gd name="T59" fmla="*/ 23 h 56"/>
                <a:gd name="T60" fmla="*/ 85 w 118"/>
                <a:gd name="T61" fmla="*/ 23 h 56"/>
                <a:gd name="T62" fmla="*/ 83 w 118"/>
                <a:gd name="T63" fmla="*/ 33 h 56"/>
                <a:gd name="T64" fmla="*/ 72 w 118"/>
                <a:gd name="T65" fmla="*/ 16 h 56"/>
                <a:gd name="T66" fmla="*/ 67 w 118"/>
                <a:gd name="T67" fmla="*/ 23 h 56"/>
                <a:gd name="T68" fmla="*/ 62 w 118"/>
                <a:gd name="T69" fmla="*/ 19 h 56"/>
                <a:gd name="T70" fmla="*/ 65 w 118"/>
                <a:gd name="T71" fmla="*/ 12 h 56"/>
                <a:gd name="T72" fmla="*/ 51 w 118"/>
                <a:gd name="T73" fmla="*/ 10 h 56"/>
                <a:gd name="T74" fmla="*/ 49 w 118"/>
                <a:gd name="T75" fmla="*/ 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56"/>
                <a:gd name="T116" fmla="*/ 118 w 11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56">
                  <a:moveTo>
                    <a:pt x="49" y="5"/>
                  </a:moveTo>
                  <a:lnTo>
                    <a:pt x="21" y="3"/>
                  </a:lnTo>
                  <a:lnTo>
                    <a:pt x="12" y="0"/>
                  </a:lnTo>
                  <a:lnTo>
                    <a:pt x="14" y="5"/>
                  </a:lnTo>
                  <a:lnTo>
                    <a:pt x="0" y="23"/>
                  </a:lnTo>
                  <a:lnTo>
                    <a:pt x="0" y="30"/>
                  </a:lnTo>
                  <a:lnTo>
                    <a:pt x="5" y="35"/>
                  </a:lnTo>
                  <a:lnTo>
                    <a:pt x="7" y="42"/>
                  </a:lnTo>
                  <a:lnTo>
                    <a:pt x="19" y="42"/>
                  </a:lnTo>
                  <a:lnTo>
                    <a:pt x="19" y="37"/>
                  </a:lnTo>
                  <a:lnTo>
                    <a:pt x="25" y="35"/>
                  </a:lnTo>
                  <a:lnTo>
                    <a:pt x="32" y="19"/>
                  </a:lnTo>
                  <a:lnTo>
                    <a:pt x="39" y="23"/>
                  </a:lnTo>
                  <a:lnTo>
                    <a:pt x="32" y="28"/>
                  </a:lnTo>
                  <a:lnTo>
                    <a:pt x="32" y="39"/>
                  </a:lnTo>
                  <a:lnTo>
                    <a:pt x="39" y="35"/>
                  </a:lnTo>
                  <a:lnTo>
                    <a:pt x="32" y="44"/>
                  </a:lnTo>
                  <a:lnTo>
                    <a:pt x="32" y="49"/>
                  </a:lnTo>
                  <a:lnTo>
                    <a:pt x="51" y="53"/>
                  </a:lnTo>
                  <a:lnTo>
                    <a:pt x="74" y="56"/>
                  </a:lnTo>
                  <a:lnTo>
                    <a:pt x="85" y="49"/>
                  </a:lnTo>
                  <a:lnTo>
                    <a:pt x="95" y="56"/>
                  </a:lnTo>
                  <a:lnTo>
                    <a:pt x="115" y="56"/>
                  </a:lnTo>
                  <a:lnTo>
                    <a:pt x="115" y="51"/>
                  </a:lnTo>
                  <a:lnTo>
                    <a:pt x="106" y="42"/>
                  </a:lnTo>
                  <a:lnTo>
                    <a:pt x="111" y="30"/>
                  </a:lnTo>
                  <a:lnTo>
                    <a:pt x="118" y="21"/>
                  </a:lnTo>
                  <a:lnTo>
                    <a:pt x="118" y="12"/>
                  </a:lnTo>
                  <a:lnTo>
                    <a:pt x="97" y="10"/>
                  </a:lnTo>
                  <a:lnTo>
                    <a:pt x="95" y="23"/>
                  </a:lnTo>
                  <a:lnTo>
                    <a:pt x="85" y="23"/>
                  </a:lnTo>
                  <a:lnTo>
                    <a:pt x="83" y="33"/>
                  </a:lnTo>
                  <a:lnTo>
                    <a:pt x="72" y="16"/>
                  </a:lnTo>
                  <a:lnTo>
                    <a:pt x="67" y="23"/>
                  </a:lnTo>
                  <a:lnTo>
                    <a:pt x="62" y="19"/>
                  </a:lnTo>
                  <a:lnTo>
                    <a:pt x="65" y="12"/>
                  </a:lnTo>
                  <a:lnTo>
                    <a:pt x="51" y="10"/>
                  </a:lnTo>
                  <a:lnTo>
                    <a:pt x="49" y="5"/>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2" name="Freeform 122">
              <a:extLst>
                <a:ext uri="{FF2B5EF4-FFF2-40B4-BE49-F238E27FC236}">
                  <a16:creationId xmlns:a16="http://schemas.microsoft.com/office/drawing/2014/main" id="{A96473B8-C752-2636-A42D-DB243945DAB3}"/>
                </a:ext>
              </a:extLst>
            </p:cNvPr>
            <p:cNvSpPr>
              <a:spLocks noChangeAspect="1"/>
            </p:cNvSpPr>
            <p:nvPr/>
          </p:nvSpPr>
          <p:spPr bwMode="auto">
            <a:xfrm>
              <a:off x="2711" y="1532"/>
              <a:ext cx="140" cy="133"/>
            </a:xfrm>
            <a:custGeom>
              <a:avLst/>
              <a:gdLst>
                <a:gd name="T0" fmla="*/ 25 w 140"/>
                <a:gd name="T1" fmla="*/ 0 h 133"/>
                <a:gd name="T2" fmla="*/ 14 w 140"/>
                <a:gd name="T3" fmla="*/ 6 h 133"/>
                <a:gd name="T4" fmla="*/ 0 w 140"/>
                <a:gd name="T5" fmla="*/ 25 h 133"/>
                <a:gd name="T6" fmla="*/ 2 w 140"/>
                <a:gd name="T7" fmla="*/ 39 h 133"/>
                <a:gd name="T8" fmla="*/ 28 w 140"/>
                <a:gd name="T9" fmla="*/ 46 h 133"/>
                <a:gd name="T10" fmla="*/ 53 w 140"/>
                <a:gd name="T11" fmla="*/ 46 h 133"/>
                <a:gd name="T12" fmla="*/ 60 w 140"/>
                <a:gd name="T13" fmla="*/ 57 h 133"/>
                <a:gd name="T14" fmla="*/ 74 w 140"/>
                <a:gd name="T15" fmla="*/ 59 h 133"/>
                <a:gd name="T16" fmla="*/ 83 w 140"/>
                <a:gd name="T17" fmla="*/ 71 h 133"/>
                <a:gd name="T18" fmla="*/ 76 w 140"/>
                <a:gd name="T19" fmla="*/ 82 h 133"/>
                <a:gd name="T20" fmla="*/ 64 w 140"/>
                <a:gd name="T21" fmla="*/ 94 h 133"/>
                <a:gd name="T22" fmla="*/ 53 w 140"/>
                <a:gd name="T23" fmla="*/ 94 h 133"/>
                <a:gd name="T24" fmla="*/ 44 w 140"/>
                <a:gd name="T25" fmla="*/ 99 h 133"/>
                <a:gd name="T26" fmla="*/ 74 w 140"/>
                <a:gd name="T27" fmla="*/ 105 h 133"/>
                <a:gd name="T28" fmla="*/ 87 w 140"/>
                <a:gd name="T29" fmla="*/ 124 h 133"/>
                <a:gd name="T30" fmla="*/ 108 w 140"/>
                <a:gd name="T31" fmla="*/ 133 h 133"/>
                <a:gd name="T32" fmla="*/ 108 w 140"/>
                <a:gd name="T33" fmla="*/ 126 h 133"/>
                <a:gd name="T34" fmla="*/ 99 w 140"/>
                <a:gd name="T35" fmla="*/ 115 h 133"/>
                <a:gd name="T36" fmla="*/ 115 w 140"/>
                <a:gd name="T37" fmla="*/ 124 h 133"/>
                <a:gd name="T38" fmla="*/ 120 w 140"/>
                <a:gd name="T39" fmla="*/ 119 h 133"/>
                <a:gd name="T40" fmla="*/ 108 w 140"/>
                <a:gd name="T41" fmla="*/ 101 h 133"/>
                <a:gd name="T42" fmla="*/ 106 w 140"/>
                <a:gd name="T43" fmla="*/ 89 h 133"/>
                <a:gd name="T44" fmla="*/ 115 w 140"/>
                <a:gd name="T45" fmla="*/ 89 h 133"/>
                <a:gd name="T46" fmla="*/ 120 w 140"/>
                <a:gd name="T47" fmla="*/ 101 h 133"/>
                <a:gd name="T48" fmla="*/ 131 w 140"/>
                <a:gd name="T49" fmla="*/ 103 h 133"/>
                <a:gd name="T50" fmla="*/ 140 w 140"/>
                <a:gd name="T51" fmla="*/ 92 h 133"/>
                <a:gd name="T52" fmla="*/ 140 w 140"/>
                <a:gd name="T53" fmla="*/ 78 h 133"/>
                <a:gd name="T54" fmla="*/ 124 w 140"/>
                <a:gd name="T55" fmla="*/ 69 h 133"/>
                <a:gd name="T56" fmla="*/ 117 w 140"/>
                <a:gd name="T57" fmla="*/ 69 h 133"/>
                <a:gd name="T58" fmla="*/ 115 w 140"/>
                <a:gd name="T59" fmla="*/ 64 h 133"/>
                <a:gd name="T60" fmla="*/ 104 w 140"/>
                <a:gd name="T61" fmla="*/ 59 h 133"/>
                <a:gd name="T62" fmla="*/ 120 w 140"/>
                <a:gd name="T63" fmla="*/ 57 h 133"/>
                <a:gd name="T64" fmla="*/ 117 w 140"/>
                <a:gd name="T65" fmla="*/ 50 h 133"/>
                <a:gd name="T66" fmla="*/ 106 w 140"/>
                <a:gd name="T67" fmla="*/ 41 h 133"/>
                <a:gd name="T68" fmla="*/ 106 w 140"/>
                <a:gd name="T69" fmla="*/ 32 h 133"/>
                <a:gd name="T70" fmla="*/ 87 w 140"/>
                <a:gd name="T71" fmla="*/ 29 h 133"/>
                <a:gd name="T72" fmla="*/ 85 w 140"/>
                <a:gd name="T73" fmla="*/ 25 h 133"/>
                <a:gd name="T74" fmla="*/ 76 w 140"/>
                <a:gd name="T75" fmla="*/ 18 h 133"/>
                <a:gd name="T76" fmla="*/ 67 w 140"/>
                <a:gd name="T77" fmla="*/ 6 h 133"/>
                <a:gd name="T78" fmla="*/ 46 w 140"/>
                <a:gd name="T79" fmla="*/ 4 h 133"/>
                <a:gd name="T80" fmla="*/ 32 w 140"/>
                <a:gd name="T81" fmla="*/ 9 h 133"/>
                <a:gd name="T82" fmla="*/ 23 w 140"/>
                <a:gd name="T83" fmla="*/ 27 h 133"/>
                <a:gd name="T84" fmla="*/ 28 w 140"/>
                <a:gd name="T85" fmla="*/ 6 h 133"/>
                <a:gd name="T86" fmla="*/ 25 w 140"/>
                <a:gd name="T87" fmla="*/ 0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33"/>
                <a:gd name="T134" fmla="*/ 140 w 140"/>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33">
                  <a:moveTo>
                    <a:pt x="25" y="0"/>
                  </a:moveTo>
                  <a:lnTo>
                    <a:pt x="14" y="6"/>
                  </a:lnTo>
                  <a:lnTo>
                    <a:pt x="0" y="25"/>
                  </a:lnTo>
                  <a:lnTo>
                    <a:pt x="2" y="39"/>
                  </a:lnTo>
                  <a:lnTo>
                    <a:pt x="28" y="46"/>
                  </a:lnTo>
                  <a:lnTo>
                    <a:pt x="53" y="46"/>
                  </a:lnTo>
                  <a:lnTo>
                    <a:pt x="60" y="57"/>
                  </a:lnTo>
                  <a:lnTo>
                    <a:pt x="74" y="59"/>
                  </a:lnTo>
                  <a:lnTo>
                    <a:pt x="83" y="71"/>
                  </a:lnTo>
                  <a:lnTo>
                    <a:pt x="76" y="82"/>
                  </a:lnTo>
                  <a:lnTo>
                    <a:pt x="64" y="94"/>
                  </a:lnTo>
                  <a:lnTo>
                    <a:pt x="53" y="94"/>
                  </a:lnTo>
                  <a:lnTo>
                    <a:pt x="44" y="99"/>
                  </a:lnTo>
                  <a:lnTo>
                    <a:pt x="74" y="105"/>
                  </a:lnTo>
                  <a:lnTo>
                    <a:pt x="87" y="124"/>
                  </a:lnTo>
                  <a:lnTo>
                    <a:pt x="108" y="133"/>
                  </a:lnTo>
                  <a:lnTo>
                    <a:pt x="108" y="126"/>
                  </a:lnTo>
                  <a:lnTo>
                    <a:pt x="99" y="115"/>
                  </a:lnTo>
                  <a:lnTo>
                    <a:pt x="115" y="124"/>
                  </a:lnTo>
                  <a:lnTo>
                    <a:pt x="120" y="119"/>
                  </a:lnTo>
                  <a:lnTo>
                    <a:pt x="108" y="101"/>
                  </a:lnTo>
                  <a:lnTo>
                    <a:pt x="106" y="89"/>
                  </a:lnTo>
                  <a:lnTo>
                    <a:pt x="115" y="89"/>
                  </a:lnTo>
                  <a:lnTo>
                    <a:pt x="120" y="101"/>
                  </a:lnTo>
                  <a:lnTo>
                    <a:pt x="131" y="103"/>
                  </a:lnTo>
                  <a:lnTo>
                    <a:pt x="140" y="92"/>
                  </a:lnTo>
                  <a:lnTo>
                    <a:pt x="140" y="78"/>
                  </a:lnTo>
                  <a:lnTo>
                    <a:pt x="124" y="69"/>
                  </a:lnTo>
                  <a:lnTo>
                    <a:pt x="117" y="69"/>
                  </a:lnTo>
                  <a:lnTo>
                    <a:pt x="115" y="64"/>
                  </a:lnTo>
                  <a:lnTo>
                    <a:pt x="104" y="59"/>
                  </a:lnTo>
                  <a:lnTo>
                    <a:pt x="120" y="57"/>
                  </a:lnTo>
                  <a:lnTo>
                    <a:pt x="117" y="50"/>
                  </a:lnTo>
                  <a:lnTo>
                    <a:pt x="106" y="41"/>
                  </a:lnTo>
                  <a:lnTo>
                    <a:pt x="106" y="32"/>
                  </a:lnTo>
                  <a:lnTo>
                    <a:pt x="87" y="29"/>
                  </a:lnTo>
                  <a:lnTo>
                    <a:pt x="85" y="25"/>
                  </a:lnTo>
                  <a:lnTo>
                    <a:pt x="76" y="18"/>
                  </a:lnTo>
                  <a:lnTo>
                    <a:pt x="67" y="6"/>
                  </a:lnTo>
                  <a:lnTo>
                    <a:pt x="46" y="4"/>
                  </a:lnTo>
                  <a:lnTo>
                    <a:pt x="32" y="9"/>
                  </a:lnTo>
                  <a:lnTo>
                    <a:pt x="23" y="27"/>
                  </a:lnTo>
                  <a:lnTo>
                    <a:pt x="28" y="6"/>
                  </a:lnTo>
                  <a:lnTo>
                    <a:pt x="2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3" name="Freeform 123">
              <a:extLst>
                <a:ext uri="{FF2B5EF4-FFF2-40B4-BE49-F238E27FC236}">
                  <a16:creationId xmlns:a16="http://schemas.microsoft.com/office/drawing/2014/main" id="{3A0E6B39-951C-CE79-141E-8750B2D27361}"/>
                </a:ext>
              </a:extLst>
            </p:cNvPr>
            <p:cNvSpPr>
              <a:spLocks noChangeAspect="1"/>
            </p:cNvSpPr>
            <p:nvPr/>
          </p:nvSpPr>
          <p:spPr bwMode="auto">
            <a:xfrm>
              <a:off x="2697" y="1426"/>
              <a:ext cx="182" cy="80"/>
            </a:xfrm>
            <a:custGeom>
              <a:avLst/>
              <a:gdLst>
                <a:gd name="T0" fmla="*/ 182 w 182"/>
                <a:gd name="T1" fmla="*/ 13 h 80"/>
                <a:gd name="T2" fmla="*/ 161 w 182"/>
                <a:gd name="T3" fmla="*/ 9 h 80"/>
                <a:gd name="T4" fmla="*/ 143 w 182"/>
                <a:gd name="T5" fmla="*/ 6 h 80"/>
                <a:gd name="T6" fmla="*/ 127 w 182"/>
                <a:gd name="T7" fmla="*/ 0 h 80"/>
                <a:gd name="T8" fmla="*/ 88 w 182"/>
                <a:gd name="T9" fmla="*/ 2 h 80"/>
                <a:gd name="T10" fmla="*/ 76 w 182"/>
                <a:gd name="T11" fmla="*/ 9 h 80"/>
                <a:gd name="T12" fmla="*/ 53 w 182"/>
                <a:gd name="T13" fmla="*/ 9 h 80"/>
                <a:gd name="T14" fmla="*/ 48 w 182"/>
                <a:gd name="T15" fmla="*/ 13 h 80"/>
                <a:gd name="T16" fmla="*/ 28 w 182"/>
                <a:gd name="T17" fmla="*/ 16 h 80"/>
                <a:gd name="T18" fmla="*/ 51 w 182"/>
                <a:gd name="T19" fmla="*/ 27 h 80"/>
                <a:gd name="T20" fmla="*/ 44 w 182"/>
                <a:gd name="T21" fmla="*/ 32 h 80"/>
                <a:gd name="T22" fmla="*/ 32 w 182"/>
                <a:gd name="T23" fmla="*/ 27 h 80"/>
                <a:gd name="T24" fmla="*/ 23 w 182"/>
                <a:gd name="T25" fmla="*/ 23 h 80"/>
                <a:gd name="T26" fmla="*/ 23 w 182"/>
                <a:gd name="T27" fmla="*/ 18 h 80"/>
                <a:gd name="T28" fmla="*/ 9 w 182"/>
                <a:gd name="T29" fmla="*/ 20 h 80"/>
                <a:gd name="T30" fmla="*/ 0 w 182"/>
                <a:gd name="T31" fmla="*/ 25 h 80"/>
                <a:gd name="T32" fmla="*/ 0 w 182"/>
                <a:gd name="T33" fmla="*/ 43 h 80"/>
                <a:gd name="T34" fmla="*/ 7 w 182"/>
                <a:gd name="T35" fmla="*/ 46 h 80"/>
                <a:gd name="T36" fmla="*/ 21 w 182"/>
                <a:gd name="T37" fmla="*/ 46 h 80"/>
                <a:gd name="T38" fmla="*/ 12 w 182"/>
                <a:gd name="T39" fmla="*/ 53 h 80"/>
                <a:gd name="T40" fmla="*/ 23 w 182"/>
                <a:gd name="T41" fmla="*/ 64 h 80"/>
                <a:gd name="T42" fmla="*/ 28 w 182"/>
                <a:gd name="T43" fmla="*/ 57 h 80"/>
                <a:gd name="T44" fmla="*/ 48 w 182"/>
                <a:gd name="T45" fmla="*/ 46 h 80"/>
                <a:gd name="T46" fmla="*/ 53 w 182"/>
                <a:gd name="T47" fmla="*/ 48 h 80"/>
                <a:gd name="T48" fmla="*/ 35 w 182"/>
                <a:gd name="T49" fmla="*/ 57 h 80"/>
                <a:gd name="T50" fmla="*/ 46 w 182"/>
                <a:gd name="T51" fmla="*/ 62 h 80"/>
                <a:gd name="T52" fmla="*/ 37 w 182"/>
                <a:gd name="T53" fmla="*/ 64 h 80"/>
                <a:gd name="T54" fmla="*/ 28 w 182"/>
                <a:gd name="T55" fmla="*/ 76 h 80"/>
                <a:gd name="T56" fmla="*/ 46 w 182"/>
                <a:gd name="T57" fmla="*/ 78 h 80"/>
                <a:gd name="T58" fmla="*/ 88 w 182"/>
                <a:gd name="T59" fmla="*/ 80 h 80"/>
                <a:gd name="T60" fmla="*/ 78 w 182"/>
                <a:gd name="T61" fmla="*/ 73 h 80"/>
                <a:gd name="T62" fmla="*/ 90 w 182"/>
                <a:gd name="T63" fmla="*/ 66 h 80"/>
                <a:gd name="T64" fmla="*/ 95 w 182"/>
                <a:gd name="T65" fmla="*/ 55 h 80"/>
                <a:gd name="T66" fmla="*/ 108 w 182"/>
                <a:gd name="T67" fmla="*/ 53 h 80"/>
                <a:gd name="T68" fmla="*/ 106 w 182"/>
                <a:gd name="T69" fmla="*/ 46 h 80"/>
                <a:gd name="T70" fmla="*/ 124 w 182"/>
                <a:gd name="T71" fmla="*/ 43 h 80"/>
                <a:gd name="T72" fmla="*/ 134 w 182"/>
                <a:gd name="T73" fmla="*/ 32 h 80"/>
                <a:gd name="T74" fmla="*/ 154 w 182"/>
                <a:gd name="T75" fmla="*/ 27 h 80"/>
                <a:gd name="T76" fmla="*/ 170 w 182"/>
                <a:gd name="T77" fmla="*/ 16 h 80"/>
                <a:gd name="T78" fmla="*/ 182 w 182"/>
                <a:gd name="T79" fmla="*/ 1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2"/>
                <a:gd name="T121" fmla="*/ 0 h 80"/>
                <a:gd name="T122" fmla="*/ 182 w 182"/>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2" h="80">
                  <a:moveTo>
                    <a:pt x="182" y="13"/>
                  </a:moveTo>
                  <a:lnTo>
                    <a:pt x="161" y="9"/>
                  </a:lnTo>
                  <a:lnTo>
                    <a:pt x="143" y="6"/>
                  </a:lnTo>
                  <a:lnTo>
                    <a:pt x="127" y="0"/>
                  </a:lnTo>
                  <a:lnTo>
                    <a:pt x="88" y="2"/>
                  </a:lnTo>
                  <a:lnTo>
                    <a:pt x="76" y="9"/>
                  </a:lnTo>
                  <a:lnTo>
                    <a:pt x="53" y="9"/>
                  </a:lnTo>
                  <a:lnTo>
                    <a:pt x="48" y="13"/>
                  </a:lnTo>
                  <a:lnTo>
                    <a:pt x="28" y="16"/>
                  </a:lnTo>
                  <a:lnTo>
                    <a:pt x="51" y="27"/>
                  </a:lnTo>
                  <a:lnTo>
                    <a:pt x="44" y="32"/>
                  </a:lnTo>
                  <a:lnTo>
                    <a:pt x="32" y="27"/>
                  </a:lnTo>
                  <a:lnTo>
                    <a:pt x="23" y="23"/>
                  </a:lnTo>
                  <a:lnTo>
                    <a:pt x="23" y="18"/>
                  </a:lnTo>
                  <a:lnTo>
                    <a:pt x="9" y="20"/>
                  </a:lnTo>
                  <a:lnTo>
                    <a:pt x="0" y="25"/>
                  </a:lnTo>
                  <a:lnTo>
                    <a:pt x="0" y="43"/>
                  </a:lnTo>
                  <a:lnTo>
                    <a:pt x="7" y="46"/>
                  </a:lnTo>
                  <a:lnTo>
                    <a:pt x="21" y="46"/>
                  </a:lnTo>
                  <a:lnTo>
                    <a:pt x="12" y="53"/>
                  </a:lnTo>
                  <a:lnTo>
                    <a:pt x="23" y="64"/>
                  </a:lnTo>
                  <a:lnTo>
                    <a:pt x="28" y="57"/>
                  </a:lnTo>
                  <a:lnTo>
                    <a:pt x="48" y="46"/>
                  </a:lnTo>
                  <a:lnTo>
                    <a:pt x="53" y="48"/>
                  </a:lnTo>
                  <a:lnTo>
                    <a:pt x="35" y="57"/>
                  </a:lnTo>
                  <a:lnTo>
                    <a:pt x="46" y="62"/>
                  </a:lnTo>
                  <a:lnTo>
                    <a:pt x="37" y="64"/>
                  </a:lnTo>
                  <a:lnTo>
                    <a:pt x="28" y="76"/>
                  </a:lnTo>
                  <a:lnTo>
                    <a:pt x="46" y="78"/>
                  </a:lnTo>
                  <a:lnTo>
                    <a:pt x="88" y="80"/>
                  </a:lnTo>
                  <a:lnTo>
                    <a:pt x="78" y="73"/>
                  </a:lnTo>
                  <a:lnTo>
                    <a:pt x="90" y="66"/>
                  </a:lnTo>
                  <a:lnTo>
                    <a:pt x="95" y="55"/>
                  </a:lnTo>
                  <a:lnTo>
                    <a:pt x="108" y="53"/>
                  </a:lnTo>
                  <a:lnTo>
                    <a:pt x="106" y="46"/>
                  </a:lnTo>
                  <a:lnTo>
                    <a:pt x="124" y="43"/>
                  </a:lnTo>
                  <a:lnTo>
                    <a:pt x="134" y="32"/>
                  </a:lnTo>
                  <a:lnTo>
                    <a:pt x="154" y="27"/>
                  </a:lnTo>
                  <a:lnTo>
                    <a:pt x="170" y="16"/>
                  </a:lnTo>
                  <a:lnTo>
                    <a:pt x="182" y="1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4" name="Freeform 124">
              <a:extLst>
                <a:ext uri="{FF2B5EF4-FFF2-40B4-BE49-F238E27FC236}">
                  <a16:creationId xmlns:a16="http://schemas.microsoft.com/office/drawing/2014/main" id="{62AABF15-A16E-7BFE-F596-E4450E2E0AF2}"/>
                </a:ext>
              </a:extLst>
            </p:cNvPr>
            <p:cNvSpPr>
              <a:spLocks noChangeAspect="1"/>
            </p:cNvSpPr>
            <p:nvPr/>
          </p:nvSpPr>
          <p:spPr bwMode="auto">
            <a:xfrm>
              <a:off x="2808" y="1421"/>
              <a:ext cx="320" cy="269"/>
            </a:xfrm>
            <a:custGeom>
              <a:avLst/>
              <a:gdLst>
                <a:gd name="T0" fmla="*/ 262 w 320"/>
                <a:gd name="T1" fmla="*/ 14 h 269"/>
                <a:gd name="T2" fmla="*/ 230 w 320"/>
                <a:gd name="T3" fmla="*/ 7 h 269"/>
                <a:gd name="T4" fmla="*/ 234 w 320"/>
                <a:gd name="T5" fmla="*/ 2 h 269"/>
                <a:gd name="T6" fmla="*/ 186 w 320"/>
                <a:gd name="T7" fmla="*/ 5 h 269"/>
                <a:gd name="T8" fmla="*/ 140 w 320"/>
                <a:gd name="T9" fmla="*/ 14 h 269"/>
                <a:gd name="T10" fmla="*/ 117 w 320"/>
                <a:gd name="T11" fmla="*/ 23 h 269"/>
                <a:gd name="T12" fmla="*/ 76 w 320"/>
                <a:gd name="T13" fmla="*/ 23 h 269"/>
                <a:gd name="T14" fmla="*/ 48 w 320"/>
                <a:gd name="T15" fmla="*/ 37 h 269"/>
                <a:gd name="T16" fmla="*/ 43 w 320"/>
                <a:gd name="T17" fmla="*/ 51 h 269"/>
                <a:gd name="T18" fmla="*/ 13 w 320"/>
                <a:gd name="T19" fmla="*/ 60 h 269"/>
                <a:gd name="T20" fmla="*/ 13 w 320"/>
                <a:gd name="T21" fmla="*/ 76 h 269"/>
                <a:gd name="T22" fmla="*/ 9 w 320"/>
                <a:gd name="T23" fmla="*/ 90 h 269"/>
                <a:gd name="T24" fmla="*/ 23 w 320"/>
                <a:gd name="T25" fmla="*/ 97 h 269"/>
                <a:gd name="T26" fmla="*/ 83 w 320"/>
                <a:gd name="T27" fmla="*/ 106 h 269"/>
                <a:gd name="T28" fmla="*/ 87 w 320"/>
                <a:gd name="T29" fmla="*/ 138 h 269"/>
                <a:gd name="T30" fmla="*/ 94 w 320"/>
                <a:gd name="T31" fmla="*/ 152 h 269"/>
                <a:gd name="T32" fmla="*/ 83 w 320"/>
                <a:gd name="T33" fmla="*/ 166 h 269"/>
                <a:gd name="T34" fmla="*/ 94 w 320"/>
                <a:gd name="T35" fmla="*/ 175 h 269"/>
                <a:gd name="T36" fmla="*/ 78 w 320"/>
                <a:gd name="T37" fmla="*/ 186 h 269"/>
                <a:gd name="T38" fmla="*/ 101 w 320"/>
                <a:gd name="T39" fmla="*/ 235 h 269"/>
                <a:gd name="T40" fmla="*/ 112 w 320"/>
                <a:gd name="T41" fmla="*/ 262 h 269"/>
                <a:gd name="T42" fmla="*/ 135 w 320"/>
                <a:gd name="T43" fmla="*/ 260 h 269"/>
                <a:gd name="T44" fmla="*/ 154 w 320"/>
                <a:gd name="T45" fmla="*/ 212 h 269"/>
                <a:gd name="T46" fmla="*/ 170 w 320"/>
                <a:gd name="T47" fmla="*/ 205 h 269"/>
                <a:gd name="T48" fmla="*/ 191 w 320"/>
                <a:gd name="T49" fmla="*/ 196 h 269"/>
                <a:gd name="T50" fmla="*/ 228 w 320"/>
                <a:gd name="T51" fmla="*/ 180 h 269"/>
                <a:gd name="T52" fmla="*/ 262 w 320"/>
                <a:gd name="T53" fmla="*/ 168 h 269"/>
                <a:gd name="T54" fmla="*/ 241 w 320"/>
                <a:gd name="T55" fmla="*/ 159 h 269"/>
                <a:gd name="T56" fmla="*/ 248 w 320"/>
                <a:gd name="T57" fmla="*/ 154 h 269"/>
                <a:gd name="T58" fmla="*/ 248 w 320"/>
                <a:gd name="T59" fmla="*/ 143 h 269"/>
                <a:gd name="T60" fmla="*/ 262 w 320"/>
                <a:gd name="T61" fmla="*/ 140 h 269"/>
                <a:gd name="T62" fmla="*/ 262 w 320"/>
                <a:gd name="T63" fmla="*/ 120 h 269"/>
                <a:gd name="T64" fmla="*/ 267 w 320"/>
                <a:gd name="T65" fmla="*/ 101 h 269"/>
                <a:gd name="T66" fmla="*/ 269 w 320"/>
                <a:gd name="T67" fmla="*/ 90 h 269"/>
                <a:gd name="T68" fmla="*/ 283 w 320"/>
                <a:gd name="T69" fmla="*/ 92 h 269"/>
                <a:gd name="T70" fmla="*/ 274 w 320"/>
                <a:gd name="T71" fmla="*/ 74 h 269"/>
                <a:gd name="T72" fmla="*/ 292 w 320"/>
                <a:gd name="T73" fmla="*/ 48 h 269"/>
                <a:gd name="T74" fmla="*/ 320 w 320"/>
                <a:gd name="T75" fmla="*/ 32 h 269"/>
                <a:gd name="T76" fmla="*/ 299 w 320"/>
                <a:gd name="T77" fmla="*/ 25 h 269"/>
                <a:gd name="T78" fmla="*/ 269 w 320"/>
                <a:gd name="T79" fmla="*/ 32 h 269"/>
                <a:gd name="T80" fmla="*/ 262 w 320"/>
                <a:gd name="T81" fmla="*/ 25 h 269"/>
                <a:gd name="T82" fmla="*/ 260 w 320"/>
                <a:gd name="T83" fmla="*/ 21 h 2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0"/>
                <a:gd name="T127" fmla="*/ 0 h 269"/>
                <a:gd name="T128" fmla="*/ 320 w 320"/>
                <a:gd name="T129" fmla="*/ 269 h 2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0" h="269">
                  <a:moveTo>
                    <a:pt x="269" y="18"/>
                  </a:moveTo>
                  <a:lnTo>
                    <a:pt x="262" y="14"/>
                  </a:lnTo>
                  <a:lnTo>
                    <a:pt x="241" y="11"/>
                  </a:lnTo>
                  <a:lnTo>
                    <a:pt x="230" y="7"/>
                  </a:lnTo>
                  <a:lnTo>
                    <a:pt x="214" y="11"/>
                  </a:lnTo>
                  <a:lnTo>
                    <a:pt x="234" y="2"/>
                  </a:lnTo>
                  <a:lnTo>
                    <a:pt x="207" y="0"/>
                  </a:lnTo>
                  <a:lnTo>
                    <a:pt x="186" y="5"/>
                  </a:lnTo>
                  <a:lnTo>
                    <a:pt x="156" y="7"/>
                  </a:lnTo>
                  <a:lnTo>
                    <a:pt x="140" y="14"/>
                  </a:lnTo>
                  <a:lnTo>
                    <a:pt x="124" y="14"/>
                  </a:lnTo>
                  <a:lnTo>
                    <a:pt x="117" y="23"/>
                  </a:lnTo>
                  <a:lnTo>
                    <a:pt x="103" y="18"/>
                  </a:lnTo>
                  <a:lnTo>
                    <a:pt x="76" y="23"/>
                  </a:lnTo>
                  <a:lnTo>
                    <a:pt x="62" y="25"/>
                  </a:lnTo>
                  <a:lnTo>
                    <a:pt x="48" y="37"/>
                  </a:lnTo>
                  <a:lnTo>
                    <a:pt x="34" y="44"/>
                  </a:lnTo>
                  <a:lnTo>
                    <a:pt x="43" y="51"/>
                  </a:lnTo>
                  <a:lnTo>
                    <a:pt x="30" y="55"/>
                  </a:lnTo>
                  <a:lnTo>
                    <a:pt x="13" y="60"/>
                  </a:lnTo>
                  <a:lnTo>
                    <a:pt x="0" y="71"/>
                  </a:lnTo>
                  <a:lnTo>
                    <a:pt x="13" y="76"/>
                  </a:lnTo>
                  <a:lnTo>
                    <a:pt x="4" y="83"/>
                  </a:lnTo>
                  <a:lnTo>
                    <a:pt x="9" y="90"/>
                  </a:lnTo>
                  <a:lnTo>
                    <a:pt x="27" y="90"/>
                  </a:lnTo>
                  <a:lnTo>
                    <a:pt x="23" y="97"/>
                  </a:lnTo>
                  <a:lnTo>
                    <a:pt x="71" y="97"/>
                  </a:lnTo>
                  <a:lnTo>
                    <a:pt x="83" y="106"/>
                  </a:lnTo>
                  <a:lnTo>
                    <a:pt x="78" y="131"/>
                  </a:lnTo>
                  <a:lnTo>
                    <a:pt x="87" y="138"/>
                  </a:lnTo>
                  <a:lnTo>
                    <a:pt x="78" y="147"/>
                  </a:lnTo>
                  <a:lnTo>
                    <a:pt x="94" y="152"/>
                  </a:lnTo>
                  <a:lnTo>
                    <a:pt x="80" y="152"/>
                  </a:lnTo>
                  <a:lnTo>
                    <a:pt x="83" y="166"/>
                  </a:lnTo>
                  <a:lnTo>
                    <a:pt x="101" y="170"/>
                  </a:lnTo>
                  <a:lnTo>
                    <a:pt x="94" y="175"/>
                  </a:lnTo>
                  <a:lnTo>
                    <a:pt x="83" y="175"/>
                  </a:lnTo>
                  <a:lnTo>
                    <a:pt x="78" y="186"/>
                  </a:lnTo>
                  <a:lnTo>
                    <a:pt x="85" y="207"/>
                  </a:lnTo>
                  <a:lnTo>
                    <a:pt x="101" y="235"/>
                  </a:lnTo>
                  <a:lnTo>
                    <a:pt x="101" y="244"/>
                  </a:lnTo>
                  <a:lnTo>
                    <a:pt x="112" y="262"/>
                  </a:lnTo>
                  <a:lnTo>
                    <a:pt x="133" y="269"/>
                  </a:lnTo>
                  <a:lnTo>
                    <a:pt x="135" y="260"/>
                  </a:lnTo>
                  <a:lnTo>
                    <a:pt x="154" y="239"/>
                  </a:lnTo>
                  <a:lnTo>
                    <a:pt x="154" y="212"/>
                  </a:lnTo>
                  <a:lnTo>
                    <a:pt x="165" y="214"/>
                  </a:lnTo>
                  <a:lnTo>
                    <a:pt x="170" y="205"/>
                  </a:lnTo>
                  <a:lnTo>
                    <a:pt x="181" y="205"/>
                  </a:lnTo>
                  <a:lnTo>
                    <a:pt x="191" y="196"/>
                  </a:lnTo>
                  <a:lnTo>
                    <a:pt x="209" y="182"/>
                  </a:lnTo>
                  <a:lnTo>
                    <a:pt x="228" y="180"/>
                  </a:lnTo>
                  <a:lnTo>
                    <a:pt x="234" y="173"/>
                  </a:lnTo>
                  <a:lnTo>
                    <a:pt x="262" y="168"/>
                  </a:lnTo>
                  <a:lnTo>
                    <a:pt x="264" y="161"/>
                  </a:lnTo>
                  <a:lnTo>
                    <a:pt x="241" y="159"/>
                  </a:lnTo>
                  <a:lnTo>
                    <a:pt x="241" y="147"/>
                  </a:lnTo>
                  <a:lnTo>
                    <a:pt x="248" y="154"/>
                  </a:lnTo>
                  <a:lnTo>
                    <a:pt x="264" y="154"/>
                  </a:lnTo>
                  <a:lnTo>
                    <a:pt x="248" y="143"/>
                  </a:lnTo>
                  <a:lnTo>
                    <a:pt x="251" y="136"/>
                  </a:lnTo>
                  <a:lnTo>
                    <a:pt x="262" y="140"/>
                  </a:lnTo>
                  <a:lnTo>
                    <a:pt x="267" y="129"/>
                  </a:lnTo>
                  <a:lnTo>
                    <a:pt x="262" y="120"/>
                  </a:lnTo>
                  <a:lnTo>
                    <a:pt x="276" y="115"/>
                  </a:lnTo>
                  <a:lnTo>
                    <a:pt x="267" y="101"/>
                  </a:lnTo>
                  <a:lnTo>
                    <a:pt x="274" y="101"/>
                  </a:lnTo>
                  <a:lnTo>
                    <a:pt x="269" y="90"/>
                  </a:lnTo>
                  <a:lnTo>
                    <a:pt x="276" y="90"/>
                  </a:lnTo>
                  <a:lnTo>
                    <a:pt x="283" y="92"/>
                  </a:lnTo>
                  <a:lnTo>
                    <a:pt x="285" y="83"/>
                  </a:lnTo>
                  <a:lnTo>
                    <a:pt x="274" y="74"/>
                  </a:lnTo>
                  <a:lnTo>
                    <a:pt x="278" y="51"/>
                  </a:lnTo>
                  <a:lnTo>
                    <a:pt x="292" y="48"/>
                  </a:lnTo>
                  <a:lnTo>
                    <a:pt x="297" y="39"/>
                  </a:lnTo>
                  <a:lnTo>
                    <a:pt x="320" y="32"/>
                  </a:lnTo>
                  <a:lnTo>
                    <a:pt x="313" y="25"/>
                  </a:lnTo>
                  <a:lnTo>
                    <a:pt x="299" y="25"/>
                  </a:lnTo>
                  <a:lnTo>
                    <a:pt x="287" y="32"/>
                  </a:lnTo>
                  <a:lnTo>
                    <a:pt x="269" y="32"/>
                  </a:lnTo>
                  <a:lnTo>
                    <a:pt x="257" y="39"/>
                  </a:lnTo>
                  <a:lnTo>
                    <a:pt x="262" y="25"/>
                  </a:lnTo>
                  <a:lnTo>
                    <a:pt x="246" y="23"/>
                  </a:lnTo>
                  <a:lnTo>
                    <a:pt x="260" y="21"/>
                  </a:lnTo>
                  <a:lnTo>
                    <a:pt x="269" y="18"/>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5" name="Freeform 125">
              <a:extLst>
                <a:ext uri="{FF2B5EF4-FFF2-40B4-BE49-F238E27FC236}">
                  <a16:creationId xmlns:a16="http://schemas.microsoft.com/office/drawing/2014/main" id="{53F9E65E-BFE3-56CB-BA54-1EA71F04E256}"/>
                </a:ext>
              </a:extLst>
            </p:cNvPr>
            <p:cNvSpPr>
              <a:spLocks noChangeAspect="1"/>
            </p:cNvSpPr>
            <p:nvPr/>
          </p:nvSpPr>
          <p:spPr bwMode="auto">
            <a:xfrm>
              <a:off x="2651" y="1469"/>
              <a:ext cx="30" cy="23"/>
            </a:xfrm>
            <a:custGeom>
              <a:avLst/>
              <a:gdLst>
                <a:gd name="T0" fmla="*/ 30 w 30"/>
                <a:gd name="T1" fmla="*/ 21 h 23"/>
                <a:gd name="T2" fmla="*/ 30 w 30"/>
                <a:gd name="T3" fmla="*/ 16 h 23"/>
                <a:gd name="T4" fmla="*/ 23 w 30"/>
                <a:gd name="T5" fmla="*/ 12 h 23"/>
                <a:gd name="T6" fmla="*/ 12 w 30"/>
                <a:gd name="T7" fmla="*/ 0 h 23"/>
                <a:gd name="T8" fmla="*/ 2 w 30"/>
                <a:gd name="T9" fmla="*/ 0 h 23"/>
                <a:gd name="T10" fmla="*/ 0 w 30"/>
                <a:gd name="T11" fmla="*/ 7 h 23"/>
                <a:gd name="T12" fmla="*/ 9 w 30"/>
                <a:gd name="T13" fmla="*/ 12 h 23"/>
                <a:gd name="T14" fmla="*/ 2 w 30"/>
                <a:gd name="T15" fmla="*/ 16 h 23"/>
                <a:gd name="T16" fmla="*/ 2 w 30"/>
                <a:gd name="T17" fmla="*/ 23 h 23"/>
                <a:gd name="T18" fmla="*/ 18 w 30"/>
                <a:gd name="T19" fmla="*/ 19 h 23"/>
                <a:gd name="T20" fmla="*/ 25 w 30"/>
                <a:gd name="T21" fmla="*/ 19 h 23"/>
                <a:gd name="T22" fmla="*/ 25 w 30"/>
                <a:gd name="T23" fmla="*/ 21 h 23"/>
                <a:gd name="T24" fmla="*/ 30 w 30"/>
                <a:gd name="T25" fmla="*/ 2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30" y="21"/>
                  </a:moveTo>
                  <a:lnTo>
                    <a:pt x="30" y="16"/>
                  </a:lnTo>
                  <a:lnTo>
                    <a:pt x="23" y="12"/>
                  </a:lnTo>
                  <a:lnTo>
                    <a:pt x="12" y="0"/>
                  </a:lnTo>
                  <a:lnTo>
                    <a:pt x="2" y="0"/>
                  </a:lnTo>
                  <a:lnTo>
                    <a:pt x="0" y="7"/>
                  </a:lnTo>
                  <a:lnTo>
                    <a:pt x="9" y="12"/>
                  </a:lnTo>
                  <a:lnTo>
                    <a:pt x="2" y="16"/>
                  </a:lnTo>
                  <a:lnTo>
                    <a:pt x="2" y="23"/>
                  </a:lnTo>
                  <a:lnTo>
                    <a:pt x="18" y="19"/>
                  </a:lnTo>
                  <a:lnTo>
                    <a:pt x="25" y="19"/>
                  </a:lnTo>
                  <a:lnTo>
                    <a:pt x="25" y="21"/>
                  </a:lnTo>
                  <a:lnTo>
                    <a:pt x="30" y="21"/>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6" name="Freeform 126">
              <a:extLst>
                <a:ext uri="{FF2B5EF4-FFF2-40B4-BE49-F238E27FC236}">
                  <a16:creationId xmlns:a16="http://schemas.microsoft.com/office/drawing/2014/main" id="{77CB39A8-2E23-9FAC-1595-219A92405F6D}"/>
                </a:ext>
              </a:extLst>
            </p:cNvPr>
            <p:cNvSpPr>
              <a:spLocks noChangeAspect="1"/>
            </p:cNvSpPr>
            <p:nvPr/>
          </p:nvSpPr>
          <p:spPr bwMode="auto">
            <a:xfrm>
              <a:off x="2644" y="1532"/>
              <a:ext cx="32" cy="36"/>
            </a:xfrm>
            <a:custGeom>
              <a:avLst/>
              <a:gdLst>
                <a:gd name="T0" fmla="*/ 32 w 32"/>
                <a:gd name="T1" fmla="*/ 2 h 36"/>
                <a:gd name="T2" fmla="*/ 23 w 32"/>
                <a:gd name="T3" fmla="*/ 0 h 36"/>
                <a:gd name="T4" fmla="*/ 12 w 32"/>
                <a:gd name="T5" fmla="*/ 2 h 36"/>
                <a:gd name="T6" fmla="*/ 7 w 32"/>
                <a:gd name="T7" fmla="*/ 9 h 36"/>
                <a:gd name="T8" fmla="*/ 14 w 32"/>
                <a:gd name="T9" fmla="*/ 9 h 36"/>
                <a:gd name="T10" fmla="*/ 12 w 32"/>
                <a:gd name="T11" fmla="*/ 13 h 36"/>
                <a:gd name="T12" fmla="*/ 0 w 32"/>
                <a:gd name="T13" fmla="*/ 13 h 36"/>
                <a:gd name="T14" fmla="*/ 5 w 32"/>
                <a:gd name="T15" fmla="*/ 23 h 36"/>
                <a:gd name="T16" fmla="*/ 9 w 32"/>
                <a:gd name="T17" fmla="*/ 23 h 36"/>
                <a:gd name="T18" fmla="*/ 12 w 32"/>
                <a:gd name="T19" fmla="*/ 27 h 36"/>
                <a:gd name="T20" fmla="*/ 19 w 32"/>
                <a:gd name="T21" fmla="*/ 36 h 36"/>
                <a:gd name="T22" fmla="*/ 32 w 32"/>
                <a:gd name="T23" fmla="*/ 27 h 36"/>
                <a:gd name="T24" fmla="*/ 28 w 32"/>
                <a:gd name="T25" fmla="*/ 20 h 36"/>
                <a:gd name="T26" fmla="*/ 32 w 32"/>
                <a:gd name="T27" fmla="*/ 18 h 36"/>
                <a:gd name="T28" fmla="*/ 28 w 32"/>
                <a:gd name="T29" fmla="*/ 11 h 36"/>
                <a:gd name="T30" fmla="*/ 32 w 32"/>
                <a:gd name="T31" fmla="*/ 6 h 36"/>
                <a:gd name="T32" fmla="*/ 32 w 32"/>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6"/>
                <a:gd name="T53" fmla="*/ 32 w 3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6">
                  <a:moveTo>
                    <a:pt x="32" y="2"/>
                  </a:moveTo>
                  <a:lnTo>
                    <a:pt x="23" y="0"/>
                  </a:lnTo>
                  <a:lnTo>
                    <a:pt x="12" y="2"/>
                  </a:lnTo>
                  <a:lnTo>
                    <a:pt x="7" y="9"/>
                  </a:lnTo>
                  <a:lnTo>
                    <a:pt x="14" y="9"/>
                  </a:lnTo>
                  <a:lnTo>
                    <a:pt x="12" y="13"/>
                  </a:lnTo>
                  <a:lnTo>
                    <a:pt x="0" y="13"/>
                  </a:lnTo>
                  <a:lnTo>
                    <a:pt x="5" y="23"/>
                  </a:lnTo>
                  <a:lnTo>
                    <a:pt x="9" y="23"/>
                  </a:lnTo>
                  <a:lnTo>
                    <a:pt x="12" y="27"/>
                  </a:lnTo>
                  <a:lnTo>
                    <a:pt x="19" y="36"/>
                  </a:lnTo>
                  <a:lnTo>
                    <a:pt x="32" y="27"/>
                  </a:lnTo>
                  <a:lnTo>
                    <a:pt x="28" y="20"/>
                  </a:lnTo>
                  <a:lnTo>
                    <a:pt x="32" y="18"/>
                  </a:lnTo>
                  <a:lnTo>
                    <a:pt x="28" y="11"/>
                  </a:lnTo>
                  <a:lnTo>
                    <a:pt x="32" y="6"/>
                  </a:lnTo>
                  <a:lnTo>
                    <a:pt x="32" y="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7" name="Freeform 127">
              <a:extLst>
                <a:ext uri="{FF2B5EF4-FFF2-40B4-BE49-F238E27FC236}">
                  <a16:creationId xmlns:a16="http://schemas.microsoft.com/office/drawing/2014/main" id="{8686866C-B699-62E3-97CC-C0F935FCEA48}"/>
                </a:ext>
              </a:extLst>
            </p:cNvPr>
            <p:cNvSpPr>
              <a:spLocks noChangeAspect="1"/>
            </p:cNvSpPr>
            <p:nvPr/>
          </p:nvSpPr>
          <p:spPr bwMode="auto">
            <a:xfrm>
              <a:off x="2646" y="1506"/>
              <a:ext cx="40" cy="21"/>
            </a:xfrm>
            <a:custGeom>
              <a:avLst/>
              <a:gdLst>
                <a:gd name="T0" fmla="*/ 3 w 40"/>
                <a:gd name="T1" fmla="*/ 0 h 21"/>
                <a:gd name="T2" fmla="*/ 0 w 40"/>
                <a:gd name="T3" fmla="*/ 5 h 21"/>
                <a:gd name="T4" fmla="*/ 7 w 40"/>
                <a:gd name="T5" fmla="*/ 14 h 21"/>
                <a:gd name="T6" fmla="*/ 21 w 40"/>
                <a:gd name="T7" fmla="*/ 14 h 21"/>
                <a:gd name="T8" fmla="*/ 17 w 40"/>
                <a:gd name="T9" fmla="*/ 19 h 21"/>
                <a:gd name="T10" fmla="*/ 35 w 40"/>
                <a:gd name="T11" fmla="*/ 21 h 21"/>
                <a:gd name="T12" fmla="*/ 37 w 40"/>
                <a:gd name="T13" fmla="*/ 12 h 21"/>
                <a:gd name="T14" fmla="*/ 40 w 40"/>
                <a:gd name="T15" fmla="*/ 0 h 21"/>
                <a:gd name="T16" fmla="*/ 21 w 40"/>
                <a:gd name="T17" fmla="*/ 2 h 21"/>
                <a:gd name="T18" fmla="*/ 19 w 40"/>
                <a:gd name="T19" fmla="*/ 7 h 21"/>
                <a:gd name="T20" fmla="*/ 7 w 40"/>
                <a:gd name="T21" fmla="*/ 5 h 21"/>
                <a:gd name="T22" fmla="*/ 3 w 40"/>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1"/>
                <a:gd name="T38" fmla="*/ 40 w 40"/>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1">
                  <a:moveTo>
                    <a:pt x="3" y="0"/>
                  </a:moveTo>
                  <a:lnTo>
                    <a:pt x="0" y="5"/>
                  </a:lnTo>
                  <a:lnTo>
                    <a:pt x="7" y="14"/>
                  </a:lnTo>
                  <a:lnTo>
                    <a:pt x="21" y="14"/>
                  </a:lnTo>
                  <a:lnTo>
                    <a:pt x="17" y="19"/>
                  </a:lnTo>
                  <a:lnTo>
                    <a:pt x="35" y="21"/>
                  </a:lnTo>
                  <a:lnTo>
                    <a:pt x="37" y="12"/>
                  </a:lnTo>
                  <a:lnTo>
                    <a:pt x="40" y="0"/>
                  </a:lnTo>
                  <a:lnTo>
                    <a:pt x="21" y="2"/>
                  </a:lnTo>
                  <a:lnTo>
                    <a:pt x="19" y="7"/>
                  </a:lnTo>
                  <a:lnTo>
                    <a:pt x="7" y="5"/>
                  </a:lnTo>
                  <a:lnTo>
                    <a:pt x="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8" name="Freeform 128">
              <a:extLst>
                <a:ext uri="{FF2B5EF4-FFF2-40B4-BE49-F238E27FC236}">
                  <a16:creationId xmlns:a16="http://schemas.microsoft.com/office/drawing/2014/main" id="{6C820C8E-8D4B-C0CD-56EE-568985DA6966}"/>
                </a:ext>
              </a:extLst>
            </p:cNvPr>
            <p:cNvSpPr>
              <a:spLocks noChangeAspect="1"/>
            </p:cNvSpPr>
            <p:nvPr/>
          </p:nvSpPr>
          <p:spPr bwMode="auto">
            <a:xfrm>
              <a:off x="2690" y="1504"/>
              <a:ext cx="88" cy="28"/>
            </a:xfrm>
            <a:custGeom>
              <a:avLst/>
              <a:gdLst>
                <a:gd name="T0" fmla="*/ 0 w 88"/>
                <a:gd name="T1" fmla="*/ 0 h 28"/>
                <a:gd name="T2" fmla="*/ 14 w 88"/>
                <a:gd name="T3" fmla="*/ 4 h 28"/>
                <a:gd name="T4" fmla="*/ 30 w 88"/>
                <a:gd name="T5" fmla="*/ 2 h 28"/>
                <a:gd name="T6" fmla="*/ 51 w 88"/>
                <a:gd name="T7" fmla="*/ 16 h 28"/>
                <a:gd name="T8" fmla="*/ 88 w 88"/>
                <a:gd name="T9" fmla="*/ 16 h 28"/>
                <a:gd name="T10" fmla="*/ 83 w 88"/>
                <a:gd name="T11" fmla="*/ 28 h 28"/>
                <a:gd name="T12" fmla="*/ 49 w 88"/>
                <a:gd name="T13" fmla="*/ 25 h 28"/>
                <a:gd name="T14" fmla="*/ 30 w 88"/>
                <a:gd name="T15" fmla="*/ 23 h 28"/>
                <a:gd name="T16" fmla="*/ 19 w 88"/>
                <a:gd name="T17" fmla="*/ 21 h 28"/>
                <a:gd name="T18" fmla="*/ 12 w 88"/>
                <a:gd name="T19" fmla="*/ 9 h 28"/>
                <a:gd name="T20" fmla="*/ 0 w 88"/>
                <a:gd name="T21" fmla="*/ 7 h 28"/>
                <a:gd name="T22" fmla="*/ 0 w 8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28"/>
                <a:gd name="T38" fmla="*/ 88 w 8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28">
                  <a:moveTo>
                    <a:pt x="0" y="0"/>
                  </a:moveTo>
                  <a:lnTo>
                    <a:pt x="14" y="4"/>
                  </a:lnTo>
                  <a:lnTo>
                    <a:pt x="30" y="2"/>
                  </a:lnTo>
                  <a:lnTo>
                    <a:pt x="51" y="16"/>
                  </a:lnTo>
                  <a:lnTo>
                    <a:pt x="88" y="16"/>
                  </a:lnTo>
                  <a:lnTo>
                    <a:pt x="83" y="28"/>
                  </a:lnTo>
                  <a:lnTo>
                    <a:pt x="49" y="25"/>
                  </a:lnTo>
                  <a:lnTo>
                    <a:pt x="30" y="23"/>
                  </a:lnTo>
                  <a:lnTo>
                    <a:pt x="19" y="21"/>
                  </a:lnTo>
                  <a:lnTo>
                    <a:pt x="12" y="9"/>
                  </a:lnTo>
                  <a:lnTo>
                    <a:pt x="0" y="7"/>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49" name="Freeform 129">
              <a:extLst>
                <a:ext uri="{FF2B5EF4-FFF2-40B4-BE49-F238E27FC236}">
                  <a16:creationId xmlns:a16="http://schemas.microsoft.com/office/drawing/2014/main" id="{16EFB81F-7B10-E9CD-F546-99546BC51607}"/>
                </a:ext>
              </a:extLst>
            </p:cNvPr>
            <p:cNvSpPr>
              <a:spLocks noChangeAspect="1"/>
            </p:cNvSpPr>
            <p:nvPr/>
          </p:nvSpPr>
          <p:spPr bwMode="auto">
            <a:xfrm>
              <a:off x="2686" y="1476"/>
              <a:ext cx="20" cy="23"/>
            </a:xfrm>
            <a:custGeom>
              <a:avLst/>
              <a:gdLst>
                <a:gd name="T0" fmla="*/ 18 w 20"/>
                <a:gd name="T1" fmla="*/ 23 h 23"/>
                <a:gd name="T2" fmla="*/ 20 w 20"/>
                <a:gd name="T3" fmla="*/ 19 h 23"/>
                <a:gd name="T4" fmla="*/ 18 w 20"/>
                <a:gd name="T5" fmla="*/ 9 h 23"/>
                <a:gd name="T6" fmla="*/ 11 w 20"/>
                <a:gd name="T7" fmla="*/ 5 h 23"/>
                <a:gd name="T8" fmla="*/ 9 w 20"/>
                <a:gd name="T9" fmla="*/ 0 h 23"/>
                <a:gd name="T10" fmla="*/ 0 w 20"/>
                <a:gd name="T11" fmla="*/ 0 h 23"/>
                <a:gd name="T12" fmla="*/ 0 w 20"/>
                <a:gd name="T13" fmla="*/ 14 h 23"/>
                <a:gd name="T14" fmla="*/ 9 w 20"/>
                <a:gd name="T15" fmla="*/ 23 h 23"/>
                <a:gd name="T16" fmla="*/ 18 w 20"/>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8" y="23"/>
                  </a:moveTo>
                  <a:lnTo>
                    <a:pt x="20" y="19"/>
                  </a:lnTo>
                  <a:lnTo>
                    <a:pt x="18" y="9"/>
                  </a:lnTo>
                  <a:lnTo>
                    <a:pt x="11" y="5"/>
                  </a:lnTo>
                  <a:lnTo>
                    <a:pt x="9" y="0"/>
                  </a:lnTo>
                  <a:lnTo>
                    <a:pt x="0" y="0"/>
                  </a:lnTo>
                  <a:lnTo>
                    <a:pt x="0" y="14"/>
                  </a:lnTo>
                  <a:lnTo>
                    <a:pt x="9" y="23"/>
                  </a:lnTo>
                  <a:lnTo>
                    <a:pt x="18" y="2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0" name="Freeform 130">
              <a:extLst>
                <a:ext uri="{FF2B5EF4-FFF2-40B4-BE49-F238E27FC236}">
                  <a16:creationId xmlns:a16="http://schemas.microsoft.com/office/drawing/2014/main" id="{13DA442B-4AAA-544C-EA82-9F37CCA18696}"/>
                </a:ext>
              </a:extLst>
            </p:cNvPr>
            <p:cNvSpPr>
              <a:spLocks noChangeAspect="1"/>
            </p:cNvSpPr>
            <p:nvPr/>
          </p:nvSpPr>
          <p:spPr bwMode="auto">
            <a:xfrm>
              <a:off x="2702" y="1614"/>
              <a:ext cx="39" cy="44"/>
            </a:xfrm>
            <a:custGeom>
              <a:avLst/>
              <a:gdLst>
                <a:gd name="T0" fmla="*/ 16 w 39"/>
                <a:gd name="T1" fmla="*/ 0 h 44"/>
                <a:gd name="T2" fmla="*/ 14 w 39"/>
                <a:gd name="T3" fmla="*/ 12 h 44"/>
                <a:gd name="T4" fmla="*/ 0 w 39"/>
                <a:gd name="T5" fmla="*/ 26 h 44"/>
                <a:gd name="T6" fmla="*/ 0 w 39"/>
                <a:gd name="T7" fmla="*/ 33 h 44"/>
                <a:gd name="T8" fmla="*/ 14 w 39"/>
                <a:gd name="T9" fmla="*/ 30 h 44"/>
                <a:gd name="T10" fmla="*/ 18 w 39"/>
                <a:gd name="T11" fmla="*/ 33 h 44"/>
                <a:gd name="T12" fmla="*/ 9 w 39"/>
                <a:gd name="T13" fmla="*/ 37 h 44"/>
                <a:gd name="T14" fmla="*/ 16 w 39"/>
                <a:gd name="T15" fmla="*/ 44 h 44"/>
                <a:gd name="T16" fmla="*/ 23 w 39"/>
                <a:gd name="T17" fmla="*/ 40 h 44"/>
                <a:gd name="T18" fmla="*/ 27 w 39"/>
                <a:gd name="T19" fmla="*/ 33 h 44"/>
                <a:gd name="T20" fmla="*/ 39 w 39"/>
                <a:gd name="T21" fmla="*/ 28 h 44"/>
                <a:gd name="T22" fmla="*/ 32 w 39"/>
                <a:gd name="T23" fmla="*/ 19 h 44"/>
                <a:gd name="T24" fmla="*/ 18 w 39"/>
                <a:gd name="T25" fmla="*/ 7 h 44"/>
                <a:gd name="T26" fmla="*/ 16 w 39"/>
                <a:gd name="T27" fmla="*/ 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4"/>
                <a:gd name="T44" fmla="*/ 39 w 3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4">
                  <a:moveTo>
                    <a:pt x="16" y="0"/>
                  </a:moveTo>
                  <a:lnTo>
                    <a:pt x="14" y="12"/>
                  </a:lnTo>
                  <a:lnTo>
                    <a:pt x="0" y="26"/>
                  </a:lnTo>
                  <a:lnTo>
                    <a:pt x="0" y="33"/>
                  </a:lnTo>
                  <a:lnTo>
                    <a:pt x="14" y="30"/>
                  </a:lnTo>
                  <a:lnTo>
                    <a:pt x="18" y="33"/>
                  </a:lnTo>
                  <a:lnTo>
                    <a:pt x="9" y="37"/>
                  </a:lnTo>
                  <a:lnTo>
                    <a:pt x="16" y="44"/>
                  </a:lnTo>
                  <a:lnTo>
                    <a:pt x="23" y="40"/>
                  </a:lnTo>
                  <a:lnTo>
                    <a:pt x="27" y="33"/>
                  </a:lnTo>
                  <a:lnTo>
                    <a:pt x="39" y="28"/>
                  </a:lnTo>
                  <a:lnTo>
                    <a:pt x="32" y="19"/>
                  </a:lnTo>
                  <a:lnTo>
                    <a:pt x="18" y="7"/>
                  </a:lnTo>
                  <a:lnTo>
                    <a:pt x="1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1" name="Freeform 131">
              <a:extLst>
                <a:ext uri="{FF2B5EF4-FFF2-40B4-BE49-F238E27FC236}">
                  <a16:creationId xmlns:a16="http://schemas.microsoft.com/office/drawing/2014/main" id="{9C6365D7-70F8-CCD5-1CB1-AB22287C911E}"/>
                </a:ext>
              </a:extLst>
            </p:cNvPr>
            <p:cNvSpPr>
              <a:spLocks noChangeAspect="1"/>
            </p:cNvSpPr>
            <p:nvPr/>
          </p:nvSpPr>
          <p:spPr bwMode="auto">
            <a:xfrm>
              <a:off x="3047" y="1614"/>
              <a:ext cx="60" cy="40"/>
            </a:xfrm>
            <a:custGeom>
              <a:avLst/>
              <a:gdLst>
                <a:gd name="T0" fmla="*/ 44 w 60"/>
                <a:gd name="T1" fmla="*/ 0 h 40"/>
                <a:gd name="T2" fmla="*/ 30 w 60"/>
                <a:gd name="T3" fmla="*/ 10 h 40"/>
                <a:gd name="T4" fmla="*/ 18 w 60"/>
                <a:gd name="T5" fmla="*/ 10 h 40"/>
                <a:gd name="T6" fmla="*/ 14 w 60"/>
                <a:gd name="T7" fmla="*/ 3 h 40"/>
                <a:gd name="T8" fmla="*/ 0 w 60"/>
                <a:gd name="T9" fmla="*/ 14 h 40"/>
                <a:gd name="T10" fmla="*/ 7 w 60"/>
                <a:gd name="T11" fmla="*/ 28 h 40"/>
                <a:gd name="T12" fmla="*/ 7 w 60"/>
                <a:gd name="T13" fmla="*/ 37 h 40"/>
                <a:gd name="T14" fmla="*/ 37 w 60"/>
                <a:gd name="T15" fmla="*/ 40 h 40"/>
                <a:gd name="T16" fmla="*/ 46 w 60"/>
                <a:gd name="T17" fmla="*/ 33 h 40"/>
                <a:gd name="T18" fmla="*/ 60 w 60"/>
                <a:gd name="T19" fmla="*/ 28 h 40"/>
                <a:gd name="T20" fmla="*/ 60 w 60"/>
                <a:gd name="T21" fmla="*/ 3 h 40"/>
                <a:gd name="T22" fmla="*/ 51 w 60"/>
                <a:gd name="T23" fmla="*/ 5 h 40"/>
                <a:gd name="T24" fmla="*/ 44 w 6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40"/>
                <a:gd name="T41" fmla="*/ 60 w 6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40">
                  <a:moveTo>
                    <a:pt x="44" y="0"/>
                  </a:moveTo>
                  <a:lnTo>
                    <a:pt x="30" y="10"/>
                  </a:lnTo>
                  <a:lnTo>
                    <a:pt x="18" y="10"/>
                  </a:lnTo>
                  <a:lnTo>
                    <a:pt x="14" y="3"/>
                  </a:lnTo>
                  <a:lnTo>
                    <a:pt x="0" y="14"/>
                  </a:lnTo>
                  <a:lnTo>
                    <a:pt x="7" y="28"/>
                  </a:lnTo>
                  <a:lnTo>
                    <a:pt x="7" y="37"/>
                  </a:lnTo>
                  <a:lnTo>
                    <a:pt x="37" y="40"/>
                  </a:lnTo>
                  <a:lnTo>
                    <a:pt x="46" y="33"/>
                  </a:lnTo>
                  <a:lnTo>
                    <a:pt x="60" y="28"/>
                  </a:lnTo>
                  <a:lnTo>
                    <a:pt x="60" y="3"/>
                  </a:lnTo>
                  <a:lnTo>
                    <a:pt x="51" y="5"/>
                  </a:lnTo>
                  <a:lnTo>
                    <a:pt x="4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2" name="Freeform 133">
              <a:extLst>
                <a:ext uri="{FF2B5EF4-FFF2-40B4-BE49-F238E27FC236}">
                  <a16:creationId xmlns:a16="http://schemas.microsoft.com/office/drawing/2014/main" id="{C69F1D8D-C5F2-4A2A-796C-DF8733B29115}"/>
                </a:ext>
              </a:extLst>
            </p:cNvPr>
            <p:cNvSpPr>
              <a:spLocks noChangeAspect="1"/>
            </p:cNvSpPr>
            <p:nvPr/>
          </p:nvSpPr>
          <p:spPr bwMode="auto">
            <a:xfrm>
              <a:off x="3146" y="1690"/>
              <a:ext cx="41" cy="92"/>
            </a:xfrm>
            <a:custGeom>
              <a:avLst/>
              <a:gdLst>
                <a:gd name="T0" fmla="*/ 23 w 41"/>
                <a:gd name="T1" fmla="*/ 3 h 92"/>
                <a:gd name="T2" fmla="*/ 25 w 41"/>
                <a:gd name="T3" fmla="*/ 14 h 92"/>
                <a:gd name="T4" fmla="*/ 16 w 41"/>
                <a:gd name="T5" fmla="*/ 23 h 92"/>
                <a:gd name="T6" fmla="*/ 25 w 41"/>
                <a:gd name="T7" fmla="*/ 23 h 92"/>
                <a:gd name="T8" fmla="*/ 28 w 41"/>
                <a:gd name="T9" fmla="*/ 30 h 92"/>
                <a:gd name="T10" fmla="*/ 23 w 41"/>
                <a:gd name="T11" fmla="*/ 37 h 92"/>
                <a:gd name="T12" fmla="*/ 32 w 41"/>
                <a:gd name="T13" fmla="*/ 44 h 92"/>
                <a:gd name="T14" fmla="*/ 35 w 41"/>
                <a:gd name="T15" fmla="*/ 58 h 92"/>
                <a:gd name="T16" fmla="*/ 41 w 41"/>
                <a:gd name="T17" fmla="*/ 65 h 92"/>
                <a:gd name="T18" fmla="*/ 41 w 41"/>
                <a:gd name="T19" fmla="*/ 72 h 92"/>
                <a:gd name="T20" fmla="*/ 28 w 41"/>
                <a:gd name="T21" fmla="*/ 81 h 92"/>
                <a:gd name="T22" fmla="*/ 12 w 41"/>
                <a:gd name="T23" fmla="*/ 88 h 92"/>
                <a:gd name="T24" fmla="*/ 0 w 41"/>
                <a:gd name="T25" fmla="*/ 92 h 92"/>
                <a:gd name="T26" fmla="*/ 7 w 41"/>
                <a:gd name="T27" fmla="*/ 83 h 92"/>
                <a:gd name="T28" fmla="*/ 12 w 41"/>
                <a:gd name="T29" fmla="*/ 79 h 92"/>
                <a:gd name="T30" fmla="*/ 5 w 41"/>
                <a:gd name="T31" fmla="*/ 79 h 92"/>
                <a:gd name="T32" fmla="*/ 9 w 41"/>
                <a:gd name="T33" fmla="*/ 67 h 92"/>
                <a:gd name="T34" fmla="*/ 7 w 41"/>
                <a:gd name="T35" fmla="*/ 63 h 92"/>
                <a:gd name="T36" fmla="*/ 14 w 41"/>
                <a:gd name="T37" fmla="*/ 63 h 92"/>
                <a:gd name="T38" fmla="*/ 18 w 41"/>
                <a:gd name="T39" fmla="*/ 53 h 92"/>
                <a:gd name="T40" fmla="*/ 12 w 41"/>
                <a:gd name="T41" fmla="*/ 49 h 92"/>
                <a:gd name="T42" fmla="*/ 0 w 41"/>
                <a:gd name="T43" fmla="*/ 37 h 92"/>
                <a:gd name="T44" fmla="*/ 0 w 41"/>
                <a:gd name="T45" fmla="*/ 19 h 92"/>
                <a:gd name="T46" fmla="*/ 7 w 41"/>
                <a:gd name="T47" fmla="*/ 14 h 92"/>
                <a:gd name="T48" fmla="*/ 18 w 41"/>
                <a:gd name="T49" fmla="*/ 10 h 92"/>
                <a:gd name="T50" fmla="*/ 21 w 41"/>
                <a:gd name="T51" fmla="*/ 0 h 92"/>
                <a:gd name="T52" fmla="*/ 23 w 41"/>
                <a:gd name="T53" fmla="*/ 3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92"/>
                <a:gd name="T83" fmla="*/ 41 w 41"/>
                <a:gd name="T84" fmla="*/ 92 h 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92">
                  <a:moveTo>
                    <a:pt x="23" y="3"/>
                  </a:moveTo>
                  <a:lnTo>
                    <a:pt x="25" y="14"/>
                  </a:lnTo>
                  <a:lnTo>
                    <a:pt x="16" y="23"/>
                  </a:lnTo>
                  <a:lnTo>
                    <a:pt x="25" y="23"/>
                  </a:lnTo>
                  <a:lnTo>
                    <a:pt x="28" y="30"/>
                  </a:lnTo>
                  <a:lnTo>
                    <a:pt x="23" y="37"/>
                  </a:lnTo>
                  <a:lnTo>
                    <a:pt x="32" y="44"/>
                  </a:lnTo>
                  <a:lnTo>
                    <a:pt x="35" y="58"/>
                  </a:lnTo>
                  <a:lnTo>
                    <a:pt x="41" y="65"/>
                  </a:lnTo>
                  <a:lnTo>
                    <a:pt x="41" y="72"/>
                  </a:lnTo>
                  <a:lnTo>
                    <a:pt x="28" y="81"/>
                  </a:lnTo>
                  <a:lnTo>
                    <a:pt x="12" y="88"/>
                  </a:lnTo>
                  <a:lnTo>
                    <a:pt x="0" y="92"/>
                  </a:lnTo>
                  <a:lnTo>
                    <a:pt x="7" y="83"/>
                  </a:lnTo>
                  <a:lnTo>
                    <a:pt x="12" y="79"/>
                  </a:lnTo>
                  <a:lnTo>
                    <a:pt x="5" y="79"/>
                  </a:lnTo>
                  <a:lnTo>
                    <a:pt x="9" y="67"/>
                  </a:lnTo>
                  <a:lnTo>
                    <a:pt x="7" y="63"/>
                  </a:lnTo>
                  <a:lnTo>
                    <a:pt x="14" y="63"/>
                  </a:lnTo>
                  <a:lnTo>
                    <a:pt x="18" y="53"/>
                  </a:lnTo>
                  <a:lnTo>
                    <a:pt x="12" y="49"/>
                  </a:lnTo>
                  <a:lnTo>
                    <a:pt x="0" y="37"/>
                  </a:lnTo>
                  <a:lnTo>
                    <a:pt x="0" y="19"/>
                  </a:lnTo>
                  <a:lnTo>
                    <a:pt x="7" y="14"/>
                  </a:lnTo>
                  <a:lnTo>
                    <a:pt x="18" y="10"/>
                  </a:lnTo>
                  <a:lnTo>
                    <a:pt x="21" y="0"/>
                  </a:lnTo>
                  <a:lnTo>
                    <a:pt x="23" y="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3" name="Freeform 134">
              <a:extLst>
                <a:ext uri="{FF2B5EF4-FFF2-40B4-BE49-F238E27FC236}">
                  <a16:creationId xmlns:a16="http://schemas.microsoft.com/office/drawing/2014/main" id="{372D26D5-BB81-7B12-F1A9-BA9FDE10C1A4}"/>
                </a:ext>
              </a:extLst>
            </p:cNvPr>
            <p:cNvSpPr>
              <a:spLocks noChangeAspect="1"/>
            </p:cNvSpPr>
            <p:nvPr/>
          </p:nvSpPr>
          <p:spPr bwMode="auto">
            <a:xfrm>
              <a:off x="3121" y="1730"/>
              <a:ext cx="25" cy="39"/>
            </a:xfrm>
            <a:custGeom>
              <a:avLst/>
              <a:gdLst>
                <a:gd name="T0" fmla="*/ 25 w 25"/>
                <a:gd name="T1" fmla="*/ 11 h 39"/>
                <a:gd name="T2" fmla="*/ 23 w 25"/>
                <a:gd name="T3" fmla="*/ 18 h 39"/>
                <a:gd name="T4" fmla="*/ 25 w 25"/>
                <a:gd name="T5" fmla="*/ 32 h 39"/>
                <a:gd name="T6" fmla="*/ 18 w 25"/>
                <a:gd name="T7" fmla="*/ 39 h 39"/>
                <a:gd name="T8" fmla="*/ 0 w 25"/>
                <a:gd name="T9" fmla="*/ 39 h 39"/>
                <a:gd name="T10" fmla="*/ 4 w 25"/>
                <a:gd name="T11" fmla="*/ 23 h 39"/>
                <a:gd name="T12" fmla="*/ 2 w 25"/>
                <a:gd name="T13" fmla="*/ 9 h 39"/>
                <a:gd name="T14" fmla="*/ 16 w 25"/>
                <a:gd name="T15" fmla="*/ 0 h 39"/>
                <a:gd name="T16" fmla="*/ 25 w 25"/>
                <a:gd name="T17" fmla="*/ 11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9"/>
                <a:gd name="T29" fmla="*/ 25 w 2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9">
                  <a:moveTo>
                    <a:pt x="25" y="11"/>
                  </a:moveTo>
                  <a:lnTo>
                    <a:pt x="23" y="18"/>
                  </a:lnTo>
                  <a:lnTo>
                    <a:pt x="25" y="32"/>
                  </a:lnTo>
                  <a:lnTo>
                    <a:pt x="18" y="39"/>
                  </a:lnTo>
                  <a:lnTo>
                    <a:pt x="0" y="39"/>
                  </a:lnTo>
                  <a:lnTo>
                    <a:pt x="4" y="23"/>
                  </a:lnTo>
                  <a:lnTo>
                    <a:pt x="2" y="9"/>
                  </a:lnTo>
                  <a:lnTo>
                    <a:pt x="16" y="0"/>
                  </a:lnTo>
                  <a:lnTo>
                    <a:pt x="25" y="11"/>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4" name="Freeform 135">
              <a:extLst>
                <a:ext uri="{FF2B5EF4-FFF2-40B4-BE49-F238E27FC236}">
                  <a16:creationId xmlns:a16="http://schemas.microsoft.com/office/drawing/2014/main" id="{1249CEE3-2FB4-6F62-40C2-D4AFA2138D63}"/>
                </a:ext>
              </a:extLst>
            </p:cNvPr>
            <p:cNvSpPr>
              <a:spLocks noChangeAspect="1"/>
            </p:cNvSpPr>
            <p:nvPr/>
          </p:nvSpPr>
          <p:spPr bwMode="auto">
            <a:xfrm>
              <a:off x="3222" y="1833"/>
              <a:ext cx="16" cy="37"/>
            </a:xfrm>
            <a:custGeom>
              <a:avLst/>
              <a:gdLst>
                <a:gd name="T0" fmla="*/ 7 w 16"/>
                <a:gd name="T1" fmla="*/ 0 h 37"/>
                <a:gd name="T2" fmla="*/ 12 w 16"/>
                <a:gd name="T3" fmla="*/ 5 h 37"/>
                <a:gd name="T4" fmla="*/ 16 w 16"/>
                <a:gd name="T5" fmla="*/ 14 h 37"/>
                <a:gd name="T6" fmla="*/ 12 w 16"/>
                <a:gd name="T7" fmla="*/ 16 h 37"/>
                <a:gd name="T8" fmla="*/ 16 w 16"/>
                <a:gd name="T9" fmla="*/ 25 h 37"/>
                <a:gd name="T10" fmla="*/ 12 w 16"/>
                <a:gd name="T11" fmla="*/ 37 h 37"/>
                <a:gd name="T12" fmla="*/ 2 w 16"/>
                <a:gd name="T13" fmla="*/ 37 h 37"/>
                <a:gd name="T14" fmla="*/ 0 w 16"/>
                <a:gd name="T15" fmla="*/ 23 h 37"/>
                <a:gd name="T16" fmla="*/ 7 w 16"/>
                <a:gd name="T17" fmla="*/ 19 h 37"/>
                <a:gd name="T18" fmla="*/ 7 w 16"/>
                <a:gd name="T19" fmla="*/ 5 h 37"/>
                <a:gd name="T20" fmla="*/ 7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7"/>
                <a:gd name="T35" fmla="*/ 16 w 1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7">
                  <a:moveTo>
                    <a:pt x="7" y="0"/>
                  </a:moveTo>
                  <a:lnTo>
                    <a:pt x="12" y="5"/>
                  </a:lnTo>
                  <a:lnTo>
                    <a:pt x="16" y="14"/>
                  </a:lnTo>
                  <a:lnTo>
                    <a:pt x="12" y="16"/>
                  </a:lnTo>
                  <a:lnTo>
                    <a:pt x="16" y="25"/>
                  </a:lnTo>
                  <a:lnTo>
                    <a:pt x="12" y="37"/>
                  </a:lnTo>
                  <a:lnTo>
                    <a:pt x="2" y="37"/>
                  </a:lnTo>
                  <a:lnTo>
                    <a:pt x="0" y="23"/>
                  </a:lnTo>
                  <a:lnTo>
                    <a:pt x="7" y="19"/>
                  </a:lnTo>
                  <a:lnTo>
                    <a:pt x="7" y="5"/>
                  </a:lnTo>
                  <a:lnTo>
                    <a:pt x="7"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5" name="Freeform 136">
              <a:extLst>
                <a:ext uri="{FF2B5EF4-FFF2-40B4-BE49-F238E27FC236}">
                  <a16:creationId xmlns:a16="http://schemas.microsoft.com/office/drawing/2014/main" id="{9F78E025-FD20-7052-12D9-E200BC09F285}"/>
                </a:ext>
              </a:extLst>
            </p:cNvPr>
            <p:cNvSpPr>
              <a:spLocks noChangeAspect="1"/>
            </p:cNvSpPr>
            <p:nvPr/>
          </p:nvSpPr>
          <p:spPr bwMode="auto">
            <a:xfrm>
              <a:off x="3316" y="1886"/>
              <a:ext cx="19" cy="9"/>
            </a:xfrm>
            <a:custGeom>
              <a:avLst/>
              <a:gdLst>
                <a:gd name="T0" fmla="*/ 5 w 19"/>
                <a:gd name="T1" fmla="*/ 0 h 9"/>
                <a:gd name="T2" fmla="*/ 12 w 19"/>
                <a:gd name="T3" fmla="*/ 2 h 9"/>
                <a:gd name="T4" fmla="*/ 19 w 19"/>
                <a:gd name="T5" fmla="*/ 0 h 9"/>
                <a:gd name="T6" fmla="*/ 17 w 19"/>
                <a:gd name="T7" fmla="*/ 7 h 9"/>
                <a:gd name="T8" fmla="*/ 10 w 19"/>
                <a:gd name="T9" fmla="*/ 9 h 9"/>
                <a:gd name="T10" fmla="*/ 0 w 19"/>
                <a:gd name="T11" fmla="*/ 5 h 9"/>
                <a:gd name="T12" fmla="*/ 5 w 19"/>
                <a:gd name="T13" fmla="*/ 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5" y="0"/>
                  </a:moveTo>
                  <a:lnTo>
                    <a:pt x="12" y="2"/>
                  </a:lnTo>
                  <a:lnTo>
                    <a:pt x="19" y="0"/>
                  </a:lnTo>
                  <a:lnTo>
                    <a:pt x="17" y="7"/>
                  </a:lnTo>
                  <a:lnTo>
                    <a:pt x="10" y="9"/>
                  </a:lnTo>
                  <a:lnTo>
                    <a:pt x="0" y="5"/>
                  </a:lnTo>
                  <a:lnTo>
                    <a:pt x="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6" name="Freeform 137">
              <a:extLst>
                <a:ext uri="{FF2B5EF4-FFF2-40B4-BE49-F238E27FC236}">
                  <a16:creationId xmlns:a16="http://schemas.microsoft.com/office/drawing/2014/main" id="{3C1C609F-4B79-D12E-F0C1-B4E3C0832884}"/>
                </a:ext>
              </a:extLst>
            </p:cNvPr>
            <p:cNvSpPr>
              <a:spLocks noChangeAspect="1"/>
            </p:cNvSpPr>
            <p:nvPr/>
          </p:nvSpPr>
          <p:spPr bwMode="auto">
            <a:xfrm>
              <a:off x="3236" y="1469"/>
              <a:ext cx="78" cy="46"/>
            </a:xfrm>
            <a:custGeom>
              <a:avLst/>
              <a:gdLst>
                <a:gd name="T0" fmla="*/ 78 w 78"/>
                <a:gd name="T1" fmla="*/ 30 h 46"/>
                <a:gd name="T2" fmla="*/ 60 w 78"/>
                <a:gd name="T3" fmla="*/ 23 h 46"/>
                <a:gd name="T4" fmla="*/ 39 w 78"/>
                <a:gd name="T5" fmla="*/ 3 h 46"/>
                <a:gd name="T6" fmla="*/ 27 w 78"/>
                <a:gd name="T7" fmla="*/ 0 h 46"/>
                <a:gd name="T8" fmla="*/ 25 w 78"/>
                <a:gd name="T9" fmla="*/ 7 h 46"/>
                <a:gd name="T10" fmla="*/ 2 w 78"/>
                <a:gd name="T11" fmla="*/ 7 h 46"/>
                <a:gd name="T12" fmla="*/ 0 w 78"/>
                <a:gd name="T13" fmla="*/ 19 h 46"/>
                <a:gd name="T14" fmla="*/ 21 w 78"/>
                <a:gd name="T15" fmla="*/ 26 h 46"/>
                <a:gd name="T16" fmla="*/ 14 w 78"/>
                <a:gd name="T17" fmla="*/ 33 h 46"/>
                <a:gd name="T18" fmla="*/ 27 w 78"/>
                <a:gd name="T19" fmla="*/ 46 h 46"/>
                <a:gd name="T20" fmla="*/ 41 w 78"/>
                <a:gd name="T21" fmla="*/ 37 h 46"/>
                <a:gd name="T22" fmla="*/ 48 w 78"/>
                <a:gd name="T23" fmla="*/ 19 h 46"/>
                <a:gd name="T24" fmla="*/ 57 w 78"/>
                <a:gd name="T25" fmla="*/ 28 h 46"/>
                <a:gd name="T26" fmla="*/ 50 w 78"/>
                <a:gd name="T27" fmla="*/ 35 h 46"/>
                <a:gd name="T28" fmla="*/ 69 w 78"/>
                <a:gd name="T29" fmla="*/ 42 h 46"/>
                <a:gd name="T30" fmla="*/ 78 w 78"/>
                <a:gd name="T31" fmla="*/ 37 h 46"/>
                <a:gd name="T32" fmla="*/ 78 w 78"/>
                <a:gd name="T33" fmla="*/ 3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46"/>
                <a:gd name="T53" fmla="*/ 78 w 78"/>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46">
                  <a:moveTo>
                    <a:pt x="78" y="30"/>
                  </a:moveTo>
                  <a:lnTo>
                    <a:pt x="60" y="23"/>
                  </a:lnTo>
                  <a:lnTo>
                    <a:pt x="39" y="3"/>
                  </a:lnTo>
                  <a:lnTo>
                    <a:pt x="27" y="0"/>
                  </a:lnTo>
                  <a:lnTo>
                    <a:pt x="25" y="7"/>
                  </a:lnTo>
                  <a:lnTo>
                    <a:pt x="2" y="7"/>
                  </a:lnTo>
                  <a:lnTo>
                    <a:pt x="0" y="19"/>
                  </a:lnTo>
                  <a:lnTo>
                    <a:pt x="21" y="26"/>
                  </a:lnTo>
                  <a:lnTo>
                    <a:pt x="14" y="33"/>
                  </a:lnTo>
                  <a:lnTo>
                    <a:pt x="27" y="46"/>
                  </a:lnTo>
                  <a:lnTo>
                    <a:pt x="41" y="37"/>
                  </a:lnTo>
                  <a:lnTo>
                    <a:pt x="48" y="19"/>
                  </a:lnTo>
                  <a:lnTo>
                    <a:pt x="57" y="28"/>
                  </a:lnTo>
                  <a:lnTo>
                    <a:pt x="50" y="35"/>
                  </a:lnTo>
                  <a:lnTo>
                    <a:pt x="69" y="42"/>
                  </a:lnTo>
                  <a:lnTo>
                    <a:pt x="78" y="37"/>
                  </a:lnTo>
                  <a:lnTo>
                    <a:pt x="78" y="3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7" name="Freeform 138">
              <a:extLst>
                <a:ext uri="{FF2B5EF4-FFF2-40B4-BE49-F238E27FC236}">
                  <a16:creationId xmlns:a16="http://schemas.microsoft.com/office/drawing/2014/main" id="{02E92ABD-3338-F676-595C-37FA308FF211}"/>
                </a:ext>
              </a:extLst>
            </p:cNvPr>
            <p:cNvSpPr>
              <a:spLocks noChangeAspect="1"/>
            </p:cNvSpPr>
            <p:nvPr/>
          </p:nvSpPr>
          <p:spPr bwMode="auto">
            <a:xfrm>
              <a:off x="3282" y="1469"/>
              <a:ext cx="44" cy="16"/>
            </a:xfrm>
            <a:custGeom>
              <a:avLst/>
              <a:gdLst>
                <a:gd name="T0" fmla="*/ 0 w 44"/>
                <a:gd name="T1" fmla="*/ 3 h 16"/>
                <a:gd name="T2" fmla="*/ 41 w 44"/>
                <a:gd name="T3" fmla="*/ 0 h 16"/>
                <a:gd name="T4" fmla="*/ 44 w 44"/>
                <a:gd name="T5" fmla="*/ 7 h 16"/>
                <a:gd name="T6" fmla="*/ 34 w 44"/>
                <a:gd name="T7" fmla="*/ 12 h 16"/>
                <a:gd name="T8" fmla="*/ 21 w 44"/>
                <a:gd name="T9" fmla="*/ 16 h 16"/>
                <a:gd name="T10" fmla="*/ 9 w 44"/>
                <a:gd name="T11" fmla="*/ 12 h 16"/>
                <a:gd name="T12" fmla="*/ 16 w 44"/>
                <a:gd name="T13" fmla="*/ 7 h 16"/>
                <a:gd name="T14" fmla="*/ 0 w 44"/>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6"/>
                <a:gd name="T26" fmla="*/ 44 w 4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6">
                  <a:moveTo>
                    <a:pt x="0" y="3"/>
                  </a:moveTo>
                  <a:lnTo>
                    <a:pt x="41" y="0"/>
                  </a:lnTo>
                  <a:lnTo>
                    <a:pt x="44" y="7"/>
                  </a:lnTo>
                  <a:lnTo>
                    <a:pt x="34" y="12"/>
                  </a:lnTo>
                  <a:lnTo>
                    <a:pt x="21" y="16"/>
                  </a:lnTo>
                  <a:lnTo>
                    <a:pt x="9" y="12"/>
                  </a:lnTo>
                  <a:lnTo>
                    <a:pt x="16" y="7"/>
                  </a:lnTo>
                  <a:lnTo>
                    <a:pt x="0" y="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8" name="Freeform 139">
              <a:extLst>
                <a:ext uri="{FF2B5EF4-FFF2-40B4-BE49-F238E27FC236}">
                  <a16:creationId xmlns:a16="http://schemas.microsoft.com/office/drawing/2014/main" id="{A70446C3-5605-FF63-DDB0-B243E5C7E0B3}"/>
                </a:ext>
              </a:extLst>
            </p:cNvPr>
            <p:cNvSpPr>
              <a:spLocks noChangeAspect="1"/>
            </p:cNvSpPr>
            <p:nvPr/>
          </p:nvSpPr>
          <p:spPr bwMode="auto">
            <a:xfrm>
              <a:off x="3452" y="1513"/>
              <a:ext cx="85" cy="69"/>
            </a:xfrm>
            <a:custGeom>
              <a:avLst/>
              <a:gdLst>
                <a:gd name="T0" fmla="*/ 85 w 85"/>
                <a:gd name="T1" fmla="*/ 0 h 69"/>
                <a:gd name="T2" fmla="*/ 72 w 85"/>
                <a:gd name="T3" fmla="*/ 0 h 69"/>
                <a:gd name="T4" fmla="*/ 60 w 85"/>
                <a:gd name="T5" fmla="*/ 7 h 69"/>
                <a:gd name="T6" fmla="*/ 35 w 85"/>
                <a:gd name="T7" fmla="*/ 14 h 69"/>
                <a:gd name="T8" fmla="*/ 14 w 85"/>
                <a:gd name="T9" fmla="*/ 21 h 69"/>
                <a:gd name="T10" fmla="*/ 7 w 85"/>
                <a:gd name="T11" fmla="*/ 37 h 69"/>
                <a:gd name="T12" fmla="*/ 0 w 85"/>
                <a:gd name="T13" fmla="*/ 58 h 69"/>
                <a:gd name="T14" fmla="*/ 14 w 85"/>
                <a:gd name="T15" fmla="*/ 69 h 69"/>
                <a:gd name="T16" fmla="*/ 30 w 85"/>
                <a:gd name="T17" fmla="*/ 65 h 69"/>
                <a:gd name="T18" fmla="*/ 21 w 85"/>
                <a:gd name="T19" fmla="*/ 55 h 69"/>
                <a:gd name="T20" fmla="*/ 32 w 85"/>
                <a:gd name="T21" fmla="*/ 30 h 69"/>
                <a:gd name="T22" fmla="*/ 55 w 85"/>
                <a:gd name="T23" fmla="*/ 19 h 69"/>
                <a:gd name="T24" fmla="*/ 85 w 85"/>
                <a:gd name="T25" fmla="*/ 9 h 69"/>
                <a:gd name="T26" fmla="*/ 85 w 85"/>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69"/>
                <a:gd name="T44" fmla="*/ 85 w 85"/>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69">
                  <a:moveTo>
                    <a:pt x="85" y="0"/>
                  </a:moveTo>
                  <a:lnTo>
                    <a:pt x="72" y="0"/>
                  </a:lnTo>
                  <a:lnTo>
                    <a:pt x="60" y="7"/>
                  </a:lnTo>
                  <a:lnTo>
                    <a:pt x="35" y="14"/>
                  </a:lnTo>
                  <a:lnTo>
                    <a:pt x="14" y="21"/>
                  </a:lnTo>
                  <a:lnTo>
                    <a:pt x="7" y="37"/>
                  </a:lnTo>
                  <a:lnTo>
                    <a:pt x="0" y="58"/>
                  </a:lnTo>
                  <a:lnTo>
                    <a:pt x="14" y="69"/>
                  </a:lnTo>
                  <a:lnTo>
                    <a:pt x="30" y="65"/>
                  </a:lnTo>
                  <a:lnTo>
                    <a:pt x="21" y="55"/>
                  </a:lnTo>
                  <a:lnTo>
                    <a:pt x="32" y="30"/>
                  </a:lnTo>
                  <a:lnTo>
                    <a:pt x="55" y="19"/>
                  </a:lnTo>
                  <a:lnTo>
                    <a:pt x="85" y="9"/>
                  </a:lnTo>
                  <a:lnTo>
                    <a:pt x="8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59" name="Freeform 140">
              <a:extLst>
                <a:ext uri="{FF2B5EF4-FFF2-40B4-BE49-F238E27FC236}">
                  <a16:creationId xmlns:a16="http://schemas.microsoft.com/office/drawing/2014/main" id="{5E7334DD-CF6C-6637-5E83-D00F3CD36099}"/>
                </a:ext>
              </a:extLst>
            </p:cNvPr>
            <p:cNvSpPr>
              <a:spLocks noChangeAspect="1"/>
            </p:cNvSpPr>
            <p:nvPr/>
          </p:nvSpPr>
          <p:spPr bwMode="auto">
            <a:xfrm>
              <a:off x="3420" y="1460"/>
              <a:ext cx="51" cy="21"/>
            </a:xfrm>
            <a:custGeom>
              <a:avLst/>
              <a:gdLst>
                <a:gd name="T0" fmla="*/ 44 w 51"/>
                <a:gd name="T1" fmla="*/ 12 h 21"/>
                <a:gd name="T2" fmla="*/ 51 w 51"/>
                <a:gd name="T3" fmla="*/ 19 h 21"/>
                <a:gd name="T4" fmla="*/ 32 w 51"/>
                <a:gd name="T5" fmla="*/ 21 h 21"/>
                <a:gd name="T6" fmla="*/ 16 w 51"/>
                <a:gd name="T7" fmla="*/ 7 h 21"/>
                <a:gd name="T8" fmla="*/ 0 w 51"/>
                <a:gd name="T9" fmla="*/ 12 h 21"/>
                <a:gd name="T10" fmla="*/ 5 w 51"/>
                <a:gd name="T11" fmla="*/ 5 h 21"/>
                <a:gd name="T12" fmla="*/ 21 w 51"/>
                <a:gd name="T13" fmla="*/ 0 h 21"/>
                <a:gd name="T14" fmla="*/ 37 w 51"/>
                <a:gd name="T15" fmla="*/ 9 h 21"/>
                <a:gd name="T16" fmla="*/ 44 w 51"/>
                <a:gd name="T17" fmla="*/ 12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1"/>
                <a:gd name="T29" fmla="*/ 51 w 5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1">
                  <a:moveTo>
                    <a:pt x="44" y="12"/>
                  </a:moveTo>
                  <a:lnTo>
                    <a:pt x="51" y="19"/>
                  </a:lnTo>
                  <a:lnTo>
                    <a:pt x="32" y="21"/>
                  </a:lnTo>
                  <a:lnTo>
                    <a:pt x="16" y="7"/>
                  </a:lnTo>
                  <a:lnTo>
                    <a:pt x="0" y="12"/>
                  </a:lnTo>
                  <a:lnTo>
                    <a:pt x="5" y="5"/>
                  </a:lnTo>
                  <a:lnTo>
                    <a:pt x="21" y="0"/>
                  </a:lnTo>
                  <a:lnTo>
                    <a:pt x="37" y="9"/>
                  </a:lnTo>
                  <a:lnTo>
                    <a:pt x="44" y="1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0" name="Freeform 141">
              <a:extLst>
                <a:ext uri="{FF2B5EF4-FFF2-40B4-BE49-F238E27FC236}">
                  <a16:creationId xmlns:a16="http://schemas.microsoft.com/office/drawing/2014/main" id="{AAB18F40-CEAE-5BDE-5E07-7D934A507442}"/>
                </a:ext>
              </a:extLst>
            </p:cNvPr>
            <p:cNvSpPr>
              <a:spLocks noChangeAspect="1"/>
            </p:cNvSpPr>
            <p:nvPr/>
          </p:nvSpPr>
          <p:spPr bwMode="auto">
            <a:xfrm>
              <a:off x="3892" y="1532"/>
              <a:ext cx="81" cy="20"/>
            </a:xfrm>
            <a:custGeom>
              <a:avLst/>
              <a:gdLst>
                <a:gd name="T0" fmla="*/ 81 w 81"/>
                <a:gd name="T1" fmla="*/ 20 h 20"/>
                <a:gd name="T2" fmla="*/ 76 w 81"/>
                <a:gd name="T3" fmla="*/ 11 h 20"/>
                <a:gd name="T4" fmla="*/ 28 w 81"/>
                <a:gd name="T5" fmla="*/ 2 h 20"/>
                <a:gd name="T6" fmla="*/ 21 w 81"/>
                <a:gd name="T7" fmla="*/ 9 h 20"/>
                <a:gd name="T8" fmla="*/ 2 w 81"/>
                <a:gd name="T9" fmla="*/ 0 h 20"/>
                <a:gd name="T10" fmla="*/ 0 w 81"/>
                <a:gd name="T11" fmla="*/ 13 h 20"/>
                <a:gd name="T12" fmla="*/ 30 w 81"/>
                <a:gd name="T13" fmla="*/ 20 h 20"/>
                <a:gd name="T14" fmla="*/ 44 w 81"/>
                <a:gd name="T15" fmla="*/ 13 h 20"/>
                <a:gd name="T16" fmla="*/ 81 w 81"/>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20"/>
                <a:gd name="T29" fmla="*/ 81 w 8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20">
                  <a:moveTo>
                    <a:pt x="81" y="20"/>
                  </a:moveTo>
                  <a:lnTo>
                    <a:pt x="76" y="11"/>
                  </a:lnTo>
                  <a:lnTo>
                    <a:pt x="28" y="2"/>
                  </a:lnTo>
                  <a:lnTo>
                    <a:pt x="21" y="9"/>
                  </a:lnTo>
                  <a:lnTo>
                    <a:pt x="2" y="0"/>
                  </a:lnTo>
                  <a:lnTo>
                    <a:pt x="0" y="13"/>
                  </a:lnTo>
                  <a:lnTo>
                    <a:pt x="30" y="20"/>
                  </a:lnTo>
                  <a:lnTo>
                    <a:pt x="44" y="13"/>
                  </a:lnTo>
                  <a:lnTo>
                    <a:pt x="81" y="2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1" name="Freeform 142">
              <a:extLst>
                <a:ext uri="{FF2B5EF4-FFF2-40B4-BE49-F238E27FC236}">
                  <a16:creationId xmlns:a16="http://schemas.microsoft.com/office/drawing/2014/main" id="{C4BBE71A-91BE-418C-3542-E818022EB67D}"/>
                </a:ext>
              </a:extLst>
            </p:cNvPr>
            <p:cNvSpPr>
              <a:spLocks noChangeAspect="1"/>
            </p:cNvSpPr>
            <p:nvPr/>
          </p:nvSpPr>
          <p:spPr bwMode="auto">
            <a:xfrm>
              <a:off x="3634" y="1462"/>
              <a:ext cx="78" cy="51"/>
            </a:xfrm>
            <a:custGeom>
              <a:avLst/>
              <a:gdLst>
                <a:gd name="T0" fmla="*/ 21 w 78"/>
                <a:gd name="T1" fmla="*/ 0 h 51"/>
                <a:gd name="T2" fmla="*/ 71 w 78"/>
                <a:gd name="T3" fmla="*/ 14 h 51"/>
                <a:gd name="T4" fmla="*/ 78 w 78"/>
                <a:gd name="T5" fmla="*/ 44 h 51"/>
                <a:gd name="T6" fmla="*/ 55 w 78"/>
                <a:gd name="T7" fmla="*/ 30 h 51"/>
                <a:gd name="T8" fmla="*/ 46 w 78"/>
                <a:gd name="T9" fmla="*/ 51 h 51"/>
                <a:gd name="T10" fmla="*/ 0 w 78"/>
                <a:gd name="T11" fmla="*/ 19 h 51"/>
                <a:gd name="T12" fmla="*/ 30 w 78"/>
                <a:gd name="T13" fmla="*/ 23 h 51"/>
                <a:gd name="T14" fmla="*/ 21 w 78"/>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51"/>
                <a:gd name="T26" fmla="*/ 78 w 7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51">
                  <a:moveTo>
                    <a:pt x="21" y="0"/>
                  </a:moveTo>
                  <a:lnTo>
                    <a:pt x="71" y="14"/>
                  </a:lnTo>
                  <a:lnTo>
                    <a:pt x="78" y="44"/>
                  </a:lnTo>
                  <a:lnTo>
                    <a:pt x="55" y="30"/>
                  </a:lnTo>
                  <a:lnTo>
                    <a:pt x="46" y="51"/>
                  </a:lnTo>
                  <a:lnTo>
                    <a:pt x="0" y="19"/>
                  </a:lnTo>
                  <a:lnTo>
                    <a:pt x="30" y="23"/>
                  </a:lnTo>
                  <a:lnTo>
                    <a:pt x="21"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2" name="Freeform 143">
              <a:extLst>
                <a:ext uri="{FF2B5EF4-FFF2-40B4-BE49-F238E27FC236}">
                  <a16:creationId xmlns:a16="http://schemas.microsoft.com/office/drawing/2014/main" id="{3C52F75C-C896-4DA5-720C-740A5EB53368}"/>
                </a:ext>
              </a:extLst>
            </p:cNvPr>
            <p:cNvSpPr>
              <a:spLocks noChangeAspect="1"/>
            </p:cNvSpPr>
            <p:nvPr/>
          </p:nvSpPr>
          <p:spPr bwMode="auto">
            <a:xfrm>
              <a:off x="3061" y="1875"/>
              <a:ext cx="421" cy="550"/>
            </a:xfrm>
            <a:custGeom>
              <a:avLst/>
              <a:gdLst>
                <a:gd name="T0" fmla="*/ 260 w 421"/>
                <a:gd name="T1" fmla="*/ 41 h 550"/>
                <a:gd name="T2" fmla="*/ 228 w 421"/>
                <a:gd name="T3" fmla="*/ 48 h 550"/>
                <a:gd name="T4" fmla="*/ 196 w 421"/>
                <a:gd name="T5" fmla="*/ 36 h 550"/>
                <a:gd name="T6" fmla="*/ 179 w 421"/>
                <a:gd name="T7" fmla="*/ 4 h 550"/>
                <a:gd name="T8" fmla="*/ 140 w 421"/>
                <a:gd name="T9" fmla="*/ 4 h 550"/>
                <a:gd name="T10" fmla="*/ 99 w 421"/>
                <a:gd name="T11" fmla="*/ 16 h 550"/>
                <a:gd name="T12" fmla="*/ 55 w 421"/>
                <a:gd name="T13" fmla="*/ 34 h 550"/>
                <a:gd name="T14" fmla="*/ 34 w 421"/>
                <a:gd name="T15" fmla="*/ 66 h 550"/>
                <a:gd name="T16" fmla="*/ 2 w 421"/>
                <a:gd name="T17" fmla="*/ 115 h 550"/>
                <a:gd name="T18" fmla="*/ 0 w 421"/>
                <a:gd name="T19" fmla="*/ 170 h 550"/>
                <a:gd name="T20" fmla="*/ 23 w 421"/>
                <a:gd name="T21" fmla="*/ 207 h 550"/>
                <a:gd name="T22" fmla="*/ 44 w 421"/>
                <a:gd name="T23" fmla="*/ 232 h 550"/>
                <a:gd name="T24" fmla="*/ 80 w 421"/>
                <a:gd name="T25" fmla="*/ 253 h 550"/>
                <a:gd name="T26" fmla="*/ 126 w 421"/>
                <a:gd name="T27" fmla="*/ 234 h 550"/>
                <a:gd name="T28" fmla="*/ 163 w 421"/>
                <a:gd name="T29" fmla="*/ 251 h 550"/>
                <a:gd name="T30" fmla="*/ 156 w 421"/>
                <a:gd name="T31" fmla="*/ 278 h 550"/>
                <a:gd name="T32" fmla="*/ 179 w 421"/>
                <a:gd name="T33" fmla="*/ 322 h 550"/>
                <a:gd name="T34" fmla="*/ 177 w 421"/>
                <a:gd name="T35" fmla="*/ 380 h 550"/>
                <a:gd name="T36" fmla="*/ 168 w 421"/>
                <a:gd name="T37" fmla="*/ 414 h 550"/>
                <a:gd name="T38" fmla="*/ 175 w 421"/>
                <a:gd name="T39" fmla="*/ 437 h 550"/>
                <a:gd name="T40" fmla="*/ 202 w 421"/>
                <a:gd name="T41" fmla="*/ 499 h 550"/>
                <a:gd name="T42" fmla="*/ 209 w 421"/>
                <a:gd name="T43" fmla="*/ 541 h 550"/>
                <a:gd name="T44" fmla="*/ 251 w 421"/>
                <a:gd name="T45" fmla="*/ 550 h 550"/>
                <a:gd name="T46" fmla="*/ 278 w 421"/>
                <a:gd name="T47" fmla="*/ 518 h 550"/>
                <a:gd name="T48" fmla="*/ 285 w 421"/>
                <a:gd name="T49" fmla="*/ 492 h 550"/>
                <a:gd name="T50" fmla="*/ 318 w 421"/>
                <a:gd name="T51" fmla="*/ 467 h 550"/>
                <a:gd name="T52" fmla="*/ 311 w 421"/>
                <a:gd name="T53" fmla="*/ 437 h 550"/>
                <a:gd name="T54" fmla="*/ 350 w 421"/>
                <a:gd name="T55" fmla="*/ 416 h 550"/>
                <a:gd name="T56" fmla="*/ 352 w 421"/>
                <a:gd name="T57" fmla="*/ 377 h 550"/>
                <a:gd name="T58" fmla="*/ 347 w 421"/>
                <a:gd name="T59" fmla="*/ 333 h 550"/>
                <a:gd name="T60" fmla="*/ 380 w 421"/>
                <a:gd name="T61" fmla="*/ 292 h 550"/>
                <a:gd name="T62" fmla="*/ 405 w 421"/>
                <a:gd name="T63" fmla="*/ 267 h 550"/>
                <a:gd name="T64" fmla="*/ 419 w 421"/>
                <a:gd name="T65" fmla="*/ 246 h 550"/>
                <a:gd name="T66" fmla="*/ 419 w 421"/>
                <a:gd name="T67" fmla="*/ 211 h 550"/>
                <a:gd name="T68" fmla="*/ 403 w 421"/>
                <a:gd name="T69" fmla="*/ 218 h 550"/>
                <a:gd name="T70" fmla="*/ 341 w 421"/>
                <a:gd name="T71" fmla="*/ 170 h 550"/>
                <a:gd name="T72" fmla="*/ 318 w 421"/>
                <a:gd name="T73" fmla="*/ 92 h 550"/>
                <a:gd name="T74" fmla="*/ 306 w 421"/>
                <a:gd name="T75" fmla="*/ 53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1"/>
                <a:gd name="T115" fmla="*/ 0 h 550"/>
                <a:gd name="T116" fmla="*/ 421 w 421"/>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1" h="550">
                  <a:moveTo>
                    <a:pt x="306" y="53"/>
                  </a:moveTo>
                  <a:lnTo>
                    <a:pt x="260" y="41"/>
                  </a:lnTo>
                  <a:lnTo>
                    <a:pt x="235" y="39"/>
                  </a:lnTo>
                  <a:lnTo>
                    <a:pt x="228" y="48"/>
                  </a:lnTo>
                  <a:lnTo>
                    <a:pt x="212" y="48"/>
                  </a:lnTo>
                  <a:lnTo>
                    <a:pt x="196" y="36"/>
                  </a:lnTo>
                  <a:lnTo>
                    <a:pt x="173" y="32"/>
                  </a:lnTo>
                  <a:lnTo>
                    <a:pt x="179" y="4"/>
                  </a:lnTo>
                  <a:lnTo>
                    <a:pt x="156" y="0"/>
                  </a:lnTo>
                  <a:lnTo>
                    <a:pt x="140" y="4"/>
                  </a:lnTo>
                  <a:lnTo>
                    <a:pt x="122" y="4"/>
                  </a:lnTo>
                  <a:lnTo>
                    <a:pt x="99" y="16"/>
                  </a:lnTo>
                  <a:lnTo>
                    <a:pt x="69" y="18"/>
                  </a:lnTo>
                  <a:lnTo>
                    <a:pt x="55" y="34"/>
                  </a:lnTo>
                  <a:lnTo>
                    <a:pt x="41" y="43"/>
                  </a:lnTo>
                  <a:lnTo>
                    <a:pt x="34" y="66"/>
                  </a:lnTo>
                  <a:lnTo>
                    <a:pt x="21" y="80"/>
                  </a:lnTo>
                  <a:lnTo>
                    <a:pt x="2" y="115"/>
                  </a:lnTo>
                  <a:lnTo>
                    <a:pt x="7" y="140"/>
                  </a:lnTo>
                  <a:lnTo>
                    <a:pt x="0" y="170"/>
                  </a:lnTo>
                  <a:lnTo>
                    <a:pt x="4" y="195"/>
                  </a:lnTo>
                  <a:lnTo>
                    <a:pt x="23" y="207"/>
                  </a:lnTo>
                  <a:lnTo>
                    <a:pt x="30" y="228"/>
                  </a:lnTo>
                  <a:lnTo>
                    <a:pt x="44" y="232"/>
                  </a:lnTo>
                  <a:lnTo>
                    <a:pt x="53" y="246"/>
                  </a:lnTo>
                  <a:lnTo>
                    <a:pt x="80" y="253"/>
                  </a:lnTo>
                  <a:lnTo>
                    <a:pt x="117" y="248"/>
                  </a:lnTo>
                  <a:lnTo>
                    <a:pt x="126" y="234"/>
                  </a:lnTo>
                  <a:lnTo>
                    <a:pt x="143" y="251"/>
                  </a:lnTo>
                  <a:lnTo>
                    <a:pt x="163" y="251"/>
                  </a:lnTo>
                  <a:lnTo>
                    <a:pt x="170" y="260"/>
                  </a:lnTo>
                  <a:lnTo>
                    <a:pt x="156" y="278"/>
                  </a:lnTo>
                  <a:lnTo>
                    <a:pt x="156" y="301"/>
                  </a:lnTo>
                  <a:lnTo>
                    <a:pt x="179" y="322"/>
                  </a:lnTo>
                  <a:lnTo>
                    <a:pt x="182" y="352"/>
                  </a:lnTo>
                  <a:lnTo>
                    <a:pt x="177" y="380"/>
                  </a:lnTo>
                  <a:lnTo>
                    <a:pt x="175" y="398"/>
                  </a:lnTo>
                  <a:lnTo>
                    <a:pt x="168" y="414"/>
                  </a:lnTo>
                  <a:lnTo>
                    <a:pt x="175" y="423"/>
                  </a:lnTo>
                  <a:lnTo>
                    <a:pt x="175" y="437"/>
                  </a:lnTo>
                  <a:lnTo>
                    <a:pt x="191" y="449"/>
                  </a:lnTo>
                  <a:lnTo>
                    <a:pt x="202" y="499"/>
                  </a:lnTo>
                  <a:lnTo>
                    <a:pt x="209" y="506"/>
                  </a:lnTo>
                  <a:lnTo>
                    <a:pt x="209" y="541"/>
                  </a:lnTo>
                  <a:lnTo>
                    <a:pt x="216" y="550"/>
                  </a:lnTo>
                  <a:lnTo>
                    <a:pt x="251" y="550"/>
                  </a:lnTo>
                  <a:lnTo>
                    <a:pt x="272" y="538"/>
                  </a:lnTo>
                  <a:lnTo>
                    <a:pt x="278" y="518"/>
                  </a:lnTo>
                  <a:lnTo>
                    <a:pt x="285" y="513"/>
                  </a:lnTo>
                  <a:lnTo>
                    <a:pt x="285" y="492"/>
                  </a:lnTo>
                  <a:lnTo>
                    <a:pt x="301" y="485"/>
                  </a:lnTo>
                  <a:lnTo>
                    <a:pt x="318" y="467"/>
                  </a:lnTo>
                  <a:lnTo>
                    <a:pt x="318" y="451"/>
                  </a:lnTo>
                  <a:lnTo>
                    <a:pt x="311" y="437"/>
                  </a:lnTo>
                  <a:lnTo>
                    <a:pt x="320" y="428"/>
                  </a:lnTo>
                  <a:lnTo>
                    <a:pt x="350" y="416"/>
                  </a:lnTo>
                  <a:lnTo>
                    <a:pt x="354" y="400"/>
                  </a:lnTo>
                  <a:lnTo>
                    <a:pt x="352" y="377"/>
                  </a:lnTo>
                  <a:lnTo>
                    <a:pt x="347" y="370"/>
                  </a:lnTo>
                  <a:lnTo>
                    <a:pt x="347" y="333"/>
                  </a:lnTo>
                  <a:lnTo>
                    <a:pt x="359" y="310"/>
                  </a:lnTo>
                  <a:lnTo>
                    <a:pt x="380" y="292"/>
                  </a:lnTo>
                  <a:lnTo>
                    <a:pt x="394" y="285"/>
                  </a:lnTo>
                  <a:lnTo>
                    <a:pt x="405" y="267"/>
                  </a:lnTo>
                  <a:lnTo>
                    <a:pt x="407" y="257"/>
                  </a:lnTo>
                  <a:lnTo>
                    <a:pt x="419" y="246"/>
                  </a:lnTo>
                  <a:lnTo>
                    <a:pt x="421" y="228"/>
                  </a:lnTo>
                  <a:lnTo>
                    <a:pt x="419" y="211"/>
                  </a:lnTo>
                  <a:lnTo>
                    <a:pt x="410" y="211"/>
                  </a:lnTo>
                  <a:lnTo>
                    <a:pt x="403" y="218"/>
                  </a:lnTo>
                  <a:lnTo>
                    <a:pt x="380" y="216"/>
                  </a:lnTo>
                  <a:lnTo>
                    <a:pt x="341" y="170"/>
                  </a:lnTo>
                  <a:lnTo>
                    <a:pt x="336" y="145"/>
                  </a:lnTo>
                  <a:lnTo>
                    <a:pt x="318" y="92"/>
                  </a:lnTo>
                  <a:lnTo>
                    <a:pt x="308" y="59"/>
                  </a:lnTo>
                  <a:lnTo>
                    <a:pt x="306" y="5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3" name="Freeform 144">
              <a:extLst>
                <a:ext uri="{FF2B5EF4-FFF2-40B4-BE49-F238E27FC236}">
                  <a16:creationId xmlns:a16="http://schemas.microsoft.com/office/drawing/2014/main" id="{BC638B3C-5BE2-927B-E925-1B406F54A5C2}"/>
                </a:ext>
              </a:extLst>
            </p:cNvPr>
            <p:cNvSpPr>
              <a:spLocks noChangeAspect="1"/>
            </p:cNvSpPr>
            <p:nvPr/>
          </p:nvSpPr>
          <p:spPr bwMode="auto">
            <a:xfrm>
              <a:off x="3427" y="2236"/>
              <a:ext cx="44" cy="97"/>
            </a:xfrm>
            <a:custGeom>
              <a:avLst/>
              <a:gdLst>
                <a:gd name="T0" fmla="*/ 32 w 44"/>
                <a:gd name="T1" fmla="*/ 2 h 97"/>
                <a:gd name="T2" fmla="*/ 25 w 44"/>
                <a:gd name="T3" fmla="*/ 23 h 97"/>
                <a:gd name="T4" fmla="*/ 5 w 44"/>
                <a:gd name="T5" fmla="*/ 37 h 97"/>
                <a:gd name="T6" fmla="*/ 0 w 44"/>
                <a:gd name="T7" fmla="*/ 74 h 97"/>
                <a:gd name="T8" fmla="*/ 5 w 44"/>
                <a:gd name="T9" fmla="*/ 97 h 97"/>
                <a:gd name="T10" fmla="*/ 25 w 44"/>
                <a:gd name="T11" fmla="*/ 97 h 97"/>
                <a:gd name="T12" fmla="*/ 37 w 44"/>
                <a:gd name="T13" fmla="*/ 53 h 97"/>
                <a:gd name="T14" fmla="*/ 44 w 44"/>
                <a:gd name="T15" fmla="*/ 25 h 97"/>
                <a:gd name="T16" fmla="*/ 39 w 44"/>
                <a:gd name="T17" fmla="*/ 0 h 97"/>
                <a:gd name="T18" fmla="*/ 32 w 44"/>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7"/>
                <a:gd name="T32" fmla="*/ 44 w 4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7">
                  <a:moveTo>
                    <a:pt x="32" y="2"/>
                  </a:moveTo>
                  <a:lnTo>
                    <a:pt x="25" y="23"/>
                  </a:lnTo>
                  <a:lnTo>
                    <a:pt x="5" y="37"/>
                  </a:lnTo>
                  <a:lnTo>
                    <a:pt x="0" y="74"/>
                  </a:lnTo>
                  <a:lnTo>
                    <a:pt x="5" y="97"/>
                  </a:lnTo>
                  <a:lnTo>
                    <a:pt x="25" y="97"/>
                  </a:lnTo>
                  <a:lnTo>
                    <a:pt x="37" y="53"/>
                  </a:lnTo>
                  <a:lnTo>
                    <a:pt x="44" y="25"/>
                  </a:lnTo>
                  <a:lnTo>
                    <a:pt x="39" y="0"/>
                  </a:lnTo>
                  <a:lnTo>
                    <a:pt x="32" y="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4" name="Freeform 145">
              <a:extLst>
                <a:ext uri="{FF2B5EF4-FFF2-40B4-BE49-F238E27FC236}">
                  <a16:creationId xmlns:a16="http://schemas.microsoft.com/office/drawing/2014/main" id="{7534246B-C3EB-F8B0-2B7E-B29670CC8AFB}"/>
                </a:ext>
              </a:extLst>
            </p:cNvPr>
            <p:cNvSpPr>
              <a:spLocks noChangeAspect="1"/>
            </p:cNvSpPr>
            <p:nvPr/>
          </p:nvSpPr>
          <p:spPr bwMode="auto">
            <a:xfrm>
              <a:off x="3653" y="2091"/>
              <a:ext cx="18" cy="32"/>
            </a:xfrm>
            <a:custGeom>
              <a:avLst/>
              <a:gdLst>
                <a:gd name="T0" fmla="*/ 6 w 18"/>
                <a:gd name="T1" fmla="*/ 0 h 32"/>
                <a:gd name="T2" fmla="*/ 0 w 18"/>
                <a:gd name="T3" fmla="*/ 21 h 32"/>
                <a:gd name="T4" fmla="*/ 6 w 18"/>
                <a:gd name="T5" fmla="*/ 32 h 32"/>
                <a:gd name="T6" fmla="*/ 18 w 18"/>
                <a:gd name="T7" fmla="*/ 25 h 32"/>
                <a:gd name="T8" fmla="*/ 13 w 18"/>
                <a:gd name="T9" fmla="*/ 16 h 32"/>
                <a:gd name="T10" fmla="*/ 6 w 18"/>
                <a:gd name="T11" fmla="*/ 0 h 32"/>
                <a:gd name="T12" fmla="*/ 0 60000 65536"/>
                <a:gd name="T13" fmla="*/ 0 60000 65536"/>
                <a:gd name="T14" fmla="*/ 0 60000 65536"/>
                <a:gd name="T15" fmla="*/ 0 60000 65536"/>
                <a:gd name="T16" fmla="*/ 0 60000 65536"/>
                <a:gd name="T17" fmla="*/ 0 60000 65536"/>
                <a:gd name="T18" fmla="*/ 0 w 18"/>
                <a:gd name="T19" fmla="*/ 0 h 32"/>
                <a:gd name="T20" fmla="*/ 18 w 1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8" h="32">
                  <a:moveTo>
                    <a:pt x="6" y="0"/>
                  </a:moveTo>
                  <a:lnTo>
                    <a:pt x="0" y="21"/>
                  </a:lnTo>
                  <a:lnTo>
                    <a:pt x="6" y="32"/>
                  </a:lnTo>
                  <a:lnTo>
                    <a:pt x="18" y="25"/>
                  </a:lnTo>
                  <a:lnTo>
                    <a:pt x="13" y="16"/>
                  </a:lnTo>
                  <a:lnTo>
                    <a:pt x="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5" name="Freeform 146">
              <a:extLst>
                <a:ext uri="{FF2B5EF4-FFF2-40B4-BE49-F238E27FC236}">
                  <a16:creationId xmlns:a16="http://schemas.microsoft.com/office/drawing/2014/main" id="{537C670C-2F34-7C9D-75C7-831939D71746}"/>
                </a:ext>
              </a:extLst>
            </p:cNvPr>
            <p:cNvSpPr>
              <a:spLocks noChangeAspect="1"/>
            </p:cNvSpPr>
            <p:nvPr/>
          </p:nvSpPr>
          <p:spPr bwMode="auto">
            <a:xfrm>
              <a:off x="3832" y="2116"/>
              <a:ext cx="60" cy="76"/>
            </a:xfrm>
            <a:custGeom>
              <a:avLst/>
              <a:gdLst>
                <a:gd name="T0" fmla="*/ 55 w 60"/>
                <a:gd name="T1" fmla="*/ 10 h 76"/>
                <a:gd name="T2" fmla="*/ 48 w 60"/>
                <a:gd name="T3" fmla="*/ 0 h 76"/>
                <a:gd name="T4" fmla="*/ 28 w 60"/>
                <a:gd name="T5" fmla="*/ 30 h 76"/>
                <a:gd name="T6" fmla="*/ 2 w 60"/>
                <a:gd name="T7" fmla="*/ 37 h 76"/>
                <a:gd name="T8" fmla="*/ 0 w 60"/>
                <a:gd name="T9" fmla="*/ 53 h 76"/>
                <a:gd name="T10" fmla="*/ 16 w 60"/>
                <a:gd name="T11" fmla="*/ 74 h 76"/>
                <a:gd name="T12" fmla="*/ 39 w 60"/>
                <a:gd name="T13" fmla="*/ 76 h 76"/>
                <a:gd name="T14" fmla="*/ 48 w 60"/>
                <a:gd name="T15" fmla="*/ 58 h 76"/>
                <a:gd name="T16" fmla="*/ 60 w 60"/>
                <a:gd name="T17" fmla="*/ 49 h 76"/>
                <a:gd name="T18" fmla="*/ 55 w 60"/>
                <a:gd name="T19" fmla="*/ 33 h 76"/>
                <a:gd name="T20" fmla="*/ 60 w 60"/>
                <a:gd name="T21" fmla="*/ 21 h 76"/>
                <a:gd name="T22" fmla="*/ 55 w 60"/>
                <a:gd name="T23" fmla="*/ 1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76"/>
                <a:gd name="T38" fmla="*/ 60 w 60"/>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76">
                  <a:moveTo>
                    <a:pt x="55" y="10"/>
                  </a:moveTo>
                  <a:lnTo>
                    <a:pt x="48" y="0"/>
                  </a:lnTo>
                  <a:lnTo>
                    <a:pt x="28" y="30"/>
                  </a:lnTo>
                  <a:lnTo>
                    <a:pt x="2" y="37"/>
                  </a:lnTo>
                  <a:lnTo>
                    <a:pt x="0" y="53"/>
                  </a:lnTo>
                  <a:lnTo>
                    <a:pt x="16" y="74"/>
                  </a:lnTo>
                  <a:lnTo>
                    <a:pt x="39" y="76"/>
                  </a:lnTo>
                  <a:lnTo>
                    <a:pt x="48" y="58"/>
                  </a:lnTo>
                  <a:lnTo>
                    <a:pt x="60" y="49"/>
                  </a:lnTo>
                  <a:lnTo>
                    <a:pt x="55" y="33"/>
                  </a:lnTo>
                  <a:lnTo>
                    <a:pt x="60" y="21"/>
                  </a:lnTo>
                  <a:lnTo>
                    <a:pt x="55" y="1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6" name="Freeform 147">
              <a:extLst>
                <a:ext uri="{FF2B5EF4-FFF2-40B4-BE49-F238E27FC236}">
                  <a16:creationId xmlns:a16="http://schemas.microsoft.com/office/drawing/2014/main" id="{8E2A6E65-308F-0847-929F-880E4761CEB5}"/>
                </a:ext>
              </a:extLst>
            </p:cNvPr>
            <p:cNvSpPr>
              <a:spLocks noChangeAspect="1"/>
            </p:cNvSpPr>
            <p:nvPr/>
          </p:nvSpPr>
          <p:spPr bwMode="auto">
            <a:xfrm>
              <a:off x="3740" y="2123"/>
              <a:ext cx="76" cy="88"/>
            </a:xfrm>
            <a:custGeom>
              <a:avLst/>
              <a:gdLst>
                <a:gd name="T0" fmla="*/ 0 w 76"/>
                <a:gd name="T1" fmla="*/ 0 h 88"/>
                <a:gd name="T2" fmla="*/ 18 w 76"/>
                <a:gd name="T3" fmla="*/ 7 h 88"/>
                <a:gd name="T4" fmla="*/ 35 w 76"/>
                <a:gd name="T5" fmla="*/ 35 h 88"/>
                <a:gd name="T6" fmla="*/ 58 w 76"/>
                <a:gd name="T7" fmla="*/ 53 h 88"/>
                <a:gd name="T8" fmla="*/ 76 w 76"/>
                <a:gd name="T9" fmla="*/ 65 h 88"/>
                <a:gd name="T10" fmla="*/ 71 w 76"/>
                <a:gd name="T11" fmla="*/ 88 h 88"/>
                <a:gd name="T12" fmla="*/ 46 w 76"/>
                <a:gd name="T13" fmla="*/ 81 h 88"/>
                <a:gd name="T14" fmla="*/ 28 w 76"/>
                <a:gd name="T15" fmla="*/ 42 h 88"/>
                <a:gd name="T16" fmla="*/ 11 w 76"/>
                <a:gd name="T17" fmla="*/ 16 h 88"/>
                <a:gd name="T18" fmla="*/ 0 w 7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0" y="0"/>
                  </a:moveTo>
                  <a:lnTo>
                    <a:pt x="18" y="7"/>
                  </a:lnTo>
                  <a:lnTo>
                    <a:pt x="35" y="35"/>
                  </a:lnTo>
                  <a:lnTo>
                    <a:pt x="58" y="53"/>
                  </a:lnTo>
                  <a:lnTo>
                    <a:pt x="76" y="65"/>
                  </a:lnTo>
                  <a:lnTo>
                    <a:pt x="71" y="88"/>
                  </a:lnTo>
                  <a:lnTo>
                    <a:pt x="46" y="81"/>
                  </a:lnTo>
                  <a:lnTo>
                    <a:pt x="28" y="42"/>
                  </a:lnTo>
                  <a:lnTo>
                    <a:pt x="11" y="16"/>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7" name="Freeform 148">
              <a:extLst>
                <a:ext uri="{FF2B5EF4-FFF2-40B4-BE49-F238E27FC236}">
                  <a16:creationId xmlns:a16="http://schemas.microsoft.com/office/drawing/2014/main" id="{BC68305E-9E22-3AFB-28DB-7E3176EE511C}"/>
                </a:ext>
              </a:extLst>
            </p:cNvPr>
            <p:cNvSpPr>
              <a:spLocks noChangeAspect="1"/>
            </p:cNvSpPr>
            <p:nvPr/>
          </p:nvSpPr>
          <p:spPr bwMode="auto">
            <a:xfrm>
              <a:off x="3954" y="2174"/>
              <a:ext cx="200" cy="78"/>
            </a:xfrm>
            <a:custGeom>
              <a:avLst/>
              <a:gdLst>
                <a:gd name="T0" fmla="*/ 37 w 200"/>
                <a:gd name="T1" fmla="*/ 14 h 78"/>
                <a:gd name="T2" fmla="*/ 25 w 200"/>
                <a:gd name="T3" fmla="*/ 0 h 78"/>
                <a:gd name="T4" fmla="*/ 0 w 200"/>
                <a:gd name="T5" fmla="*/ 0 h 78"/>
                <a:gd name="T6" fmla="*/ 30 w 200"/>
                <a:gd name="T7" fmla="*/ 16 h 78"/>
                <a:gd name="T8" fmla="*/ 12 w 200"/>
                <a:gd name="T9" fmla="*/ 18 h 78"/>
                <a:gd name="T10" fmla="*/ 14 w 200"/>
                <a:gd name="T11" fmla="*/ 28 h 78"/>
                <a:gd name="T12" fmla="*/ 53 w 200"/>
                <a:gd name="T13" fmla="*/ 37 h 78"/>
                <a:gd name="T14" fmla="*/ 46 w 200"/>
                <a:gd name="T15" fmla="*/ 55 h 78"/>
                <a:gd name="T16" fmla="*/ 76 w 200"/>
                <a:gd name="T17" fmla="*/ 62 h 78"/>
                <a:gd name="T18" fmla="*/ 88 w 200"/>
                <a:gd name="T19" fmla="*/ 55 h 78"/>
                <a:gd name="T20" fmla="*/ 111 w 200"/>
                <a:gd name="T21" fmla="*/ 76 h 78"/>
                <a:gd name="T22" fmla="*/ 145 w 200"/>
                <a:gd name="T23" fmla="*/ 76 h 78"/>
                <a:gd name="T24" fmla="*/ 152 w 200"/>
                <a:gd name="T25" fmla="*/ 62 h 78"/>
                <a:gd name="T26" fmla="*/ 193 w 200"/>
                <a:gd name="T27" fmla="*/ 78 h 78"/>
                <a:gd name="T28" fmla="*/ 200 w 200"/>
                <a:gd name="T29" fmla="*/ 64 h 78"/>
                <a:gd name="T30" fmla="*/ 168 w 200"/>
                <a:gd name="T31" fmla="*/ 60 h 78"/>
                <a:gd name="T32" fmla="*/ 141 w 200"/>
                <a:gd name="T33" fmla="*/ 32 h 78"/>
                <a:gd name="T34" fmla="*/ 117 w 200"/>
                <a:gd name="T35" fmla="*/ 39 h 78"/>
                <a:gd name="T36" fmla="*/ 76 w 200"/>
                <a:gd name="T37" fmla="*/ 28 h 78"/>
                <a:gd name="T38" fmla="*/ 51 w 200"/>
                <a:gd name="T39" fmla="*/ 9 h 78"/>
                <a:gd name="T40" fmla="*/ 37 w 200"/>
                <a:gd name="T41" fmla="*/ 14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78"/>
                <a:gd name="T65" fmla="*/ 200 w 200"/>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78">
                  <a:moveTo>
                    <a:pt x="37" y="14"/>
                  </a:moveTo>
                  <a:lnTo>
                    <a:pt x="25" y="0"/>
                  </a:lnTo>
                  <a:lnTo>
                    <a:pt x="0" y="0"/>
                  </a:lnTo>
                  <a:lnTo>
                    <a:pt x="30" y="16"/>
                  </a:lnTo>
                  <a:lnTo>
                    <a:pt x="12" y="18"/>
                  </a:lnTo>
                  <a:lnTo>
                    <a:pt x="14" y="28"/>
                  </a:lnTo>
                  <a:lnTo>
                    <a:pt x="53" y="37"/>
                  </a:lnTo>
                  <a:lnTo>
                    <a:pt x="46" y="55"/>
                  </a:lnTo>
                  <a:lnTo>
                    <a:pt x="76" y="62"/>
                  </a:lnTo>
                  <a:lnTo>
                    <a:pt x="88" y="55"/>
                  </a:lnTo>
                  <a:lnTo>
                    <a:pt x="111" y="76"/>
                  </a:lnTo>
                  <a:lnTo>
                    <a:pt x="145" y="76"/>
                  </a:lnTo>
                  <a:lnTo>
                    <a:pt x="152" y="62"/>
                  </a:lnTo>
                  <a:lnTo>
                    <a:pt x="193" y="78"/>
                  </a:lnTo>
                  <a:lnTo>
                    <a:pt x="200" y="64"/>
                  </a:lnTo>
                  <a:lnTo>
                    <a:pt x="168" y="60"/>
                  </a:lnTo>
                  <a:lnTo>
                    <a:pt x="141" y="32"/>
                  </a:lnTo>
                  <a:lnTo>
                    <a:pt x="117" y="39"/>
                  </a:lnTo>
                  <a:lnTo>
                    <a:pt x="76" y="28"/>
                  </a:lnTo>
                  <a:lnTo>
                    <a:pt x="51" y="9"/>
                  </a:lnTo>
                  <a:lnTo>
                    <a:pt x="37" y="1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8" name="Freeform 149">
              <a:extLst>
                <a:ext uri="{FF2B5EF4-FFF2-40B4-BE49-F238E27FC236}">
                  <a16:creationId xmlns:a16="http://schemas.microsoft.com/office/drawing/2014/main" id="{D987829A-2680-03C9-E6FD-6779FC561C8F}"/>
                </a:ext>
              </a:extLst>
            </p:cNvPr>
            <p:cNvSpPr>
              <a:spLocks noChangeAspect="1"/>
            </p:cNvSpPr>
            <p:nvPr/>
          </p:nvSpPr>
          <p:spPr bwMode="auto">
            <a:xfrm>
              <a:off x="3839" y="2245"/>
              <a:ext cx="253" cy="217"/>
            </a:xfrm>
            <a:custGeom>
              <a:avLst/>
              <a:gdLst>
                <a:gd name="T0" fmla="*/ 189 w 253"/>
                <a:gd name="T1" fmla="*/ 0 h 217"/>
                <a:gd name="T2" fmla="*/ 180 w 253"/>
                <a:gd name="T3" fmla="*/ 23 h 217"/>
                <a:gd name="T4" fmla="*/ 180 w 253"/>
                <a:gd name="T5" fmla="*/ 46 h 217"/>
                <a:gd name="T6" fmla="*/ 159 w 253"/>
                <a:gd name="T7" fmla="*/ 42 h 217"/>
                <a:gd name="T8" fmla="*/ 152 w 253"/>
                <a:gd name="T9" fmla="*/ 10 h 217"/>
                <a:gd name="T10" fmla="*/ 124 w 253"/>
                <a:gd name="T11" fmla="*/ 0 h 217"/>
                <a:gd name="T12" fmla="*/ 108 w 253"/>
                <a:gd name="T13" fmla="*/ 10 h 217"/>
                <a:gd name="T14" fmla="*/ 101 w 253"/>
                <a:gd name="T15" fmla="*/ 28 h 217"/>
                <a:gd name="T16" fmla="*/ 87 w 253"/>
                <a:gd name="T17" fmla="*/ 19 h 217"/>
                <a:gd name="T18" fmla="*/ 74 w 253"/>
                <a:gd name="T19" fmla="*/ 39 h 217"/>
                <a:gd name="T20" fmla="*/ 55 w 253"/>
                <a:gd name="T21" fmla="*/ 44 h 217"/>
                <a:gd name="T22" fmla="*/ 53 w 253"/>
                <a:gd name="T23" fmla="*/ 60 h 217"/>
                <a:gd name="T24" fmla="*/ 7 w 253"/>
                <a:gd name="T25" fmla="*/ 79 h 217"/>
                <a:gd name="T26" fmla="*/ 0 w 253"/>
                <a:gd name="T27" fmla="*/ 118 h 217"/>
                <a:gd name="T28" fmla="*/ 14 w 253"/>
                <a:gd name="T29" fmla="*/ 155 h 217"/>
                <a:gd name="T30" fmla="*/ 0 w 253"/>
                <a:gd name="T31" fmla="*/ 164 h 217"/>
                <a:gd name="T32" fmla="*/ 11 w 253"/>
                <a:gd name="T33" fmla="*/ 178 h 217"/>
                <a:gd name="T34" fmla="*/ 46 w 253"/>
                <a:gd name="T35" fmla="*/ 180 h 217"/>
                <a:gd name="T36" fmla="*/ 78 w 253"/>
                <a:gd name="T37" fmla="*/ 159 h 217"/>
                <a:gd name="T38" fmla="*/ 106 w 253"/>
                <a:gd name="T39" fmla="*/ 155 h 217"/>
                <a:gd name="T40" fmla="*/ 129 w 253"/>
                <a:gd name="T41" fmla="*/ 182 h 217"/>
                <a:gd name="T42" fmla="*/ 140 w 253"/>
                <a:gd name="T43" fmla="*/ 168 h 217"/>
                <a:gd name="T44" fmla="*/ 147 w 253"/>
                <a:gd name="T45" fmla="*/ 198 h 217"/>
                <a:gd name="T46" fmla="*/ 163 w 253"/>
                <a:gd name="T47" fmla="*/ 208 h 217"/>
                <a:gd name="T48" fmla="*/ 182 w 253"/>
                <a:gd name="T49" fmla="*/ 203 h 217"/>
                <a:gd name="T50" fmla="*/ 198 w 253"/>
                <a:gd name="T51" fmla="*/ 217 h 217"/>
                <a:gd name="T52" fmla="*/ 228 w 253"/>
                <a:gd name="T53" fmla="*/ 185 h 217"/>
                <a:gd name="T54" fmla="*/ 239 w 253"/>
                <a:gd name="T55" fmla="*/ 145 h 217"/>
                <a:gd name="T56" fmla="*/ 253 w 253"/>
                <a:gd name="T57" fmla="*/ 141 h 217"/>
                <a:gd name="T58" fmla="*/ 246 w 253"/>
                <a:gd name="T59" fmla="*/ 111 h 217"/>
                <a:gd name="T60" fmla="*/ 232 w 253"/>
                <a:gd name="T61" fmla="*/ 88 h 217"/>
                <a:gd name="T62" fmla="*/ 221 w 253"/>
                <a:gd name="T63" fmla="*/ 62 h 217"/>
                <a:gd name="T64" fmla="*/ 205 w 253"/>
                <a:gd name="T65" fmla="*/ 58 h 217"/>
                <a:gd name="T66" fmla="*/ 196 w 253"/>
                <a:gd name="T67" fmla="*/ 19 h 217"/>
                <a:gd name="T68" fmla="*/ 189 w 253"/>
                <a:gd name="T69" fmla="*/ 0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217"/>
                <a:gd name="T107" fmla="*/ 253 w 253"/>
                <a:gd name="T108" fmla="*/ 217 h 2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217">
                  <a:moveTo>
                    <a:pt x="189" y="0"/>
                  </a:moveTo>
                  <a:lnTo>
                    <a:pt x="180" y="23"/>
                  </a:lnTo>
                  <a:lnTo>
                    <a:pt x="180" y="46"/>
                  </a:lnTo>
                  <a:lnTo>
                    <a:pt x="159" y="42"/>
                  </a:lnTo>
                  <a:lnTo>
                    <a:pt x="152" y="10"/>
                  </a:lnTo>
                  <a:lnTo>
                    <a:pt x="124" y="0"/>
                  </a:lnTo>
                  <a:lnTo>
                    <a:pt x="108" y="10"/>
                  </a:lnTo>
                  <a:lnTo>
                    <a:pt x="101" y="28"/>
                  </a:lnTo>
                  <a:lnTo>
                    <a:pt x="87" y="19"/>
                  </a:lnTo>
                  <a:lnTo>
                    <a:pt x="74" y="39"/>
                  </a:lnTo>
                  <a:lnTo>
                    <a:pt x="55" y="44"/>
                  </a:lnTo>
                  <a:lnTo>
                    <a:pt x="53" y="60"/>
                  </a:lnTo>
                  <a:lnTo>
                    <a:pt x="7" y="79"/>
                  </a:lnTo>
                  <a:lnTo>
                    <a:pt x="0" y="118"/>
                  </a:lnTo>
                  <a:lnTo>
                    <a:pt x="14" y="155"/>
                  </a:lnTo>
                  <a:lnTo>
                    <a:pt x="0" y="164"/>
                  </a:lnTo>
                  <a:lnTo>
                    <a:pt x="11" y="178"/>
                  </a:lnTo>
                  <a:lnTo>
                    <a:pt x="46" y="180"/>
                  </a:lnTo>
                  <a:lnTo>
                    <a:pt x="78" y="159"/>
                  </a:lnTo>
                  <a:lnTo>
                    <a:pt x="106" y="155"/>
                  </a:lnTo>
                  <a:lnTo>
                    <a:pt x="129" y="182"/>
                  </a:lnTo>
                  <a:lnTo>
                    <a:pt x="140" y="168"/>
                  </a:lnTo>
                  <a:lnTo>
                    <a:pt x="147" y="198"/>
                  </a:lnTo>
                  <a:lnTo>
                    <a:pt x="163" y="208"/>
                  </a:lnTo>
                  <a:lnTo>
                    <a:pt x="182" y="203"/>
                  </a:lnTo>
                  <a:lnTo>
                    <a:pt x="198" y="217"/>
                  </a:lnTo>
                  <a:lnTo>
                    <a:pt x="228" y="185"/>
                  </a:lnTo>
                  <a:lnTo>
                    <a:pt x="239" y="145"/>
                  </a:lnTo>
                  <a:lnTo>
                    <a:pt x="253" y="141"/>
                  </a:lnTo>
                  <a:lnTo>
                    <a:pt x="246" y="111"/>
                  </a:lnTo>
                  <a:lnTo>
                    <a:pt x="232" y="88"/>
                  </a:lnTo>
                  <a:lnTo>
                    <a:pt x="221" y="62"/>
                  </a:lnTo>
                  <a:lnTo>
                    <a:pt x="205" y="58"/>
                  </a:lnTo>
                  <a:lnTo>
                    <a:pt x="196" y="19"/>
                  </a:lnTo>
                  <a:lnTo>
                    <a:pt x="189"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69" name="Freeform 150">
              <a:extLst>
                <a:ext uri="{FF2B5EF4-FFF2-40B4-BE49-F238E27FC236}">
                  <a16:creationId xmlns:a16="http://schemas.microsoft.com/office/drawing/2014/main" id="{01C99CFA-C38E-8E1D-19AE-120DE01F5D77}"/>
                </a:ext>
              </a:extLst>
            </p:cNvPr>
            <p:cNvSpPr>
              <a:spLocks noChangeAspect="1"/>
            </p:cNvSpPr>
            <p:nvPr/>
          </p:nvSpPr>
          <p:spPr bwMode="auto">
            <a:xfrm>
              <a:off x="3945" y="1870"/>
              <a:ext cx="67" cy="60"/>
            </a:xfrm>
            <a:custGeom>
              <a:avLst/>
              <a:gdLst>
                <a:gd name="T0" fmla="*/ 46 w 67"/>
                <a:gd name="T1" fmla="*/ 0 h 60"/>
                <a:gd name="T2" fmla="*/ 48 w 67"/>
                <a:gd name="T3" fmla="*/ 21 h 60"/>
                <a:gd name="T4" fmla="*/ 32 w 67"/>
                <a:gd name="T5" fmla="*/ 41 h 60"/>
                <a:gd name="T6" fmla="*/ 7 w 67"/>
                <a:gd name="T7" fmla="*/ 46 h 60"/>
                <a:gd name="T8" fmla="*/ 0 w 67"/>
                <a:gd name="T9" fmla="*/ 55 h 60"/>
                <a:gd name="T10" fmla="*/ 32 w 67"/>
                <a:gd name="T11" fmla="*/ 53 h 60"/>
                <a:gd name="T12" fmla="*/ 39 w 67"/>
                <a:gd name="T13" fmla="*/ 60 h 60"/>
                <a:gd name="T14" fmla="*/ 67 w 67"/>
                <a:gd name="T15" fmla="*/ 39 h 60"/>
                <a:gd name="T16" fmla="*/ 62 w 67"/>
                <a:gd name="T17" fmla="*/ 21 h 60"/>
                <a:gd name="T18" fmla="*/ 53 w 67"/>
                <a:gd name="T19" fmla="*/ 0 h 60"/>
                <a:gd name="T20" fmla="*/ 46 w 67"/>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0"/>
                <a:gd name="T35" fmla="*/ 67 w 67"/>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0">
                  <a:moveTo>
                    <a:pt x="46" y="0"/>
                  </a:moveTo>
                  <a:lnTo>
                    <a:pt x="48" y="21"/>
                  </a:lnTo>
                  <a:lnTo>
                    <a:pt x="32" y="41"/>
                  </a:lnTo>
                  <a:lnTo>
                    <a:pt x="7" y="46"/>
                  </a:lnTo>
                  <a:lnTo>
                    <a:pt x="0" y="55"/>
                  </a:lnTo>
                  <a:lnTo>
                    <a:pt x="32" y="53"/>
                  </a:lnTo>
                  <a:lnTo>
                    <a:pt x="39" y="60"/>
                  </a:lnTo>
                  <a:lnTo>
                    <a:pt x="67" y="39"/>
                  </a:lnTo>
                  <a:lnTo>
                    <a:pt x="62" y="21"/>
                  </a:lnTo>
                  <a:lnTo>
                    <a:pt x="53" y="0"/>
                  </a:lnTo>
                  <a:lnTo>
                    <a:pt x="4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0" name="Freeform 151">
              <a:extLst>
                <a:ext uri="{FF2B5EF4-FFF2-40B4-BE49-F238E27FC236}">
                  <a16:creationId xmlns:a16="http://schemas.microsoft.com/office/drawing/2014/main" id="{84A24C2D-7A38-7061-7579-7CB244B173AC}"/>
                </a:ext>
              </a:extLst>
            </p:cNvPr>
            <p:cNvSpPr>
              <a:spLocks noChangeAspect="1"/>
            </p:cNvSpPr>
            <p:nvPr/>
          </p:nvSpPr>
          <p:spPr bwMode="auto">
            <a:xfrm>
              <a:off x="3901" y="1990"/>
              <a:ext cx="16" cy="30"/>
            </a:xfrm>
            <a:custGeom>
              <a:avLst/>
              <a:gdLst>
                <a:gd name="T0" fmla="*/ 16 w 16"/>
                <a:gd name="T1" fmla="*/ 0 h 30"/>
                <a:gd name="T2" fmla="*/ 5 w 16"/>
                <a:gd name="T3" fmla="*/ 0 h 30"/>
                <a:gd name="T4" fmla="*/ 0 w 16"/>
                <a:gd name="T5" fmla="*/ 20 h 30"/>
                <a:gd name="T6" fmla="*/ 2 w 16"/>
                <a:gd name="T7" fmla="*/ 30 h 30"/>
                <a:gd name="T8" fmla="*/ 12 w 16"/>
                <a:gd name="T9" fmla="*/ 16 h 30"/>
                <a:gd name="T10" fmla="*/ 16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16" y="0"/>
                  </a:moveTo>
                  <a:lnTo>
                    <a:pt x="5" y="0"/>
                  </a:lnTo>
                  <a:lnTo>
                    <a:pt x="0" y="20"/>
                  </a:lnTo>
                  <a:lnTo>
                    <a:pt x="2" y="30"/>
                  </a:lnTo>
                  <a:lnTo>
                    <a:pt x="12" y="16"/>
                  </a:lnTo>
                  <a:lnTo>
                    <a:pt x="1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1" name="Freeform 152">
              <a:extLst>
                <a:ext uri="{FF2B5EF4-FFF2-40B4-BE49-F238E27FC236}">
                  <a16:creationId xmlns:a16="http://schemas.microsoft.com/office/drawing/2014/main" id="{715CB386-2A8F-1D6E-AF55-CFDA4E761BFA}"/>
                </a:ext>
              </a:extLst>
            </p:cNvPr>
            <p:cNvSpPr>
              <a:spLocks noChangeAspect="1"/>
            </p:cNvSpPr>
            <p:nvPr/>
          </p:nvSpPr>
          <p:spPr bwMode="auto">
            <a:xfrm>
              <a:off x="3897" y="2038"/>
              <a:ext cx="29" cy="58"/>
            </a:xfrm>
            <a:custGeom>
              <a:avLst/>
              <a:gdLst>
                <a:gd name="T0" fmla="*/ 2 w 29"/>
                <a:gd name="T1" fmla="*/ 0 h 58"/>
                <a:gd name="T2" fmla="*/ 13 w 29"/>
                <a:gd name="T3" fmla="*/ 5 h 58"/>
                <a:gd name="T4" fmla="*/ 13 w 29"/>
                <a:gd name="T5" fmla="*/ 25 h 58"/>
                <a:gd name="T6" fmla="*/ 29 w 29"/>
                <a:gd name="T7" fmla="*/ 39 h 58"/>
                <a:gd name="T8" fmla="*/ 27 w 29"/>
                <a:gd name="T9" fmla="*/ 58 h 58"/>
                <a:gd name="T10" fmla="*/ 18 w 29"/>
                <a:gd name="T11" fmla="*/ 44 h 58"/>
                <a:gd name="T12" fmla="*/ 0 w 29"/>
                <a:gd name="T13" fmla="*/ 32 h 58"/>
                <a:gd name="T14" fmla="*/ 2 w 29"/>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58"/>
                <a:gd name="T26" fmla="*/ 29 w 2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58">
                  <a:moveTo>
                    <a:pt x="2" y="0"/>
                  </a:moveTo>
                  <a:lnTo>
                    <a:pt x="13" y="5"/>
                  </a:lnTo>
                  <a:lnTo>
                    <a:pt x="13" y="25"/>
                  </a:lnTo>
                  <a:lnTo>
                    <a:pt x="29" y="39"/>
                  </a:lnTo>
                  <a:lnTo>
                    <a:pt x="27" y="58"/>
                  </a:lnTo>
                  <a:lnTo>
                    <a:pt x="18" y="44"/>
                  </a:lnTo>
                  <a:lnTo>
                    <a:pt x="0" y="32"/>
                  </a:lnTo>
                  <a:lnTo>
                    <a:pt x="2"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2" name="Freeform 153">
              <a:extLst>
                <a:ext uri="{FF2B5EF4-FFF2-40B4-BE49-F238E27FC236}">
                  <a16:creationId xmlns:a16="http://schemas.microsoft.com/office/drawing/2014/main" id="{A13C9BDB-59B2-B2F9-E3D4-CEC5ACFFD4D7}"/>
                </a:ext>
              </a:extLst>
            </p:cNvPr>
            <p:cNvSpPr>
              <a:spLocks noChangeAspect="1"/>
            </p:cNvSpPr>
            <p:nvPr/>
          </p:nvSpPr>
          <p:spPr bwMode="auto">
            <a:xfrm>
              <a:off x="3892" y="2153"/>
              <a:ext cx="41" cy="62"/>
            </a:xfrm>
            <a:custGeom>
              <a:avLst/>
              <a:gdLst>
                <a:gd name="T0" fmla="*/ 41 w 41"/>
                <a:gd name="T1" fmla="*/ 0 h 62"/>
                <a:gd name="T2" fmla="*/ 34 w 41"/>
                <a:gd name="T3" fmla="*/ 7 h 62"/>
                <a:gd name="T4" fmla="*/ 11 w 41"/>
                <a:gd name="T5" fmla="*/ 9 h 62"/>
                <a:gd name="T6" fmla="*/ 0 w 41"/>
                <a:gd name="T7" fmla="*/ 26 h 62"/>
                <a:gd name="T8" fmla="*/ 0 w 41"/>
                <a:gd name="T9" fmla="*/ 44 h 62"/>
                <a:gd name="T10" fmla="*/ 0 w 41"/>
                <a:gd name="T11" fmla="*/ 62 h 62"/>
                <a:gd name="T12" fmla="*/ 16 w 41"/>
                <a:gd name="T13" fmla="*/ 42 h 62"/>
                <a:gd name="T14" fmla="*/ 25 w 41"/>
                <a:gd name="T15" fmla="*/ 51 h 62"/>
                <a:gd name="T16" fmla="*/ 30 w 41"/>
                <a:gd name="T17" fmla="*/ 37 h 62"/>
                <a:gd name="T18" fmla="*/ 21 w 41"/>
                <a:gd name="T19" fmla="*/ 30 h 62"/>
                <a:gd name="T20" fmla="*/ 30 w 41"/>
                <a:gd name="T21" fmla="*/ 19 h 62"/>
                <a:gd name="T22" fmla="*/ 18 w 41"/>
                <a:gd name="T23" fmla="*/ 16 h 62"/>
                <a:gd name="T24" fmla="*/ 37 w 41"/>
                <a:gd name="T25" fmla="*/ 12 h 62"/>
                <a:gd name="T26" fmla="*/ 41 w 41"/>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2"/>
                <a:gd name="T44" fmla="*/ 41 w 4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2">
                  <a:moveTo>
                    <a:pt x="41" y="0"/>
                  </a:moveTo>
                  <a:lnTo>
                    <a:pt x="34" y="7"/>
                  </a:lnTo>
                  <a:lnTo>
                    <a:pt x="11" y="9"/>
                  </a:lnTo>
                  <a:lnTo>
                    <a:pt x="0" y="26"/>
                  </a:lnTo>
                  <a:lnTo>
                    <a:pt x="0" y="44"/>
                  </a:lnTo>
                  <a:lnTo>
                    <a:pt x="0" y="62"/>
                  </a:lnTo>
                  <a:lnTo>
                    <a:pt x="16" y="42"/>
                  </a:lnTo>
                  <a:lnTo>
                    <a:pt x="25" y="51"/>
                  </a:lnTo>
                  <a:lnTo>
                    <a:pt x="30" y="37"/>
                  </a:lnTo>
                  <a:lnTo>
                    <a:pt x="21" y="30"/>
                  </a:lnTo>
                  <a:lnTo>
                    <a:pt x="30" y="19"/>
                  </a:lnTo>
                  <a:lnTo>
                    <a:pt x="18" y="16"/>
                  </a:lnTo>
                  <a:lnTo>
                    <a:pt x="37" y="12"/>
                  </a:lnTo>
                  <a:lnTo>
                    <a:pt x="41"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3" name="Freeform 154">
              <a:extLst>
                <a:ext uri="{FF2B5EF4-FFF2-40B4-BE49-F238E27FC236}">
                  <a16:creationId xmlns:a16="http://schemas.microsoft.com/office/drawing/2014/main" id="{EBA26675-0E20-5F63-180F-0ED74DF0EAF3}"/>
                </a:ext>
              </a:extLst>
            </p:cNvPr>
            <p:cNvSpPr>
              <a:spLocks noChangeAspect="1"/>
            </p:cNvSpPr>
            <p:nvPr/>
          </p:nvSpPr>
          <p:spPr bwMode="auto">
            <a:xfrm>
              <a:off x="3910" y="2098"/>
              <a:ext cx="35" cy="32"/>
            </a:xfrm>
            <a:custGeom>
              <a:avLst/>
              <a:gdLst>
                <a:gd name="T0" fmla="*/ 23 w 35"/>
                <a:gd name="T1" fmla="*/ 0 h 32"/>
                <a:gd name="T2" fmla="*/ 16 w 35"/>
                <a:gd name="T3" fmla="*/ 11 h 32"/>
                <a:gd name="T4" fmla="*/ 3 w 35"/>
                <a:gd name="T5" fmla="*/ 14 h 32"/>
                <a:gd name="T6" fmla="*/ 0 w 35"/>
                <a:gd name="T7" fmla="*/ 25 h 32"/>
                <a:gd name="T8" fmla="*/ 12 w 35"/>
                <a:gd name="T9" fmla="*/ 18 h 32"/>
                <a:gd name="T10" fmla="*/ 16 w 35"/>
                <a:gd name="T11" fmla="*/ 32 h 32"/>
                <a:gd name="T12" fmla="*/ 35 w 35"/>
                <a:gd name="T13" fmla="*/ 18 h 32"/>
                <a:gd name="T14" fmla="*/ 26 w 35"/>
                <a:gd name="T15" fmla="*/ 14 h 32"/>
                <a:gd name="T16" fmla="*/ 23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23" y="0"/>
                  </a:moveTo>
                  <a:lnTo>
                    <a:pt x="16" y="11"/>
                  </a:lnTo>
                  <a:lnTo>
                    <a:pt x="3" y="14"/>
                  </a:lnTo>
                  <a:lnTo>
                    <a:pt x="0" y="25"/>
                  </a:lnTo>
                  <a:lnTo>
                    <a:pt x="12" y="18"/>
                  </a:lnTo>
                  <a:lnTo>
                    <a:pt x="16" y="32"/>
                  </a:lnTo>
                  <a:lnTo>
                    <a:pt x="35" y="18"/>
                  </a:lnTo>
                  <a:lnTo>
                    <a:pt x="26" y="14"/>
                  </a:lnTo>
                  <a:lnTo>
                    <a:pt x="2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4" name="Freeform 155">
              <a:extLst>
                <a:ext uri="{FF2B5EF4-FFF2-40B4-BE49-F238E27FC236}">
                  <a16:creationId xmlns:a16="http://schemas.microsoft.com/office/drawing/2014/main" id="{39FD1980-FF74-FE31-AAC3-E092FD7A6716}"/>
                </a:ext>
              </a:extLst>
            </p:cNvPr>
            <p:cNvSpPr>
              <a:spLocks noChangeAspect="1"/>
            </p:cNvSpPr>
            <p:nvPr/>
          </p:nvSpPr>
          <p:spPr bwMode="auto">
            <a:xfrm>
              <a:off x="3823" y="2211"/>
              <a:ext cx="115" cy="27"/>
            </a:xfrm>
            <a:custGeom>
              <a:avLst/>
              <a:gdLst>
                <a:gd name="T0" fmla="*/ 0 w 115"/>
                <a:gd name="T1" fmla="*/ 0 h 27"/>
                <a:gd name="T2" fmla="*/ 30 w 115"/>
                <a:gd name="T3" fmla="*/ 11 h 27"/>
                <a:gd name="T4" fmla="*/ 78 w 115"/>
                <a:gd name="T5" fmla="*/ 23 h 27"/>
                <a:gd name="T6" fmla="*/ 115 w 115"/>
                <a:gd name="T7" fmla="*/ 14 h 27"/>
                <a:gd name="T8" fmla="*/ 106 w 115"/>
                <a:gd name="T9" fmla="*/ 25 h 27"/>
                <a:gd name="T10" fmla="*/ 48 w 115"/>
                <a:gd name="T11" fmla="*/ 27 h 27"/>
                <a:gd name="T12" fmla="*/ 7 w 115"/>
                <a:gd name="T13" fmla="*/ 14 h 27"/>
                <a:gd name="T14" fmla="*/ 0 w 11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27"/>
                <a:gd name="T26" fmla="*/ 115 w 11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27">
                  <a:moveTo>
                    <a:pt x="0" y="0"/>
                  </a:moveTo>
                  <a:lnTo>
                    <a:pt x="30" y="11"/>
                  </a:lnTo>
                  <a:lnTo>
                    <a:pt x="78" y="23"/>
                  </a:lnTo>
                  <a:lnTo>
                    <a:pt x="115" y="14"/>
                  </a:lnTo>
                  <a:lnTo>
                    <a:pt x="106" y="25"/>
                  </a:lnTo>
                  <a:lnTo>
                    <a:pt x="48" y="27"/>
                  </a:lnTo>
                  <a:lnTo>
                    <a:pt x="7" y="14"/>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5" name="Freeform 156">
              <a:extLst>
                <a:ext uri="{FF2B5EF4-FFF2-40B4-BE49-F238E27FC236}">
                  <a16:creationId xmlns:a16="http://schemas.microsoft.com/office/drawing/2014/main" id="{7300CD76-A1B0-564D-4989-9CA4D118FA5D}"/>
                </a:ext>
              </a:extLst>
            </p:cNvPr>
            <p:cNvSpPr>
              <a:spLocks noChangeAspect="1"/>
            </p:cNvSpPr>
            <p:nvPr/>
          </p:nvSpPr>
          <p:spPr bwMode="auto">
            <a:xfrm>
              <a:off x="4002" y="2466"/>
              <a:ext cx="33" cy="33"/>
            </a:xfrm>
            <a:custGeom>
              <a:avLst/>
              <a:gdLst>
                <a:gd name="T0" fmla="*/ 3 w 33"/>
                <a:gd name="T1" fmla="*/ 0 h 33"/>
                <a:gd name="T2" fmla="*/ 17 w 33"/>
                <a:gd name="T3" fmla="*/ 5 h 33"/>
                <a:gd name="T4" fmla="*/ 33 w 33"/>
                <a:gd name="T5" fmla="*/ 3 h 33"/>
                <a:gd name="T6" fmla="*/ 30 w 33"/>
                <a:gd name="T7" fmla="*/ 21 h 33"/>
                <a:gd name="T8" fmla="*/ 5 w 33"/>
                <a:gd name="T9" fmla="*/ 33 h 33"/>
                <a:gd name="T10" fmla="*/ 0 w 33"/>
                <a:gd name="T11" fmla="*/ 12 h 33"/>
                <a:gd name="T12" fmla="*/ 3 w 33"/>
                <a:gd name="T13" fmla="*/ 0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 y="0"/>
                  </a:moveTo>
                  <a:lnTo>
                    <a:pt x="17" y="5"/>
                  </a:lnTo>
                  <a:lnTo>
                    <a:pt x="33" y="3"/>
                  </a:lnTo>
                  <a:lnTo>
                    <a:pt x="30" y="21"/>
                  </a:lnTo>
                  <a:lnTo>
                    <a:pt x="5" y="33"/>
                  </a:lnTo>
                  <a:lnTo>
                    <a:pt x="0" y="12"/>
                  </a:lnTo>
                  <a:lnTo>
                    <a:pt x="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6" name="Freeform 157">
              <a:extLst>
                <a:ext uri="{FF2B5EF4-FFF2-40B4-BE49-F238E27FC236}">
                  <a16:creationId xmlns:a16="http://schemas.microsoft.com/office/drawing/2014/main" id="{28E91EE9-A79E-5017-434A-56B1382E18E2}"/>
                </a:ext>
              </a:extLst>
            </p:cNvPr>
            <p:cNvSpPr>
              <a:spLocks noChangeAspect="1"/>
            </p:cNvSpPr>
            <p:nvPr/>
          </p:nvSpPr>
          <p:spPr bwMode="auto">
            <a:xfrm>
              <a:off x="4182" y="2430"/>
              <a:ext cx="39" cy="48"/>
            </a:xfrm>
            <a:custGeom>
              <a:avLst/>
              <a:gdLst>
                <a:gd name="T0" fmla="*/ 2 w 39"/>
                <a:gd name="T1" fmla="*/ 0 h 48"/>
                <a:gd name="T2" fmla="*/ 2 w 39"/>
                <a:gd name="T3" fmla="*/ 11 h 48"/>
                <a:gd name="T4" fmla="*/ 9 w 39"/>
                <a:gd name="T5" fmla="*/ 25 h 48"/>
                <a:gd name="T6" fmla="*/ 0 w 39"/>
                <a:gd name="T7" fmla="*/ 32 h 48"/>
                <a:gd name="T8" fmla="*/ 7 w 39"/>
                <a:gd name="T9" fmla="*/ 48 h 48"/>
                <a:gd name="T10" fmla="*/ 25 w 39"/>
                <a:gd name="T11" fmla="*/ 39 h 48"/>
                <a:gd name="T12" fmla="*/ 39 w 39"/>
                <a:gd name="T13" fmla="*/ 13 h 48"/>
                <a:gd name="T14" fmla="*/ 25 w 39"/>
                <a:gd name="T15" fmla="*/ 18 h 48"/>
                <a:gd name="T16" fmla="*/ 14 w 39"/>
                <a:gd name="T17" fmla="*/ 6 h 48"/>
                <a:gd name="T18" fmla="*/ 2 w 39"/>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8"/>
                <a:gd name="T32" fmla="*/ 39 w 3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8">
                  <a:moveTo>
                    <a:pt x="2" y="0"/>
                  </a:moveTo>
                  <a:lnTo>
                    <a:pt x="2" y="11"/>
                  </a:lnTo>
                  <a:lnTo>
                    <a:pt x="9" y="25"/>
                  </a:lnTo>
                  <a:lnTo>
                    <a:pt x="0" y="32"/>
                  </a:lnTo>
                  <a:lnTo>
                    <a:pt x="7" y="48"/>
                  </a:lnTo>
                  <a:lnTo>
                    <a:pt x="25" y="39"/>
                  </a:lnTo>
                  <a:lnTo>
                    <a:pt x="39" y="13"/>
                  </a:lnTo>
                  <a:lnTo>
                    <a:pt x="25" y="18"/>
                  </a:lnTo>
                  <a:lnTo>
                    <a:pt x="14" y="6"/>
                  </a:lnTo>
                  <a:lnTo>
                    <a:pt x="2"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7" name="Freeform 158">
              <a:extLst>
                <a:ext uri="{FF2B5EF4-FFF2-40B4-BE49-F238E27FC236}">
                  <a16:creationId xmlns:a16="http://schemas.microsoft.com/office/drawing/2014/main" id="{744C2C42-6444-21F8-9799-E465ADB122F0}"/>
                </a:ext>
              </a:extLst>
            </p:cNvPr>
            <p:cNvSpPr>
              <a:spLocks noChangeAspect="1"/>
            </p:cNvSpPr>
            <p:nvPr/>
          </p:nvSpPr>
          <p:spPr bwMode="auto">
            <a:xfrm>
              <a:off x="4127" y="2476"/>
              <a:ext cx="55" cy="55"/>
            </a:xfrm>
            <a:custGeom>
              <a:avLst/>
              <a:gdLst>
                <a:gd name="T0" fmla="*/ 50 w 55"/>
                <a:gd name="T1" fmla="*/ 0 h 55"/>
                <a:gd name="T2" fmla="*/ 55 w 55"/>
                <a:gd name="T3" fmla="*/ 9 h 55"/>
                <a:gd name="T4" fmla="*/ 50 w 55"/>
                <a:gd name="T5" fmla="*/ 25 h 55"/>
                <a:gd name="T6" fmla="*/ 32 w 55"/>
                <a:gd name="T7" fmla="*/ 34 h 55"/>
                <a:gd name="T8" fmla="*/ 11 w 55"/>
                <a:gd name="T9" fmla="*/ 55 h 55"/>
                <a:gd name="T10" fmla="*/ 0 w 55"/>
                <a:gd name="T11" fmla="*/ 48 h 55"/>
                <a:gd name="T12" fmla="*/ 27 w 55"/>
                <a:gd name="T13" fmla="*/ 23 h 55"/>
                <a:gd name="T14" fmla="*/ 41 w 55"/>
                <a:gd name="T15" fmla="*/ 11 h 55"/>
                <a:gd name="T16" fmla="*/ 50 w 55"/>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5"/>
                <a:gd name="T29" fmla="*/ 55 w 55"/>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5">
                  <a:moveTo>
                    <a:pt x="50" y="0"/>
                  </a:moveTo>
                  <a:lnTo>
                    <a:pt x="55" y="9"/>
                  </a:lnTo>
                  <a:lnTo>
                    <a:pt x="50" y="25"/>
                  </a:lnTo>
                  <a:lnTo>
                    <a:pt x="32" y="34"/>
                  </a:lnTo>
                  <a:lnTo>
                    <a:pt x="11" y="55"/>
                  </a:lnTo>
                  <a:lnTo>
                    <a:pt x="0" y="48"/>
                  </a:lnTo>
                  <a:lnTo>
                    <a:pt x="27" y="23"/>
                  </a:lnTo>
                  <a:lnTo>
                    <a:pt x="41" y="11"/>
                  </a:lnTo>
                  <a:lnTo>
                    <a:pt x="5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8" name="Freeform 159">
              <a:extLst>
                <a:ext uri="{FF2B5EF4-FFF2-40B4-BE49-F238E27FC236}">
                  <a16:creationId xmlns:a16="http://schemas.microsoft.com/office/drawing/2014/main" id="{05E8A52F-0BB6-D758-1C9B-A781790ECC70}"/>
                </a:ext>
              </a:extLst>
            </p:cNvPr>
            <p:cNvSpPr>
              <a:spLocks noChangeAspect="1"/>
            </p:cNvSpPr>
            <p:nvPr/>
          </p:nvSpPr>
          <p:spPr bwMode="auto">
            <a:xfrm>
              <a:off x="3986" y="1769"/>
              <a:ext cx="35" cy="89"/>
            </a:xfrm>
            <a:custGeom>
              <a:avLst/>
              <a:gdLst>
                <a:gd name="T0" fmla="*/ 0 w 35"/>
                <a:gd name="T1" fmla="*/ 0 h 89"/>
                <a:gd name="T2" fmla="*/ 7 w 35"/>
                <a:gd name="T3" fmla="*/ 34 h 89"/>
                <a:gd name="T4" fmla="*/ 10 w 35"/>
                <a:gd name="T5" fmla="*/ 89 h 89"/>
                <a:gd name="T6" fmla="*/ 26 w 35"/>
                <a:gd name="T7" fmla="*/ 76 h 89"/>
                <a:gd name="T8" fmla="*/ 14 w 35"/>
                <a:gd name="T9" fmla="*/ 50 h 89"/>
                <a:gd name="T10" fmla="*/ 21 w 35"/>
                <a:gd name="T11" fmla="*/ 41 h 89"/>
                <a:gd name="T12" fmla="*/ 30 w 35"/>
                <a:gd name="T13" fmla="*/ 55 h 89"/>
                <a:gd name="T14" fmla="*/ 35 w 35"/>
                <a:gd name="T15" fmla="*/ 48 h 89"/>
                <a:gd name="T16" fmla="*/ 23 w 35"/>
                <a:gd name="T17" fmla="*/ 37 h 89"/>
                <a:gd name="T18" fmla="*/ 16 w 35"/>
                <a:gd name="T19" fmla="*/ 32 h 89"/>
                <a:gd name="T20" fmla="*/ 0 w 35"/>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9"/>
                <a:gd name="T35" fmla="*/ 35 w 35"/>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9">
                  <a:moveTo>
                    <a:pt x="0" y="0"/>
                  </a:moveTo>
                  <a:lnTo>
                    <a:pt x="7" y="34"/>
                  </a:lnTo>
                  <a:lnTo>
                    <a:pt x="10" y="89"/>
                  </a:lnTo>
                  <a:lnTo>
                    <a:pt x="26" y="76"/>
                  </a:lnTo>
                  <a:lnTo>
                    <a:pt x="14" y="50"/>
                  </a:lnTo>
                  <a:lnTo>
                    <a:pt x="21" y="41"/>
                  </a:lnTo>
                  <a:lnTo>
                    <a:pt x="30" y="55"/>
                  </a:lnTo>
                  <a:lnTo>
                    <a:pt x="35" y="48"/>
                  </a:lnTo>
                  <a:lnTo>
                    <a:pt x="23" y="37"/>
                  </a:lnTo>
                  <a:lnTo>
                    <a:pt x="16" y="3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79" name="Freeform 160">
              <a:extLst>
                <a:ext uri="{FF2B5EF4-FFF2-40B4-BE49-F238E27FC236}">
                  <a16:creationId xmlns:a16="http://schemas.microsoft.com/office/drawing/2014/main" id="{85386E79-D3B7-EB43-B0AB-5C0170B3CB47}"/>
                </a:ext>
              </a:extLst>
            </p:cNvPr>
            <p:cNvSpPr>
              <a:spLocks noChangeAspect="1"/>
            </p:cNvSpPr>
            <p:nvPr/>
          </p:nvSpPr>
          <p:spPr bwMode="auto">
            <a:xfrm>
              <a:off x="4005" y="1852"/>
              <a:ext cx="25" cy="25"/>
            </a:xfrm>
            <a:custGeom>
              <a:avLst/>
              <a:gdLst>
                <a:gd name="T0" fmla="*/ 0 w 25"/>
                <a:gd name="T1" fmla="*/ 4 h 25"/>
                <a:gd name="T2" fmla="*/ 18 w 25"/>
                <a:gd name="T3" fmla="*/ 0 h 25"/>
                <a:gd name="T4" fmla="*/ 25 w 25"/>
                <a:gd name="T5" fmla="*/ 4 h 25"/>
                <a:gd name="T6" fmla="*/ 9 w 25"/>
                <a:gd name="T7" fmla="*/ 25 h 25"/>
                <a:gd name="T8" fmla="*/ 2 w 25"/>
                <a:gd name="T9" fmla="*/ 13 h 25"/>
                <a:gd name="T10" fmla="*/ 0 w 25"/>
                <a:gd name="T11" fmla="*/ 4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0" y="4"/>
                  </a:moveTo>
                  <a:lnTo>
                    <a:pt x="18" y="0"/>
                  </a:lnTo>
                  <a:lnTo>
                    <a:pt x="25" y="4"/>
                  </a:lnTo>
                  <a:lnTo>
                    <a:pt x="9" y="25"/>
                  </a:lnTo>
                  <a:lnTo>
                    <a:pt x="2" y="13"/>
                  </a:lnTo>
                  <a:lnTo>
                    <a:pt x="0" y="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0" name="Freeform 161">
              <a:extLst>
                <a:ext uri="{FF2B5EF4-FFF2-40B4-BE49-F238E27FC236}">
                  <a16:creationId xmlns:a16="http://schemas.microsoft.com/office/drawing/2014/main" id="{1505BB5D-B5BD-3C93-20E0-04DC9B835676}"/>
                </a:ext>
              </a:extLst>
            </p:cNvPr>
            <p:cNvSpPr>
              <a:spLocks noChangeAspect="1"/>
            </p:cNvSpPr>
            <p:nvPr/>
          </p:nvSpPr>
          <p:spPr bwMode="auto">
            <a:xfrm>
              <a:off x="3947" y="1930"/>
              <a:ext cx="19" cy="25"/>
            </a:xfrm>
            <a:custGeom>
              <a:avLst/>
              <a:gdLst>
                <a:gd name="T0" fmla="*/ 0 w 19"/>
                <a:gd name="T1" fmla="*/ 4 h 25"/>
                <a:gd name="T2" fmla="*/ 19 w 19"/>
                <a:gd name="T3" fmla="*/ 0 h 25"/>
                <a:gd name="T4" fmla="*/ 19 w 19"/>
                <a:gd name="T5" fmla="*/ 25 h 25"/>
                <a:gd name="T6" fmla="*/ 7 w 19"/>
                <a:gd name="T7" fmla="*/ 23 h 25"/>
                <a:gd name="T8" fmla="*/ 0 w 19"/>
                <a:gd name="T9" fmla="*/ 4 h 25"/>
                <a:gd name="T10" fmla="*/ 0 60000 65536"/>
                <a:gd name="T11" fmla="*/ 0 60000 65536"/>
                <a:gd name="T12" fmla="*/ 0 60000 65536"/>
                <a:gd name="T13" fmla="*/ 0 60000 65536"/>
                <a:gd name="T14" fmla="*/ 0 60000 65536"/>
                <a:gd name="T15" fmla="*/ 0 w 19"/>
                <a:gd name="T16" fmla="*/ 0 h 25"/>
                <a:gd name="T17" fmla="*/ 19 w 19"/>
                <a:gd name="T18" fmla="*/ 25 h 25"/>
              </a:gdLst>
              <a:ahLst/>
              <a:cxnLst>
                <a:cxn ang="T10">
                  <a:pos x="T0" y="T1"/>
                </a:cxn>
                <a:cxn ang="T11">
                  <a:pos x="T2" y="T3"/>
                </a:cxn>
                <a:cxn ang="T12">
                  <a:pos x="T4" y="T5"/>
                </a:cxn>
                <a:cxn ang="T13">
                  <a:pos x="T6" y="T7"/>
                </a:cxn>
                <a:cxn ang="T14">
                  <a:pos x="T8" y="T9"/>
                </a:cxn>
              </a:cxnLst>
              <a:rect l="T15" t="T16" r="T17" b="T18"/>
              <a:pathLst>
                <a:path w="19" h="25">
                  <a:moveTo>
                    <a:pt x="0" y="4"/>
                  </a:moveTo>
                  <a:lnTo>
                    <a:pt x="19" y="0"/>
                  </a:lnTo>
                  <a:lnTo>
                    <a:pt x="19" y="25"/>
                  </a:lnTo>
                  <a:lnTo>
                    <a:pt x="7" y="23"/>
                  </a:lnTo>
                  <a:lnTo>
                    <a:pt x="0" y="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1" name="Freeform 162">
              <a:extLst>
                <a:ext uri="{FF2B5EF4-FFF2-40B4-BE49-F238E27FC236}">
                  <a16:creationId xmlns:a16="http://schemas.microsoft.com/office/drawing/2014/main" id="{A069758A-B36D-8C98-FDC4-CFD84F4869FF}"/>
                </a:ext>
              </a:extLst>
            </p:cNvPr>
            <p:cNvSpPr>
              <a:spLocks noChangeAspect="1"/>
            </p:cNvSpPr>
            <p:nvPr/>
          </p:nvSpPr>
          <p:spPr bwMode="auto">
            <a:xfrm>
              <a:off x="4138" y="2190"/>
              <a:ext cx="62" cy="32"/>
            </a:xfrm>
            <a:custGeom>
              <a:avLst/>
              <a:gdLst>
                <a:gd name="T0" fmla="*/ 0 w 62"/>
                <a:gd name="T1" fmla="*/ 0 h 32"/>
                <a:gd name="T2" fmla="*/ 42 w 62"/>
                <a:gd name="T3" fmla="*/ 7 h 32"/>
                <a:gd name="T4" fmla="*/ 62 w 62"/>
                <a:gd name="T5" fmla="*/ 32 h 32"/>
                <a:gd name="T6" fmla="*/ 39 w 62"/>
                <a:gd name="T7" fmla="*/ 12 h 32"/>
                <a:gd name="T8" fmla="*/ 0 w 62"/>
                <a:gd name="T9" fmla="*/ 0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0" y="0"/>
                  </a:moveTo>
                  <a:lnTo>
                    <a:pt x="42" y="7"/>
                  </a:lnTo>
                  <a:lnTo>
                    <a:pt x="62" y="32"/>
                  </a:lnTo>
                  <a:lnTo>
                    <a:pt x="39" y="1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2" name="Freeform 163">
              <a:extLst>
                <a:ext uri="{FF2B5EF4-FFF2-40B4-BE49-F238E27FC236}">
                  <a16:creationId xmlns:a16="http://schemas.microsoft.com/office/drawing/2014/main" id="{C8AEE6F5-19B5-249D-50A9-4785FA2B0171}"/>
                </a:ext>
              </a:extLst>
            </p:cNvPr>
            <p:cNvSpPr>
              <a:spLocks noChangeAspect="1"/>
            </p:cNvSpPr>
            <p:nvPr/>
          </p:nvSpPr>
          <p:spPr bwMode="auto">
            <a:xfrm>
              <a:off x="4152" y="2319"/>
              <a:ext cx="21" cy="21"/>
            </a:xfrm>
            <a:custGeom>
              <a:avLst/>
              <a:gdLst>
                <a:gd name="T0" fmla="*/ 0 w 21"/>
                <a:gd name="T1" fmla="*/ 0 h 21"/>
                <a:gd name="T2" fmla="*/ 16 w 21"/>
                <a:gd name="T3" fmla="*/ 21 h 21"/>
                <a:gd name="T4" fmla="*/ 21 w 21"/>
                <a:gd name="T5" fmla="*/ 12 h 21"/>
                <a:gd name="T6" fmla="*/ 0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0" y="0"/>
                  </a:moveTo>
                  <a:lnTo>
                    <a:pt x="16" y="21"/>
                  </a:lnTo>
                  <a:lnTo>
                    <a:pt x="21" y="1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3" name="Freeform 164">
              <a:extLst>
                <a:ext uri="{FF2B5EF4-FFF2-40B4-BE49-F238E27FC236}">
                  <a16:creationId xmlns:a16="http://schemas.microsoft.com/office/drawing/2014/main" id="{AA3E8B3E-A126-09EF-3407-670591A295BC}"/>
                </a:ext>
              </a:extLst>
            </p:cNvPr>
            <p:cNvSpPr>
              <a:spLocks noChangeAspect="1"/>
            </p:cNvSpPr>
            <p:nvPr/>
          </p:nvSpPr>
          <p:spPr bwMode="auto">
            <a:xfrm>
              <a:off x="4226" y="2291"/>
              <a:ext cx="34" cy="26"/>
            </a:xfrm>
            <a:custGeom>
              <a:avLst/>
              <a:gdLst>
                <a:gd name="T0" fmla="*/ 34 w 34"/>
                <a:gd name="T1" fmla="*/ 0 h 26"/>
                <a:gd name="T2" fmla="*/ 11 w 34"/>
                <a:gd name="T3" fmla="*/ 26 h 26"/>
                <a:gd name="T4" fmla="*/ 0 w 34"/>
                <a:gd name="T5" fmla="*/ 21 h 26"/>
                <a:gd name="T6" fmla="*/ 34 w 34"/>
                <a:gd name="T7" fmla="*/ 0 h 26"/>
                <a:gd name="T8" fmla="*/ 0 60000 65536"/>
                <a:gd name="T9" fmla="*/ 0 60000 65536"/>
                <a:gd name="T10" fmla="*/ 0 60000 65536"/>
                <a:gd name="T11" fmla="*/ 0 60000 65536"/>
                <a:gd name="T12" fmla="*/ 0 w 34"/>
                <a:gd name="T13" fmla="*/ 0 h 26"/>
                <a:gd name="T14" fmla="*/ 34 w 34"/>
                <a:gd name="T15" fmla="*/ 26 h 26"/>
              </a:gdLst>
              <a:ahLst/>
              <a:cxnLst>
                <a:cxn ang="T8">
                  <a:pos x="T0" y="T1"/>
                </a:cxn>
                <a:cxn ang="T9">
                  <a:pos x="T2" y="T3"/>
                </a:cxn>
                <a:cxn ang="T10">
                  <a:pos x="T4" y="T5"/>
                </a:cxn>
                <a:cxn ang="T11">
                  <a:pos x="T6" y="T7"/>
                </a:cxn>
              </a:cxnLst>
              <a:rect l="T12" t="T13" r="T14" b="T15"/>
              <a:pathLst>
                <a:path w="34" h="26">
                  <a:moveTo>
                    <a:pt x="34" y="0"/>
                  </a:moveTo>
                  <a:lnTo>
                    <a:pt x="11" y="26"/>
                  </a:lnTo>
                  <a:lnTo>
                    <a:pt x="0" y="21"/>
                  </a:lnTo>
                  <a:lnTo>
                    <a:pt x="3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4" name="Freeform 165">
              <a:extLst>
                <a:ext uri="{FF2B5EF4-FFF2-40B4-BE49-F238E27FC236}">
                  <a16:creationId xmlns:a16="http://schemas.microsoft.com/office/drawing/2014/main" id="{1C14D55F-3B52-3E0C-DFD7-814ED16B67CB}"/>
                </a:ext>
              </a:extLst>
            </p:cNvPr>
            <p:cNvSpPr>
              <a:spLocks noChangeAspect="1"/>
            </p:cNvSpPr>
            <p:nvPr/>
          </p:nvSpPr>
          <p:spPr bwMode="auto">
            <a:xfrm>
              <a:off x="4173" y="2273"/>
              <a:ext cx="25" cy="39"/>
            </a:xfrm>
            <a:custGeom>
              <a:avLst/>
              <a:gdLst>
                <a:gd name="T0" fmla="*/ 0 w 25"/>
                <a:gd name="T1" fmla="*/ 0 h 39"/>
                <a:gd name="T2" fmla="*/ 14 w 25"/>
                <a:gd name="T3" fmla="*/ 7 h 39"/>
                <a:gd name="T4" fmla="*/ 25 w 25"/>
                <a:gd name="T5" fmla="*/ 39 h 39"/>
                <a:gd name="T6" fmla="*/ 0 w 25"/>
                <a:gd name="T7" fmla="*/ 0 h 39"/>
                <a:gd name="T8" fmla="*/ 0 60000 65536"/>
                <a:gd name="T9" fmla="*/ 0 60000 65536"/>
                <a:gd name="T10" fmla="*/ 0 60000 65536"/>
                <a:gd name="T11" fmla="*/ 0 60000 65536"/>
                <a:gd name="T12" fmla="*/ 0 w 25"/>
                <a:gd name="T13" fmla="*/ 0 h 39"/>
                <a:gd name="T14" fmla="*/ 25 w 25"/>
                <a:gd name="T15" fmla="*/ 39 h 39"/>
              </a:gdLst>
              <a:ahLst/>
              <a:cxnLst>
                <a:cxn ang="T8">
                  <a:pos x="T0" y="T1"/>
                </a:cxn>
                <a:cxn ang="T9">
                  <a:pos x="T2" y="T3"/>
                </a:cxn>
                <a:cxn ang="T10">
                  <a:pos x="T4" y="T5"/>
                </a:cxn>
                <a:cxn ang="T11">
                  <a:pos x="T6" y="T7"/>
                </a:cxn>
              </a:cxnLst>
              <a:rect l="T12" t="T13" r="T14" b="T15"/>
              <a:pathLst>
                <a:path w="25" h="39">
                  <a:moveTo>
                    <a:pt x="0" y="0"/>
                  </a:moveTo>
                  <a:lnTo>
                    <a:pt x="14" y="7"/>
                  </a:lnTo>
                  <a:lnTo>
                    <a:pt x="25" y="39"/>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5" name="Freeform 166">
              <a:extLst>
                <a:ext uri="{FF2B5EF4-FFF2-40B4-BE49-F238E27FC236}">
                  <a16:creationId xmlns:a16="http://schemas.microsoft.com/office/drawing/2014/main" id="{A3E2CF5F-5A7A-6E17-18EB-C91A9D562B7C}"/>
                </a:ext>
              </a:extLst>
            </p:cNvPr>
            <p:cNvSpPr>
              <a:spLocks noChangeAspect="1"/>
            </p:cNvSpPr>
            <p:nvPr/>
          </p:nvSpPr>
          <p:spPr bwMode="auto">
            <a:xfrm>
              <a:off x="2216" y="1522"/>
              <a:ext cx="661" cy="558"/>
            </a:xfrm>
            <a:custGeom>
              <a:avLst/>
              <a:gdLst>
                <a:gd name="T0" fmla="*/ 465 w 661"/>
                <a:gd name="T1" fmla="*/ 37 h 558"/>
                <a:gd name="T2" fmla="*/ 440 w 661"/>
                <a:gd name="T3" fmla="*/ 51 h 558"/>
                <a:gd name="T4" fmla="*/ 378 w 661"/>
                <a:gd name="T5" fmla="*/ 60 h 558"/>
                <a:gd name="T6" fmla="*/ 318 w 661"/>
                <a:gd name="T7" fmla="*/ 56 h 558"/>
                <a:gd name="T8" fmla="*/ 279 w 661"/>
                <a:gd name="T9" fmla="*/ 42 h 558"/>
                <a:gd name="T10" fmla="*/ 226 w 661"/>
                <a:gd name="T11" fmla="*/ 56 h 558"/>
                <a:gd name="T12" fmla="*/ 168 w 661"/>
                <a:gd name="T13" fmla="*/ 42 h 558"/>
                <a:gd name="T14" fmla="*/ 131 w 661"/>
                <a:gd name="T15" fmla="*/ 23 h 558"/>
                <a:gd name="T16" fmla="*/ 81 w 661"/>
                <a:gd name="T17" fmla="*/ 74 h 558"/>
                <a:gd name="T18" fmla="*/ 58 w 661"/>
                <a:gd name="T19" fmla="*/ 97 h 558"/>
                <a:gd name="T20" fmla="*/ 64 w 661"/>
                <a:gd name="T21" fmla="*/ 113 h 558"/>
                <a:gd name="T22" fmla="*/ 51 w 661"/>
                <a:gd name="T23" fmla="*/ 145 h 558"/>
                <a:gd name="T24" fmla="*/ 74 w 661"/>
                <a:gd name="T25" fmla="*/ 161 h 558"/>
                <a:gd name="T26" fmla="*/ 46 w 661"/>
                <a:gd name="T27" fmla="*/ 182 h 558"/>
                <a:gd name="T28" fmla="*/ 97 w 661"/>
                <a:gd name="T29" fmla="*/ 138 h 558"/>
                <a:gd name="T30" fmla="*/ 124 w 661"/>
                <a:gd name="T31" fmla="*/ 136 h 558"/>
                <a:gd name="T32" fmla="*/ 157 w 661"/>
                <a:gd name="T33" fmla="*/ 138 h 558"/>
                <a:gd name="T34" fmla="*/ 175 w 661"/>
                <a:gd name="T35" fmla="*/ 138 h 558"/>
                <a:gd name="T36" fmla="*/ 203 w 661"/>
                <a:gd name="T37" fmla="*/ 194 h 558"/>
                <a:gd name="T38" fmla="*/ 223 w 661"/>
                <a:gd name="T39" fmla="*/ 219 h 558"/>
                <a:gd name="T40" fmla="*/ 216 w 661"/>
                <a:gd name="T41" fmla="*/ 293 h 558"/>
                <a:gd name="T42" fmla="*/ 260 w 661"/>
                <a:gd name="T43" fmla="*/ 406 h 558"/>
                <a:gd name="T44" fmla="*/ 276 w 661"/>
                <a:gd name="T45" fmla="*/ 447 h 558"/>
                <a:gd name="T46" fmla="*/ 292 w 661"/>
                <a:gd name="T47" fmla="*/ 449 h 558"/>
                <a:gd name="T48" fmla="*/ 281 w 661"/>
                <a:gd name="T49" fmla="*/ 401 h 558"/>
                <a:gd name="T50" fmla="*/ 325 w 661"/>
                <a:gd name="T51" fmla="*/ 465 h 558"/>
                <a:gd name="T52" fmla="*/ 382 w 661"/>
                <a:gd name="T53" fmla="*/ 507 h 558"/>
                <a:gd name="T54" fmla="*/ 447 w 661"/>
                <a:gd name="T55" fmla="*/ 558 h 558"/>
                <a:gd name="T56" fmla="*/ 444 w 661"/>
                <a:gd name="T57" fmla="*/ 537 h 558"/>
                <a:gd name="T58" fmla="*/ 433 w 661"/>
                <a:gd name="T59" fmla="*/ 493 h 558"/>
                <a:gd name="T60" fmla="*/ 410 w 661"/>
                <a:gd name="T61" fmla="*/ 484 h 558"/>
                <a:gd name="T62" fmla="*/ 421 w 661"/>
                <a:gd name="T63" fmla="*/ 447 h 558"/>
                <a:gd name="T64" fmla="*/ 378 w 661"/>
                <a:gd name="T65" fmla="*/ 463 h 558"/>
                <a:gd name="T66" fmla="*/ 368 w 661"/>
                <a:gd name="T67" fmla="*/ 408 h 558"/>
                <a:gd name="T68" fmla="*/ 389 w 661"/>
                <a:gd name="T69" fmla="*/ 389 h 558"/>
                <a:gd name="T70" fmla="*/ 419 w 661"/>
                <a:gd name="T71" fmla="*/ 403 h 558"/>
                <a:gd name="T72" fmla="*/ 451 w 661"/>
                <a:gd name="T73" fmla="*/ 401 h 558"/>
                <a:gd name="T74" fmla="*/ 470 w 661"/>
                <a:gd name="T75" fmla="*/ 426 h 558"/>
                <a:gd name="T76" fmla="*/ 500 w 661"/>
                <a:gd name="T77" fmla="*/ 359 h 558"/>
                <a:gd name="T78" fmla="*/ 504 w 661"/>
                <a:gd name="T79" fmla="*/ 332 h 558"/>
                <a:gd name="T80" fmla="*/ 546 w 661"/>
                <a:gd name="T81" fmla="*/ 297 h 558"/>
                <a:gd name="T82" fmla="*/ 582 w 661"/>
                <a:gd name="T83" fmla="*/ 279 h 558"/>
                <a:gd name="T84" fmla="*/ 592 w 661"/>
                <a:gd name="T85" fmla="*/ 309 h 558"/>
                <a:gd name="T86" fmla="*/ 615 w 661"/>
                <a:gd name="T87" fmla="*/ 279 h 558"/>
                <a:gd name="T88" fmla="*/ 589 w 661"/>
                <a:gd name="T89" fmla="*/ 279 h 558"/>
                <a:gd name="T90" fmla="*/ 559 w 661"/>
                <a:gd name="T91" fmla="*/ 267 h 558"/>
                <a:gd name="T92" fmla="*/ 635 w 661"/>
                <a:gd name="T93" fmla="*/ 260 h 558"/>
                <a:gd name="T94" fmla="*/ 638 w 661"/>
                <a:gd name="T95" fmla="*/ 274 h 558"/>
                <a:gd name="T96" fmla="*/ 658 w 661"/>
                <a:gd name="T97" fmla="*/ 260 h 558"/>
                <a:gd name="T98" fmla="*/ 649 w 661"/>
                <a:gd name="T99" fmla="*/ 219 h 558"/>
                <a:gd name="T100" fmla="*/ 610 w 661"/>
                <a:gd name="T101" fmla="*/ 168 h 558"/>
                <a:gd name="T102" fmla="*/ 592 w 661"/>
                <a:gd name="T103" fmla="*/ 164 h 558"/>
                <a:gd name="T104" fmla="*/ 576 w 661"/>
                <a:gd name="T105" fmla="*/ 138 h 558"/>
                <a:gd name="T106" fmla="*/ 532 w 661"/>
                <a:gd name="T107" fmla="*/ 141 h 558"/>
                <a:gd name="T108" fmla="*/ 527 w 661"/>
                <a:gd name="T109" fmla="*/ 175 h 558"/>
                <a:gd name="T110" fmla="*/ 509 w 661"/>
                <a:gd name="T111" fmla="*/ 226 h 558"/>
                <a:gd name="T112" fmla="*/ 497 w 661"/>
                <a:gd name="T113" fmla="*/ 196 h 558"/>
                <a:gd name="T114" fmla="*/ 451 w 661"/>
                <a:gd name="T115" fmla="*/ 178 h 558"/>
                <a:gd name="T116" fmla="*/ 451 w 661"/>
                <a:gd name="T117" fmla="*/ 132 h 558"/>
                <a:gd name="T118" fmla="*/ 493 w 661"/>
                <a:gd name="T119" fmla="*/ 97 h 558"/>
                <a:gd name="T120" fmla="*/ 513 w 661"/>
                <a:gd name="T121" fmla="*/ 69 h 558"/>
                <a:gd name="T122" fmla="*/ 488 w 661"/>
                <a:gd name="T123" fmla="*/ 58 h 558"/>
                <a:gd name="T124" fmla="*/ 479 w 661"/>
                <a:gd name="T125" fmla="*/ 14 h 5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1"/>
                <a:gd name="T190" fmla="*/ 0 h 558"/>
                <a:gd name="T191" fmla="*/ 661 w 661"/>
                <a:gd name="T192" fmla="*/ 558 h 5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1" h="558">
                  <a:moveTo>
                    <a:pt x="493" y="10"/>
                  </a:moveTo>
                  <a:lnTo>
                    <a:pt x="477" y="0"/>
                  </a:lnTo>
                  <a:lnTo>
                    <a:pt x="467" y="14"/>
                  </a:lnTo>
                  <a:lnTo>
                    <a:pt x="465" y="37"/>
                  </a:lnTo>
                  <a:lnTo>
                    <a:pt x="456" y="51"/>
                  </a:lnTo>
                  <a:lnTo>
                    <a:pt x="460" y="58"/>
                  </a:lnTo>
                  <a:lnTo>
                    <a:pt x="444" y="65"/>
                  </a:lnTo>
                  <a:lnTo>
                    <a:pt x="440" y="51"/>
                  </a:lnTo>
                  <a:lnTo>
                    <a:pt x="426" y="58"/>
                  </a:lnTo>
                  <a:lnTo>
                    <a:pt x="424" y="69"/>
                  </a:lnTo>
                  <a:lnTo>
                    <a:pt x="391" y="58"/>
                  </a:lnTo>
                  <a:lnTo>
                    <a:pt x="378" y="60"/>
                  </a:lnTo>
                  <a:lnTo>
                    <a:pt x="371" y="72"/>
                  </a:lnTo>
                  <a:lnTo>
                    <a:pt x="336" y="65"/>
                  </a:lnTo>
                  <a:lnTo>
                    <a:pt x="336" y="53"/>
                  </a:lnTo>
                  <a:lnTo>
                    <a:pt x="318" y="56"/>
                  </a:lnTo>
                  <a:lnTo>
                    <a:pt x="304" y="42"/>
                  </a:lnTo>
                  <a:lnTo>
                    <a:pt x="292" y="42"/>
                  </a:lnTo>
                  <a:lnTo>
                    <a:pt x="292" y="51"/>
                  </a:lnTo>
                  <a:lnTo>
                    <a:pt x="279" y="42"/>
                  </a:lnTo>
                  <a:lnTo>
                    <a:pt x="256" y="51"/>
                  </a:lnTo>
                  <a:lnTo>
                    <a:pt x="244" y="56"/>
                  </a:lnTo>
                  <a:lnTo>
                    <a:pt x="235" y="51"/>
                  </a:lnTo>
                  <a:lnTo>
                    <a:pt x="226" y="56"/>
                  </a:lnTo>
                  <a:lnTo>
                    <a:pt x="209" y="46"/>
                  </a:lnTo>
                  <a:lnTo>
                    <a:pt x="182" y="42"/>
                  </a:lnTo>
                  <a:lnTo>
                    <a:pt x="175" y="49"/>
                  </a:lnTo>
                  <a:lnTo>
                    <a:pt x="168" y="42"/>
                  </a:lnTo>
                  <a:lnTo>
                    <a:pt x="152" y="42"/>
                  </a:lnTo>
                  <a:lnTo>
                    <a:pt x="145" y="33"/>
                  </a:lnTo>
                  <a:lnTo>
                    <a:pt x="134" y="33"/>
                  </a:lnTo>
                  <a:lnTo>
                    <a:pt x="131" y="23"/>
                  </a:lnTo>
                  <a:lnTo>
                    <a:pt x="117" y="28"/>
                  </a:lnTo>
                  <a:lnTo>
                    <a:pt x="81" y="39"/>
                  </a:lnTo>
                  <a:lnTo>
                    <a:pt x="64" y="56"/>
                  </a:lnTo>
                  <a:lnTo>
                    <a:pt x="81" y="74"/>
                  </a:lnTo>
                  <a:lnTo>
                    <a:pt x="78" y="79"/>
                  </a:lnTo>
                  <a:lnTo>
                    <a:pt x="62" y="72"/>
                  </a:lnTo>
                  <a:lnTo>
                    <a:pt x="51" y="79"/>
                  </a:lnTo>
                  <a:lnTo>
                    <a:pt x="58" y="97"/>
                  </a:lnTo>
                  <a:lnTo>
                    <a:pt x="69" y="92"/>
                  </a:lnTo>
                  <a:lnTo>
                    <a:pt x="78" y="97"/>
                  </a:lnTo>
                  <a:lnTo>
                    <a:pt x="69" y="106"/>
                  </a:lnTo>
                  <a:lnTo>
                    <a:pt x="64" y="113"/>
                  </a:lnTo>
                  <a:lnTo>
                    <a:pt x="53" y="111"/>
                  </a:lnTo>
                  <a:lnTo>
                    <a:pt x="39" y="122"/>
                  </a:lnTo>
                  <a:lnTo>
                    <a:pt x="39" y="138"/>
                  </a:lnTo>
                  <a:lnTo>
                    <a:pt x="51" y="145"/>
                  </a:lnTo>
                  <a:lnTo>
                    <a:pt x="62" y="141"/>
                  </a:lnTo>
                  <a:lnTo>
                    <a:pt x="58" y="152"/>
                  </a:lnTo>
                  <a:lnTo>
                    <a:pt x="71" y="155"/>
                  </a:lnTo>
                  <a:lnTo>
                    <a:pt x="74" y="161"/>
                  </a:lnTo>
                  <a:lnTo>
                    <a:pt x="44" y="178"/>
                  </a:lnTo>
                  <a:lnTo>
                    <a:pt x="0" y="191"/>
                  </a:lnTo>
                  <a:lnTo>
                    <a:pt x="0" y="196"/>
                  </a:lnTo>
                  <a:lnTo>
                    <a:pt x="46" y="182"/>
                  </a:lnTo>
                  <a:lnTo>
                    <a:pt x="97" y="148"/>
                  </a:lnTo>
                  <a:lnTo>
                    <a:pt x="90" y="141"/>
                  </a:lnTo>
                  <a:lnTo>
                    <a:pt x="85" y="138"/>
                  </a:lnTo>
                  <a:lnTo>
                    <a:pt x="97" y="138"/>
                  </a:lnTo>
                  <a:lnTo>
                    <a:pt x="115" y="120"/>
                  </a:lnTo>
                  <a:lnTo>
                    <a:pt x="115" y="127"/>
                  </a:lnTo>
                  <a:lnTo>
                    <a:pt x="106" y="138"/>
                  </a:lnTo>
                  <a:lnTo>
                    <a:pt x="124" y="136"/>
                  </a:lnTo>
                  <a:lnTo>
                    <a:pt x="134" y="138"/>
                  </a:lnTo>
                  <a:lnTo>
                    <a:pt x="134" y="132"/>
                  </a:lnTo>
                  <a:lnTo>
                    <a:pt x="140" y="132"/>
                  </a:lnTo>
                  <a:lnTo>
                    <a:pt x="157" y="138"/>
                  </a:lnTo>
                  <a:lnTo>
                    <a:pt x="168" y="132"/>
                  </a:lnTo>
                  <a:lnTo>
                    <a:pt x="170" y="122"/>
                  </a:lnTo>
                  <a:lnTo>
                    <a:pt x="184" y="132"/>
                  </a:lnTo>
                  <a:lnTo>
                    <a:pt x="175" y="138"/>
                  </a:lnTo>
                  <a:lnTo>
                    <a:pt x="180" y="150"/>
                  </a:lnTo>
                  <a:lnTo>
                    <a:pt x="189" y="155"/>
                  </a:lnTo>
                  <a:lnTo>
                    <a:pt x="193" y="187"/>
                  </a:lnTo>
                  <a:lnTo>
                    <a:pt x="203" y="194"/>
                  </a:lnTo>
                  <a:lnTo>
                    <a:pt x="209" y="189"/>
                  </a:lnTo>
                  <a:lnTo>
                    <a:pt x="219" y="198"/>
                  </a:lnTo>
                  <a:lnTo>
                    <a:pt x="219" y="212"/>
                  </a:lnTo>
                  <a:lnTo>
                    <a:pt x="223" y="219"/>
                  </a:lnTo>
                  <a:lnTo>
                    <a:pt x="214" y="224"/>
                  </a:lnTo>
                  <a:lnTo>
                    <a:pt x="223" y="240"/>
                  </a:lnTo>
                  <a:lnTo>
                    <a:pt x="228" y="247"/>
                  </a:lnTo>
                  <a:lnTo>
                    <a:pt x="216" y="293"/>
                  </a:lnTo>
                  <a:lnTo>
                    <a:pt x="239" y="364"/>
                  </a:lnTo>
                  <a:lnTo>
                    <a:pt x="244" y="378"/>
                  </a:lnTo>
                  <a:lnTo>
                    <a:pt x="256" y="383"/>
                  </a:lnTo>
                  <a:lnTo>
                    <a:pt x="260" y="406"/>
                  </a:lnTo>
                  <a:lnTo>
                    <a:pt x="267" y="417"/>
                  </a:lnTo>
                  <a:lnTo>
                    <a:pt x="260" y="424"/>
                  </a:lnTo>
                  <a:lnTo>
                    <a:pt x="265" y="433"/>
                  </a:lnTo>
                  <a:lnTo>
                    <a:pt x="276" y="447"/>
                  </a:lnTo>
                  <a:lnTo>
                    <a:pt x="283" y="459"/>
                  </a:lnTo>
                  <a:lnTo>
                    <a:pt x="295" y="465"/>
                  </a:lnTo>
                  <a:lnTo>
                    <a:pt x="297" y="463"/>
                  </a:lnTo>
                  <a:lnTo>
                    <a:pt x="292" y="449"/>
                  </a:lnTo>
                  <a:lnTo>
                    <a:pt x="281" y="429"/>
                  </a:lnTo>
                  <a:lnTo>
                    <a:pt x="276" y="415"/>
                  </a:lnTo>
                  <a:lnTo>
                    <a:pt x="276" y="401"/>
                  </a:lnTo>
                  <a:lnTo>
                    <a:pt x="281" y="401"/>
                  </a:lnTo>
                  <a:lnTo>
                    <a:pt x="283" y="419"/>
                  </a:lnTo>
                  <a:lnTo>
                    <a:pt x="295" y="435"/>
                  </a:lnTo>
                  <a:lnTo>
                    <a:pt x="318" y="463"/>
                  </a:lnTo>
                  <a:lnTo>
                    <a:pt x="325" y="465"/>
                  </a:lnTo>
                  <a:lnTo>
                    <a:pt x="336" y="477"/>
                  </a:lnTo>
                  <a:lnTo>
                    <a:pt x="350" y="486"/>
                  </a:lnTo>
                  <a:lnTo>
                    <a:pt x="366" y="500"/>
                  </a:lnTo>
                  <a:lnTo>
                    <a:pt x="382" y="507"/>
                  </a:lnTo>
                  <a:lnTo>
                    <a:pt x="398" y="514"/>
                  </a:lnTo>
                  <a:lnTo>
                    <a:pt x="426" y="544"/>
                  </a:lnTo>
                  <a:lnTo>
                    <a:pt x="435" y="551"/>
                  </a:lnTo>
                  <a:lnTo>
                    <a:pt x="447" y="558"/>
                  </a:lnTo>
                  <a:lnTo>
                    <a:pt x="472" y="548"/>
                  </a:lnTo>
                  <a:lnTo>
                    <a:pt x="479" y="532"/>
                  </a:lnTo>
                  <a:lnTo>
                    <a:pt x="465" y="539"/>
                  </a:lnTo>
                  <a:lnTo>
                    <a:pt x="444" y="537"/>
                  </a:lnTo>
                  <a:lnTo>
                    <a:pt x="442" y="528"/>
                  </a:lnTo>
                  <a:lnTo>
                    <a:pt x="444" y="516"/>
                  </a:lnTo>
                  <a:lnTo>
                    <a:pt x="444" y="502"/>
                  </a:lnTo>
                  <a:lnTo>
                    <a:pt x="433" y="493"/>
                  </a:lnTo>
                  <a:lnTo>
                    <a:pt x="421" y="491"/>
                  </a:lnTo>
                  <a:lnTo>
                    <a:pt x="419" y="495"/>
                  </a:lnTo>
                  <a:lnTo>
                    <a:pt x="405" y="491"/>
                  </a:lnTo>
                  <a:lnTo>
                    <a:pt x="410" y="484"/>
                  </a:lnTo>
                  <a:lnTo>
                    <a:pt x="426" y="479"/>
                  </a:lnTo>
                  <a:lnTo>
                    <a:pt x="419" y="465"/>
                  </a:lnTo>
                  <a:lnTo>
                    <a:pt x="424" y="463"/>
                  </a:lnTo>
                  <a:lnTo>
                    <a:pt x="421" y="447"/>
                  </a:lnTo>
                  <a:lnTo>
                    <a:pt x="414" y="447"/>
                  </a:lnTo>
                  <a:lnTo>
                    <a:pt x="403" y="449"/>
                  </a:lnTo>
                  <a:lnTo>
                    <a:pt x="394" y="461"/>
                  </a:lnTo>
                  <a:lnTo>
                    <a:pt x="378" y="463"/>
                  </a:lnTo>
                  <a:lnTo>
                    <a:pt x="359" y="454"/>
                  </a:lnTo>
                  <a:lnTo>
                    <a:pt x="357" y="431"/>
                  </a:lnTo>
                  <a:lnTo>
                    <a:pt x="368" y="419"/>
                  </a:lnTo>
                  <a:lnTo>
                    <a:pt x="368" y="408"/>
                  </a:lnTo>
                  <a:lnTo>
                    <a:pt x="361" y="401"/>
                  </a:lnTo>
                  <a:lnTo>
                    <a:pt x="373" y="403"/>
                  </a:lnTo>
                  <a:lnTo>
                    <a:pt x="387" y="394"/>
                  </a:lnTo>
                  <a:lnTo>
                    <a:pt x="389" y="389"/>
                  </a:lnTo>
                  <a:lnTo>
                    <a:pt x="396" y="392"/>
                  </a:lnTo>
                  <a:lnTo>
                    <a:pt x="398" y="396"/>
                  </a:lnTo>
                  <a:lnTo>
                    <a:pt x="410" y="396"/>
                  </a:lnTo>
                  <a:lnTo>
                    <a:pt x="419" y="403"/>
                  </a:lnTo>
                  <a:lnTo>
                    <a:pt x="419" y="394"/>
                  </a:lnTo>
                  <a:lnTo>
                    <a:pt x="426" y="394"/>
                  </a:lnTo>
                  <a:lnTo>
                    <a:pt x="433" y="401"/>
                  </a:lnTo>
                  <a:lnTo>
                    <a:pt x="451" y="401"/>
                  </a:lnTo>
                  <a:lnTo>
                    <a:pt x="451" y="419"/>
                  </a:lnTo>
                  <a:lnTo>
                    <a:pt x="460" y="433"/>
                  </a:lnTo>
                  <a:lnTo>
                    <a:pt x="470" y="435"/>
                  </a:lnTo>
                  <a:lnTo>
                    <a:pt x="470" y="426"/>
                  </a:lnTo>
                  <a:lnTo>
                    <a:pt x="470" y="401"/>
                  </a:lnTo>
                  <a:lnTo>
                    <a:pt x="465" y="394"/>
                  </a:lnTo>
                  <a:lnTo>
                    <a:pt x="488" y="362"/>
                  </a:lnTo>
                  <a:lnTo>
                    <a:pt x="500" y="359"/>
                  </a:lnTo>
                  <a:lnTo>
                    <a:pt x="504" y="348"/>
                  </a:lnTo>
                  <a:lnTo>
                    <a:pt x="511" y="346"/>
                  </a:lnTo>
                  <a:lnTo>
                    <a:pt x="504" y="339"/>
                  </a:lnTo>
                  <a:lnTo>
                    <a:pt x="504" y="332"/>
                  </a:lnTo>
                  <a:lnTo>
                    <a:pt x="516" y="327"/>
                  </a:lnTo>
                  <a:lnTo>
                    <a:pt x="525" y="313"/>
                  </a:lnTo>
                  <a:lnTo>
                    <a:pt x="541" y="311"/>
                  </a:lnTo>
                  <a:lnTo>
                    <a:pt x="546" y="297"/>
                  </a:lnTo>
                  <a:lnTo>
                    <a:pt x="541" y="295"/>
                  </a:lnTo>
                  <a:lnTo>
                    <a:pt x="548" y="288"/>
                  </a:lnTo>
                  <a:lnTo>
                    <a:pt x="564" y="284"/>
                  </a:lnTo>
                  <a:lnTo>
                    <a:pt x="582" y="279"/>
                  </a:lnTo>
                  <a:lnTo>
                    <a:pt x="585" y="288"/>
                  </a:lnTo>
                  <a:lnTo>
                    <a:pt x="580" y="297"/>
                  </a:lnTo>
                  <a:lnTo>
                    <a:pt x="576" y="307"/>
                  </a:lnTo>
                  <a:lnTo>
                    <a:pt x="592" y="309"/>
                  </a:lnTo>
                  <a:lnTo>
                    <a:pt x="596" y="302"/>
                  </a:lnTo>
                  <a:lnTo>
                    <a:pt x="601" y="297"/>
                  </a:lnTo>
                  <a:lnTo>
                    <a:pt x="615" y="290"/>
                  </a:lnTo>
                  <a:lnTo>
                    <a:pt x="615" y="279"/>
                  </a:lnTo>
                  <a:lnTo>
                    <a:pt x="608" y="274"/>
                  </a:lnTo>
                  <a:lnTo>
                    <a:pt x="608" y="279"/>
                  </a:lnTo>
                  <a:lnTo>
                    <a:pt x="601" y="284"/>
                  </a:lnTo>
                  <a:lnTo>
                    <a:pt x="589" y="279"/>
                  </a:lnTo>
                  <a:lnTo>
                    <a:pt x="596" y="267"/>
                  </a:lnTo>
                  <a:lnTo>
                    <a:pt x="592" y="260"/>
                  </a:lnTo>
                  <a:lnTo>
                    <a:pt x="582" y="260"/>
                  </a:lnTo>
                  <a:lnTo>
                    <a:pt x="559" y="267"/>
                  </a:lnTo>
                  <a:lnTo>
                    <a:pt x="582" y="256"/>
                  </a:lnTo>
                  <a:lnTo>
                    <a:pt x="617" y="258"/>
                  </a:lnTo>
                  <a:lnTo>
                    <a:pt x="631" y="251"/>
                  </a:lnTo>
                  <a:lnTo>
                    <a:pt x="635" y="260"/>
                  </a:lnTo>
                  <a:lnTo>
                    <a:pt x="619" y="267"/>
                  </a:lnTo>
                  <a:lnTo>
                    <a:pt x="622" y="272"/>
                  </a:lnTo>
                  <a:lnTo>
                    <a:pt x="635" y="279"/>
                  </a:lnTo>
                  <a:lnTo>
                    <a:pt x="638" y="274"/>
                  </a:lnTo>
                  <a:lnTo>
                    <a:pt x="642" y="286"/>
                  </a:lnTo>
                  <a:lnTo>
                    <a:pt x="649" y="279"/>
                  </a:lnTo>
                  <a:lnTo>
                    <a:pt x="661" y="279"/>
                  </a:lnTo>
                  <a:lnTo>
                    <a:pt x="658" y="260"/>
                  </a:lnTo>
                  <a:lnTo>
                    <a:pt x="649" y="258"/>
                  </a:lnTo>
                  <a:lnTo>
                    <a:pt x="642" y="249"/>
                  </a:lnTo>
                  <a:lnTo>
                    <a:pt x="649" y="244"/>
                  </a:lnTo>
                  <a:lnTo>
                    <a:pt x="649" y="219"/>
                  </a:lnTo>
                  <a:lnTo>
                    <a:pt x="635" y="208"/>
                  </a:lnTo>
                  <a:lnTo>
                    <a:pt x="622" y="205"/>
                  </a:lnTo>
                  <a:lnTo>
                    <a:pt x="619" y="185"/>
                  </a:lnTo>
                  <a:lnTo>
                    <a:pt x="610" y="168"/>
                  </a:lnTo>
                  <a:lnTo>
                    <a:pt x="608" y="150"/>
                  </a:lnTo>
                  <a:lnTo>
                    <a:pt x="601" y="152"/>
                  </a:lnTo>
                  <a:lnTo>
                    <a:pt x="594" y="148"/>
                  </a:lnTo>
                  <a:lnTo>
                    <a:pt x="592" y="164"/>
                  </a:lnTo>
                  <a:lnTo>
                    <a:pt x="582" y="168"/>
                  </a:lnTo>
                  <a:lnTo>
                    <a:pt x="576" y="157"/>
                  </a:lnTo>
                  <a:lnTo>
                    <a:pt x="582" y="148"/>
                  </a:lnTo>
                  <a:lnTo>
                    <a:pt x="576" y="138"/>
                  </a:lnTo>
                  <a:lnTo>
                    <a:pt x="564" y="138"/>
                  </a:lnTo>
                  <a:lnTo>
                    <a:pt x="557" y="129"/>
                  </a:lnTo>
                  <a:lnTo>
                    <a:pt x="527" y="129"/>
                  </a:lnTo>
                  <a:lnTo>
                    <a:pt x="532" y="141"/>
                  </a:lnTo>
                  <a:lnTo>
                    <a:pt x="523" y="148"/>
                  </a:lnTo>
                  <a:lnTo>
                    <a:pt x="527" y="155"/>
                  </a:lnTo>
                  <a:lnTo>
                    <a:pt x="523" y="166"/>
                  </a:lnTo>
                  <a:lnTo>
                    <a:pt x="527" y="175"/>
                  </a:lnTo>
                  <a:lnTo>
                    <a:pt x="523" y="189"/>
                  </a:lnTo>
                  <a:lnTo>
                    <a:pt x="509" y="198"/>
                  </a:lnTo>
                  <a:lnTo>
                    <a:pt x="509" y="208"/>
                  </a:lnTo>
                  <a:lnTo>
                    <a:pt x="509" y="226"/>
                  </a:lnTo>
                  <a:lnTo>
                    <a:pt x="500" y="226"/>
                  </a:lnTo>
                  <a:lnTo>
                    <a:pt x="504" y="214"/>
                  </a:lnTo>
                  <a:lnTo>
                    <a:pt x="497" y="208"/>
                  </a:lnTo>
                  <a:lnTo>
                    <a:pt x="497" y="196"/>
                  </a:lnTo>
                  <a:lnTo>
                    <a:pt x="488" y="194"/>
                  </a:lnTo>
                  <a:lnTo>
                    <a:pt x="474" y="187"/>
                  </a:lnTo>
                  <a:lnTo>
                    <a:pt x="460" y="178"/>
                  </a:lnTo>
                  <a:lnTo>
                    <a:pt x="451" y="178"/>
                  </a:lnTo>
                  <a:lnTo>
                    <a:pt x="444" y="159"/>
                  </a:lnTo>
                  <a:lnTo>
                    <a:pt x="435" y="155"/>
                  </a:lnTo>
                  <a:lnTo>
                    <a:pt x="442" y="136"/>
                  </a:lnTo>
                  <a:lnTo>
                    <a:pt x="451" y="132"/>
                  </a:lnTo>
                  <a:lnTo>
                    <a:pt x="463" y="129"/>
                  </a:lnTo>
                  <a:lnTo>
                    <a:pt x="463" y="115"/>
                  </a:lnTo>
                  <a:lnTo>
                    <a:pt x="481" y="111"/>
                  </a:lnTo>
                  <a:lnTo>
                    <a:pt x="493" y="97"/>
                  </a:lnTo>
                  <a:lnTo>
                    <a:pt x="497" y="83"/>
                  </a:lnTo>
                  <a:lnTo>
                    <a:pt x="513" y="81"/>
                  </a:lnTo>
                  <a:lnTo>
                    <a:pt x="523" y="74"/>
                  </a:lnTo>
                  <a:lnTo>
                    <a:pt x="513" y="69"/>
                  </a:lnTo>
                  <a:lnTo>
                    <a:pt x="511" y="58"/>
                  </a:lnTo>
                  <a:lnTo>
                    <a:pt x="502" y="58"/>
                  </a:lnTo>
                  <a:lnTo>
                    <a:pt x="495" y="69"/>
                  </a:lnTo>
                  <a:lnTo>
                    <a:pt x="488" y="58"/>
                  </a:lnTo>
                  <a:lnTo>
                    <a:pt x="474" y="53"/>
                  </a:lnTo>
                  <a:lnTo>
                    <a:pt x="477" y="44"/>
                  </a:lnTo>
                  <a:lnTo>
                    <a:pt x="470" y="37"/>
                  </a:lnTo>
                  <a:lnTo>
                    <a:pt x="479" y="14"/>
                  </a:lnTo>
                  <a:lnTo>
                    <a:pt x="493" y="1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6" name="Freeform 167">
              <a:extLst>
                <a:ext uri="{FF2B5EF4-FFF2-40B4-BE49-F238E27FC236}">
                  <a16:creationId xmlns:a16="http://schemas.microsoft.com/office/drawing/2014/main" id="{7E4EADC0-F2FD-BBE2-9B57-918C44AFEF1A}"/>
                </a:ext>
              </a:extLst>
            </p:cNvPr>
            <p:cNvSpPr>
              <a:spLocks noChangeAspect="1"/>
            </p:cNvSpPr>
            <p:nvPr/>
          </p:nvSpPr>
          <p:spPr bwMode="auto">
            <a:xfrm>
              <a:off x="2656" y="2043"/>
              <a:ext cx="294" cy="522"/>
            </a:xfrm>
            <a:custGeom>
              <a:avLst/>
              <a:gdLst>
                <a:gd name="T0" fmla="*/ 30 w 294"/>
                <a:gd name="T1" fmla="*/ 27 h 522"/>
                <a:gd name="T2" fmla="*/ 34 w 294"/>
                <a:gd name="T3" fmla="*/ 71 h 522"/>
                <a:gd name="T4" fmla="*/ 11 w 294"/>
                <a:gd name="T5" fmla="*/ 113 h 522"/>
                <a:gd name="T6" fmla="*/ 4 w 294"/>
                <a:gd name="T7" fmla="*/ 131 h 522"/>
                <a:gd name="T8" fmla="*/ 27 w 294"/>
                <a:gd name="T9" fmla="*/ 172 h 522"/>
                <a:gd name="T10" fmla="*/ 66 w 294"/>
                <a:gd name="T11" fmla="*/ 207 h 522"/>
                <a:gd name="T12" fmla="*/ 76 w 294"/>
                <a:gd name="T13" fmla="*/ 237 h 522"/>
                <a:gd name="T14" fmla="*/ 66 w 294"/>
                <a:gd name="T15" fmla="*/ 299 h 522"/>
                <a:gd name="T16" fmla="*/ 62 w 294"/>
                <a:gd name="T17" fmla="*/ 393 h 522"/>
                <a:gd name="T18" fmla="*/ 66 w 294"/>
                <a:gd name="T19" fmla="*/ 428 h 522"/>
                <a:gd name="T20" fmla="*/ 64 w 294"/>
                <a:gd name="T21" fmla="*/ 467 h 522"/>
                <a:gd name="T22" fmla="*/ 78 w 294"/>
                <a:gd name="T23" fmla="*/ 495 h 522"/>
                <a:gd name="T24" fmla="*/ 76 w 294"/>
                <a:gd name="T25" fmla="*/ 506 h 522"/>
                <a:gd name="T26" fmla="*/ 108 w 294"/>
                <a:gd name="T27" fmla="*/ 515 h 522"/>
                <a:gd name="T28" fmla="*/ 133 w 294"/>
                <a:gd name="T29" fmla="*/ 515 h 522"/>
                <a:gd name="T30" fmla="*/ 110 w 294"/>
                <a:gd name="T31" fmla="*/ 497 h 522"/>
                <a:gd name="T32" fmla="*/ 110 w 294"/>
                <a:gd name="T33" fmla="*/ 486 h 522"/>
                <a:gd name="T34" fmla="*/ 115 w 294"/>
                <a:gd name="T35" fmla="*/ 456 h 522"/>
                <a:gd name="T36" fmla="*/ 101 w 294"/>
                <a:gd name="T37" fmla="*/ 430 h 522"/>
                <a:gd name="T38" fmla="*/ 119 w 294"/>
                <a:gd name="T39" fmla="*/ 414 h 522"/>
                <a:gd name="T40" fmla="*/ 115 w 294"/>
                <a:gd name="T41" fmla="*/ 396 h 522"/>
                <a:gd name="T42" fmla="*/ 136 w 294"/>
                <a:gd name="T43" fmla="*/ 380 h 522"/>
                <a:gd name="T44" fmla="*/ 163 w 294"/>
                <a:gd name="T45" fmla="*/ 366 h 522"/>
                <a:gd name="T46" fmla="*/ 165 w 294"/>
                <a:gd name="T47" fmla="*/ 343 h 522"/>
                <a:gd name="T48" fmla="*/ 186 w 294"/>
                <a:gd name="T49" fmla="*/ 338 h 522"/>
                <a:gd name="T50" fmla="*/ 205 w 294"/>
                <a:gd name="T51" fmla="*/ 315 h 522"/>
                <a:gd name="T52" fmla="*/ 209 w 294"/>
                <a:gd name="T53" fmla="*/ 281 h 522"/>
                <a:gd name="T54" fmla="*/ 225 w 294"/>
                <a:gd name="T55" fmla="*/ 262 h 522"/>
                <a:gd name="T56" fmla="*/ 267 w 294"/>
                <a:gd name="T57" fmla="*/ 232 h 522"/>
                <a:gd name="T58" fmla="*/ 287 w 294"/>
                <a:gd name="T59" fmla="*/ 159 h 522"/>
                <a:gd name="T60" fmla="*/ 276 w 294"/>
                <a:gd name="T61" fmla="*/ 126 h 522"/>
                <a:gd name="T62" fmla="*/ 246 w 294"/>
                <a:gd name="T63" fmla="*/ 110 h 522"/>
                <a:gd name="T64" fmla="*/ 235 w 294"/>
                <a:gd name="T65" fmla="*/ 108 h 522"/>
                <a:gd name="T66" fmla="*/ 209 w 294"/>
                <a:gd name="T67" fmla="*/ 94 h 522"/>
                <a:gd name="T68" fmla="*/ 205 w 294"/>
                <a:gd name="T69" fmla="*/ 76 h 522"/>
                <a:gd name="T70" fmla="*/ 182 w 294"/>
                <a:gd name="T71" fmla="*/ 62 h 522"/>
                <a:gd name="T72" fmla="*/ 156 w 294"/>
                <a:gd name="T73" fmla="*/ 50 h 522"/>
                <a:gd name="T74" fmla="*/ 138 w 294"/>
                <a:gd name="T75" fmla="*/ 32 h 522"/>
                <a:gd name="T76" fmla="*/ 85 w 294"/>
                <a:gd name="T77" fmla="*/ 13 h 522"/>
                <a:gd name="T78" fmla="*/ 66 w 294"/>
                <a:gd name="T79" fmla="*/ 2 h 522"/>
                <a:gd name="T80" fmla="*/ 41 w 294"/>
                <a:gd name="T81" fmla="*/ 9 h 5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4"/>
                <a:gd name="T124" fmla="*/ 0 h 522"/>
                <a:gd name="T125" fmla="*/ 294 w 294"/>
                <a:gd name="T126" fmla="*/ 522 h 5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4" h="522">
                  <a:moveTo>
                    <a:pt x="41" y="9"/>
                  </a:moveTo>
                  <a:lnTo>
                    <a:pt x="30" y="27"/>
                  </a:lnTo>
                  <a:lnTo>
                    <a:pt x="30" y="50"/>
                  </a:lnTo>
                  <a:lnTo>
                    <a:pt x="34" y="71"/>
                  </a:lnTo>
                  <a:lnTo>
                    <a:pt x="9" y="89"/>
                  </a:lnTo>
                  <a:lnTo>
                    <a:pt x="11" y="113"/>
                  </a:lnTo>
                  <a:lnTo>
                    <a:pt x="0" y="122"/>
                  </a:lnTo>
                  <a:lnTo>
                    <a:pt x="4" y="131"/>
                  </a:lnTo>
                  <a:lnTo>
                    <a:pt x="25" y="156"/>
                  </a:lnTo>
                  <a:lnTo>
                    <a:pt x="27" y="172"/>
                  </a:lnTo>
                  <a:lnTo>
                    <a:pt x="50" y="202"/>
                  </a:lnTo>
                  <a:lnTo>
                    <a:pt x="66" y="207"/>
                  </a:lnTo>
                  <a:lnTo>
                    <a:pt x="69" y="228"/>
                  </a:lnTo>
                  <a:lnTo>
                    <a:pt x="76" y="237"/>
                  </a:lnTo>
                  <a:lnTo>
                    <a:pt x="73" y="281"/>
                  </a:lnTo>
                  <a:lnTo>
                    <a:pt x="66" y="299"/>
                  </a:lnTo>
                  <a:lnTo>
                    <a:pt x="69" y="345"/>
                  </a:lnTo>
                  <a:lnTo>
                    <a:pt x="62" y="393"/>
                  </a:lnTo>
                  <a:lnTo>
                    <a:pt x="71" y="400"/>
                  </a:lnTo>
                  <a:lnTo>
                    <a:pt x="66" y="428"/>
                  </a:lnTo>
                  <a:lnTo>
                    <a:pt x="57" y="435"/>
                  </a:lnTo>
                  <a:lnTo>
                    <a:pt x="64" y="467"/>
                  </a:lnTo>
                  <a:lnTo>
                    <a:pt x="78" y="483"/>
                  </a:lnTo>
                  <a:lnTo>
                    <a:pt x="78" y="495"/>
                  </a:lnTo>
                  <a:lnTo>
                    <a:pt x="83" y="502"/>
                  </a:lnTo>
                  <a:lnTo>
                    <a:pt x="76" y="506"/>
                  </a:lnTo>
                  <a:lnTo>
                    <a:pt x="92" y="515"/>
                  </a:lnTo>
                  <a:lnTo>
                    <a:pt x="108" y="515"/>
                  </a:lnTo>
                  <a:lnTo>
                    <a:pt x="126" y="522"/>
                  </a:lnTo>
                  <a:lnTo>
                    <a:pt x="133" y="515"/>
                  </a:lnTo>
                  <a:lnTo>
                    <a:pt x="115" y="506"/>
                  </a:lnTo>
                  <a:lnTo>
                    <a:pt x="110" y="497"/>
                  </a:lnTo>
                  <a:lnTo>
                    <a:pt x="94" y="497"/>
                  </a:lnTo>
                  <a:lnTo>
                    <a:pt x="110" y="486"/>
                  </a:lnTo>
                  <a:lnTo>
                    <a:pt x="96" y="479"/>
                  </a:lnTo>
                  <a:lnTo>
                    <a:pt x="115" y="456"/>
                  </a:lnTo>
                  <a:lnTo>
                    <a:pt x="106" y="444"/>
                  </a:lnTo>
                  <a:lnTo>
                    <a:pt x="101" y="430"/>
                  </a:lnTo>
                  <a:lnTo>
                    <a:pt x="112" y="428"/>
                  </a:lnTo>
                  <a:lnTo>
                    <a:pt x="119" y="414"/>
                  </a:lnTo>
                  <a:lnTo>
                    <a:pt x="129" y="410"/>
                  </a:lnTo>
                  <a:lnTo>
                    <a:pt x="115" y="396"/>
                  </a:lnTo>
                  <a:lnTo>
                    <a:pt x="126" y="393"/>
                  </a:lnTo>
                  <a:lnTo>
                    <a:pt x="136" y="380"/>
                  </a:lnTo>
                  <a:lnTo>
                    <a:pt x="147" y="380"/>
                  </a:lnTo>
                  <a:lnTo>
                    <a:pt x="163" y="366"/>
                  </a:lnTo>
                  <a:lnTo>
                    <a:pt x="156" y="343"/>
                  </a:lnTo>
                  <a:lnTo>
                    <a:pt x="165" y="343"/>
                  </a:lnTo>
                  <a:lnTo>
                    <a:pt x="168" y="350"/>
                  </a:lnTo>
                  <a:lnTo>
                    <a:pt x="186" y="338"/>
                  </a:lnTo>
                  <a:lnTo>
                    <a:pt x="188" y="317"/>
                  </a:lnTo>
                  <a:lnTo>
                    <a:pt x="205" y="315"/>
                  </a:lnTo>
                  <a:lnTo>
                    <a:pt x="211" y="306"/>
                  </a:lnTo>
                  <a:lnTo>
                    <a:pt x="209" y="281"/>
                  </a:lnTo>
                  <a:lnTo>
                    <a:pt x="225" y="276"/>
                  </a:lnTo>
                  <a:lnTo>
                    <a:pt x="225" y="262"/>
                  </a:lnTo>
                  <a:lnTo>
                    <a:pt x="244" y="258"/>
                  </a:lnTo>
                  <a:lnTo>
                    <a:pt x="267" y="232"/>
                  </a:lnTo>
                  <a:lnTo>
                    <a:pt x="267" y="188"/>
                  </a:lnTo>
                  <a:lnTo>
                    <a:pt x="287" y="159"/>
                  </a:lnTo>
                  <a:lnTo>
                    <a:pt x="294" y="131"/>
                  </a:lnTo>
                  <a:lnTo>
                    <a:pt x="276" y="126"/>
                  </a:lnTo>
                  <a:lnTo>
                    <a:pt x="267" y="113"/>
                  </a:lnTo>
                  <a:lnTo>
                    <a:pt x="246" y="110"/>
                  </a:lnTo>
                  <a:lnTo>
                    <a:pt x="239" y="101"/>
                  </a:lnTo>
                  <a:lnTo>
                    <a:pt x="235" y="108"/>
                  </a:lnTo>
                  <a:lnTo>
                    <a:pt x="214" y="94"/>
                  </a:lnTo>
                  <a:lnTo>
                    <a:pt x="209" y="94"/>
                  </a:lnTo>
                  <a:lnTo>
                    <a:pt x="198" y="83"/>
                  </a:lnTo>
                  <a:lnTo>
                    <a:pt x="205" y="76"/>
                  </a:lnTo>
                  <a:lnTo>
                    <a:pt x="195" y="62"/>
                  </a:lnTo>
                  <a:lnTo>
                    <a:pt x="182" y="62"/>
                  </a:lnTo>
                  <a:lnTo>
                    <a:pt x="175" y="53"/>
                  </a:lnTo>
                  <a:lnTo>
                    <a:pt x="156" y="50"/>
                  </a:lnTo>
                  <a:lnTo>
                    <a:pt x="147" y="34"/>
                  </a:lnTo>
                  <a:lnTo>
                    <a:pt x="138" y="32"/>
                  </a:lnTo>
                  <a:lnTo>
                    <a:pt x="133" y="13"/>
                  </a:lnTo>
                  <a:lnTo>
                    <a:pt x="85" y="13"/>
                  </a:lnTo>
                  <a:lnTo>
                    <a:pt x="76" y="0"/>
                  </a:lnTo>
                  <a:lnTo>
                    <a:pt x="66" y="2"/>
                  </a:lnTo>
                  <a:lnTo>
                    <a:pt x="53" y="7"/>
                  </a:lnTo>
                  <a:lnTo>
                    <a:pt x="41" y="9"/>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7" name="Freeform 168">
              <a:extLst>
                <a:ext uri="{FF2B5EF4-FFF2-40B4-BE49-F238E27FC236}">
                  <a16:creationId xmlns:a16="http://schemas.microsoft.com/office/drawing/2014/main" id="{CB195A81-2890-7036-C7F9-20CF2B13BA78}"/>
                </a:ext>
              </a:extLst>
            </p:cNvPr>
            <p:cNvSpPr>
              <a:spLocks noChangeAspect="1"/>
            </p:cNvSpPr>
            <p:nvPr/>
          </p:nvSpPr>
          <p:spPr bwMode="auto">
            <a:xfrm>
              <a:off x="2656" y="1967"/>
              <a:ext cx="69" cy="30"/>
            </a:xfrm>
            <a:custGeom>
              <a:avLst/>
              <a:gdLst>
                <a:gd name="T0" fmla="*/ 69 w 69"/>
                <a:gd name="T1" fmla="*/ 23 h 30"/>
                <a:gd name="T2" fmla="*/ 57 w 69"/>
                <a:gd name="T3" fmla="*/ 30 h 30"/>
                <a:gd name="T4" fmla="*/ 41 w 69"/>
                <a:gd name="T5" fmla="*/ 23 h 30"/>
                <a:gd name="T6" fmla="*/ 23 w 69"/>
                <a:gd name="T7" fmla="*/ 16 h 30"/>
                <a:gd name="T8" fmla="*/ 0 w 69"/>
                <a:gd name="T9" fmla="*/ 11 h 30"/>
                <a:gd name="T10" fmla="*/ 7 w 69"/>
                <a:gd name="T11" fmla="*/ 7 h 30"/>
                <a:gd name="T12" fmla="*/ 25 w 69"/>
                <a:gd name="T13" fmla="*/ 0 h 30"/>
                <a:gd name="T14" fmla="*/ 41 w 69"/>
                <a:gd name="T15" fmla="*/ 16 h 30"/>
                <a:gd name="T16" fmla="*/ 69 w 69"/>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0"/>
                <a:gd name="T29" fmla="*/ 69 w 6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0">
                  <a:moveTo>
                    <a:pt x="69" y="23"/>
                  </a:moveTo>
                  <a:lnTo>
                    <a:pt x="57" y="30"/>
                  </a:lnTo>
                  <a:lnTo>
                    <a:pt x="41" y="23"/>
                  </a:lnTo>
                  <a:lnTo>
                    <a:pt x="23" y="16"/>
                  </a:lnTo>
                  <a:lnTo>
                    <a:pt x="0" y="11"/>
                  </a:lnTo>
                  <a:lnTo>
                    <a:pt x="7" y="7"/>
                  </a:lnTo>
                  <a:lnTo>
                    <a:pt x="25" y="0"/>
                  </a:lnTo>
                  <a:lnTo>
                    <a:pt x="41" y="16"/>
                  </a:lnTo>
                  <a:lnTo>
                    <a:pt x="69" y="2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8" name="Freeform 169">
              <a:extLst>
                <a:ext uri="{FF2B5EF4-FFF2-40B4-BE49-F238E27FC236}">
                  <a16:creationId xmlns:a16="http://schemas.microsoft.com/office/drawing/2014/main" id="{79FC9C48-D858-EE56-007F-E32D1222749C}"/>
                </a:ext>
              </a:extLst>
            </p:cNvPr>
            <p:cNvSpPr>
              <a:spLocks noChangeAspect="1"/>
            </p:cNvSpPr>
            <p:nvPr/>
          </p:nvSpPr>
          <p:spPr bwMode="auto">
            <a:xfrm>
              <a:off x="2711" y="1997"/>
              <a:ext cx="53" cy="11"/>
            </a:xfrm>
            <a:custGeom>
              <a:avLst/>
              <a:gdLst>
                <a:gd name="T0" fmla="*/ 53 w 53"/>
                <a:gd name="T1" fmla="*/ 9 h 11"/>
                <a:gd name="T2" fmla="*/ 37 w 53"/>
                <a:gd name="T3" fmla="*/ 0 h 11"/>
                <a:gd name="T4" fmla="*/ 16 w 53"/>
                <a:gd name="T5" fmla="*/ 0 h 11"/>
                <a:gd name="T6" fmla="*/ 0 w 53"/>
                <a:gd name="T7" fmla="*/ 7 h 11"/>
                <a:gd name="T8" fmla="*/ 16 w 53"/>
                <a:gd name="T9" fmla="*/ 9 h 11"/>
                <a:gd name="T10" fmla="*/ 37 w 53"/>
                <a:gd name="T11" fmla="*/ 11 h 11"/>
                <a:gd name="T12" fmla="*/ 53 w 53"/>
                <a:gd name="T13" fmla="*/ 9 h 11"/>
                <a:gd name="T14" fmla="*/ 0 60000 65536"/>
                <a:gd name="T15" fmla="*/ 0 60000 65536"/>
                <a:gd name="T16" fmla="*/ 0 60000 65536"/>
                <a:gd name="T17" fmla="*/ 0 60000 65536"/>
                <a:gd name="T18" fmla="*/ 0 60000 65536"/>
                <a:gd name="T19" fmla="*/ 0 60000 65536"/>
                <a:gd name="T20" fmla="*/ 0 60000 65536"/>
                <a:gd name="T21" fmla="*/ 0 w 53"/>
                <a:gd name="T22" fmla="*/ 0 h 11"/>
                <a:gd name="T23" fmla="*/ 53 w 5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1">
                  <a:moveTo>
                    <a:pt x="53" y="9"/>
                  </a:moveTo>
                  <a:lnTo>
                    <a:pt x="37" y="0"/>
                  </a:lnTo>
                  <a:lnTo>
                    <a:pt x="16" y="0"/>
                  </a:lnTo>
                  <a:lnTo>
                    <a:pt x="0" y="7"/>
                  </a:lnTo>
                  <a:lnTo>
                    <a:pt x="16" y="9"/>
                  </a:lnTo>
                  <a:lnTo>
                    <a:pt x="37" y="11"/>
                  </a:lnTo>
                  <a:lnTo>
                    <a:pt x="53" y="9"/>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89" name="Freeform 170">
              <a:extLst>
                <a:ext uri="{FF2B5EF4-FFF2-40B4-BE49-F238E27FC236}">
                  <a16:creationId xmlns:a16="http://schemas.microsoft.com/office/drawing/2014/main" id="{9B626A21-8818-ABAE-119A-A9FF4AC38BBA}"/>
                </a:ext>
              </a:extLst>
            </p:cNvPr>
            <p:cNvSpPr>
              <a:spLocks noChangeAspect="1"/>
            </p:cNvSpPr>
            <p:nvPr/>
          </p:nvSpPr>
          <p:spPr bwMode="auto">
            <a:xfrm>
              <a:off x="2688" y="2006"/>
              <a:ext cx="23" cy="7"/>
            </a:xfrm>
            <a:custGeom>
              <a:avLst/>
              <a:gdLst>
                <a:gd name="T0" fmla="*/ 23 w 23"/>
                <a:gd name="T1" fmla="*/ 7 h 7"/>
                <a:gd name="T2" fmla="*/ 16 w 23"/>
                <a:gd name="T3" fmla="*/ 0 h 7"/>
                <a:gd name="T4" fmla="*/ 0 w 23"/>
                <a:gd name="T5" fmla="*/ 0 h 7"/>
                <a:gd name="T6" fmla="*/ 0 w 23"/>
                <a:gd name="T7" fmla="*/ 7 h 7"/>
                <a:gd name="T8" fmla="*/ 23 w 23"/>
                <a:gd name="T9" fmla="*/ 7 h 7"/>
                <a:gd name="T10" fmla="*/ 0 60000 65536"/>
                <a:gd name="T11" fmla="*/ 0 60000 65536"/>
                <a:gd name="T12" fmla="*/ 0 60000 65536"/>
                <a:gd name="T13" fmla="*/ 0 60000 65536"/>
                <a:gd name="T14" fmla="*/ 0 60000 65536"/>
                <a:gd name="T15" fmla="*/ 0 w 23"/>
                <a:gd name="T16" fmla="*/ 0 h 7"/>
                <a:gd name="T17" fmla="*/ 23 w 23"/>
                <a:gd name="T18" fmla="*/ 7 h 7"/>
              </a:gdLst>
              <a:ahLst/>
              <a:cxnLst>
                <a:cxn ang="T10">
                  <a:pos x="T0" y="T1"/>
                </a:cxn>
                <a:cxn ang="T11">
                  <a:pos x="T2" y="T3"/>
                </a:cxn>
                <a:cxn ang="T12">
                  <a:pos x="T4" y="T5"/>
                </a:cxn>
                <a:cxn ang="T13">
                  <a:pos x="T6" y="T7"/>
                </a:cxn>
                <a:cxn ang="T14">
                  <a:pos x="T8" y="T9"/>
                </a:cxn>
              </a:cxnLst>
              <a:rect l="T15" t="T16" r="T17" b="T18"/>
              <a:pathLst>
                <a:path w="23" h="7">
                  <a:moveTo>
                    <a:pt x="23" y="7"/>
                  </a:moveTo>
                  <a:lnTo>
                    <a:pt x="16" y="0"/>
                  </a:lnTo>
                  <a:lnTo>
                    <a:pt x="0" y="0"/>
                  </a:lnTo>
                  <a:lnTo>
                    <a:pt x="0" y="7"/>
                  </a:lnTo>
                  <a:lnTo>
                    <a:pt x="23" y="7"/>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0" name="Freeform 171">
              <a:extLst>
                <a:ext uri="{FF2B5EF4-FFF2-40B4-BE49-F238E27FC236}">
                  <a16:creationId xmlns:a16="http://schemas.microsoft.com/office/drawing/2014/main" id="{14768FDD-D4A2-B651-C00A-625EF6C44B97}"/>
                </a:ext>
              </a:extLst>
            </p:cNvPr>
            <p:cNvSpPr>
              <a:spLocks noChangeAspect="1"/>
            </p:cNvSpPr>
            <p:nvPr/>
          </p:nvSpPr>
          <p:spPr bwMode="auto">
            <a:xfrm>
              <a:off x="2768" y="2010"/>
              <a:ext cx="14" cy="5"/>
            </a:xfrm>
            <a:custGeom>
              <a:avLst/>
              <a:gdLst>
                <a:gd name="T0" fmla="*/ 14 w 14"/>
                <a:gd name="T1" fmla="*/ 0 h 5"/>
                <a:gd name="T2" fmla="*/ 3 w 14"/>
                <a:gd name="T3" fmla="*/ 0 h 5"/>
                <a:gd name="T4" fmla="*/ 0 w 14"/>
                <a:gd name="T5" fmla="*/ 5 h 5"/>
                <a:gd name="T6" fmla="*/ 12 w 14"/>
                <a:gd name="T7" fmla="*/ 5 h 5"/>
                <a:gd name="T8" fmla="*/ 14 w 14"/>
                <a:gd name="T9" fmla="*/ 0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0"/>
                  </a:moveTo>
                  <a:lnTo>
                    <a:pt x="3" y="0"/>
                  </a:lnTo>
                  <a:lnTo>
                    <a:pt x="0" y="5"/>
                  </a:lnTo>
                  <a:lnTo>
                    <a:pt x="12" y="5"/>
                  </a:lnTo>
                  <a:lnTo>
                    <a:pt x="1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1" name="Freeform 172">
              <a:extLst>
                <a:ext uri="{FF2B5EF4-FFF2-40B4-BE49-F238E27FC236}">
                  <a16:creationId xmlns:a16="http://schemas.microsoft.com/office/drawing/2014/main" id="{047D6847-88C4-274B-FC3C-BCD8FD681BED}"/>
                </a:ext>
              </a:extLst>
            </p:cNvPr>
            <p:cNvSpPr>
              <a:spLocks noChangeAspect="1"/>
            </p:cNvSpPr>
            <p:nvPr/>
          </p:nvSpPr>
          <p:spPr bwMode="auto">
            <a:xfrm>
              <a:off x="2801" y="2027"/>
              <a:ext cx="4" cy="23"/>
            </a:xfrm>
            <a:custGeom>
              <a:avLst/>
              <a:gdLst>
                <a:gd name="T0" fmla="*/ 0 w 4"/>
                <a:gd name="T1" fmla="*/ 0 h 23"/>
                <a:gd name="T2" fmla="*/ 0 w 4"/>
                <a:gd name="T3" fmla="*/ 9 h 23"/>
                <a:gd name="T4" fmla="*/ 2 w 4"/>
                <a:gd name="T5" fmla="*/ 23 h 23"/>
                <a:gd name="T6" fmla="*/ 4 w 4"/>
                <a:gd name="T7" fmla="*/ 18 h 23"/>
                <a:gd name="T8" fmla="*/ 4 w 4"/>
                <a:gd name="T9" fmla="*/ 6 h 23"/>
                <a:gd name="T10" fmla="*/ 0 w 4"/>
                <a:gd name="T11" fmla="*/ 0 h 23"/>
                <a:gd name="T12" fmla="*/ 0 60000 65536"/>
                <a:gd name="T13" fmla="*/ 0 60000 65536"/>
                <a:gd name="T14" fmla="*/ 0 60000 65536"/>
                <a:gd name="T15" fmla="*/ 0 60000 65536"/>
                <a:gd name="T16" fmla="*/ 0 60000 65536"/>
                <a:gd name="T17" fmla="*/ 0 60000 65536"/>
                <a:gd name="T18" fmla="*/ 0 w 4"/>
                <a:gd name="T19" fmla="*/ 0 h 23"/>
                <a:gd name="T20" fmla="*/ 4 w 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 h="23">
                  <a:moveTo>
                    <a:pt x="0" y="0"/>
                  </a:moveTo>
                  <a:lnTo>
                    <a:pt x="0" y="9"/>
                  </a:lnTo>
                  <a:lnTo>
                    <a:pt x="2" y="23"/>
                  </a:lnTo>
                  <a:lnTo>
                    <a:pt x="4" y="18"/>
                  </a:lnTo>
                  <a:lnTo>
                    <a:pt x="4" y="6"/>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2" name="Freeform 173">
              <a:extLst>
                <a:ext uri="{FF2B5EF4-FFF2-40B4-BE49-F238E27FC236}">
                  <a16:creationId xmlns:a16="http://schemas.microsoft.com/office/drawing/2014/main" id="{4454B69E-9B1C-BD0B-2C13-FF2C094E7966}"/>
                </a:ext>
              </a:extLst>
            </p:cNvPr>
            <p:cNvSpPr>
              <a:spLocks noChangeAspect="1"/>
            </p:cNvSpPr>
            <p:nvPr/>
          </p:nvSpPr>
          <p:spPr bwMode="auto">
            <a:xfrm>
              <a:off x="2547" y="1490"/>
              <a:ext cx="95" cy="39"/>
            </a:xfrm>
            <a:custGeom>
              <a:avLst/>
              <a:gdLst>
                <a:gd name="T0" fmla="*/ 44 w 95"/>
                <a:gd name="T1" fmla="*/ 7 h 39"/>
                <a:gd name="T2" fmla="*/ 28 w 95"/>
                <a:gd name="T3" fmla="*/ 7 h 39"/>
                <a:gd name="T4" fmla="*/ 24 w 95"/>
                <a:gd name="T5" fmla="*/ 7 h 39"/>
                <a:gd name="T6" fmla="*/ 5 w 95"/>
                <a:gd name="T7" fmla="*/ 12 h 39"/>
                <a:gd name="T8" fmla="*/ 0 w 95"/>
                <a:gd name="T9" fmla="*/ 23 h 39"/>
                <a:gd name="T10" fmla="*/ 17 w 95"/>
                <a:gd name="T11" fmla="*/ 23 h 39"/>
                <a:gd name="T12" fmla="*/ 28 w 95"/>
                <a:gd name="T13" fmla="*/ 18 h 39"/>
                <a:gd name="T14" fmla="*/ 24 w 95"/>
                <a:gd name="T15" fmla="*/ 30 h 39"/>
                <a:gd name="T16" fmla="*/ 40 w 95"/>
                <a:gd name="T17" fmla="*/ 30 h 39"/>
                <a:gd name="T18" fmla="*/ 40 w 95"/>
                <a:gd name="T19" fmla="*/ 39 h 39"/>
                <a:gd name="T20" fmla="*/ 44 w 95"/>
                <a:gd name="T21" fmla="*/ 39 h 39"/>
                <a:gd name="T22" fmla="*/ 67 w 95"/>
                <a:gd name="T23" fmla="*/ 35 h 39"/>
                <a:gd name="T24" fmla="*/ 95 w 95"/>
                <a:gd name="T25" fmla="*/ 30 h 39"/>
                <a:gd name="T26" fmla="*/ 90 w 95"/>
                <a:gd name="T27" fmla="*/ 23 h 39"/>
                <a:gd name="T28" fmla="*/ 79 w 95"/>
                <a:gd name="T29" fmla="*/ 23 h 39"/>
                <a:gd name="T30" fmla="*/ 83 w 95"/>
                <a:gd name="T31" fmla="*/ 12 h 39"/>
                <a:gd name="T32" fmla="*/ 72 w 95"/>
                <a:gd name="T33" fmla="*/ 12 h 39"/>
                <a:gd name="T34" fmla="*/ 72 w 95"/>
                <a:gd name="T35" fmla="*/ 0 h 39"/>
                <a:gd name="T36" fmla="*/ 67 w 95"/>
                <a:gd name="T37" fmla="*/ 0 h 39"/>
                <a:gd name="T38" fmla="*/ 56 w 95"/>
                <a:gd name="T39" fmla="*/ 18 h 39"/>
                <a:gd name="T40" fmla="*/ 44 w 95"/>
                <a:gd name="T41" fmla="*/ 7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39"/>
                <a:gd name="T65" fmla="*/ 95 w 95"/>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39">
                  <a:moveTo>
                    <a:pt x="44" y="7"/>
                  </a:moveTo>
                  <a:lnTo>
                    <a:pt x="28" y="7"/>
                  </a:lnTo>
                  <a:lnTo>
                    <a:pt x="24" y="7"/>
                  </a:lnTo>
                  <a:lnTo>
                    <a:pt x="5" y="12"/>
                  </a:lnTo>
                  <a:lnTo>
                    <a:pt x="0" y="23"/>
                  </a:lnTo>
                  <a:lnTo>
                    <a:pt x="17" y="23"/>
                  </a:lnTo>
                  <a:lnTo>
                    <a:pt x="28" y="18"/>
                  </a:lnTo>
                  <a:lnTo>
                    <a:pt x="24" y="30"/>
                  </a:lnTo>
                  <a:lnTo>
                    <a:pt x="40" y="30"/>
                  </a:lnTo>
                  <a:lnTo>
                    <a:pt x="40" y="39"/>
                  </a:lnTo>
                  <a:lnTo>
                    <a:pt x="44" y="39"/>
                  </a:lnTo>
                  <a:lnTo>
                    <a:pt x="67" y="35"/>
                  </a:lnTo>
                  <a:lnTo>
                    <a:pt x="95" y="30"/>
                  </a:lnTo>
                  <a:lnTo>
                    <a:pt x="90" y="23"/>
                  </a:lnTo>
                  <a:lnTo>
                    <a:pt x="79" y="23"/>
                  </a:lnTo>
                  <a:lnTo>
                    <a:pt x="83" y="12"/>
                  </a:lnTo>
                  <a:lnTo>
                    <a:pt x="72" y="12"/>
                  </a:lnTo>
                  <a:lnTo>
                    <a:pt x="72" y="0"/>
                  </a:lnTo>
                  <a:lnTo>
                    <a:pt x="67" y="0"/>
                  </a:lnTo>
                  <a:lnTo>
                    <a:pt x="56" y="18"/>
                  </a:lnTo>
                  <a:lnTo>
                    <a:pt x="44" y="7"/>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3" name="Freeform 174">
              <a:extLst>
                <a:ext uri="{FF2B5EF4-FFF2-40B4-BE49-F238E27FC236}">
                  <a16:creationId xmlns:a16="http://schemas.microsoft.com/office/drawing/2014/main" id="{3B6A6443-4E18-1B28-E90A-F3E37EAE1B65}"/>
                </a:ext>
              </a:extLst>
            </p:cNvPr>
            <p:cNvSpPr>
              <a:spLocks noChangeAspect="1"/>
            </p:cNvSpPr>
            <p:nvPr/>
          </p:nvSpPr>
          <p:spPr bwMode="auto">
            <a:xfrm>
              <a:off x="2607" y="1474"/>
              <a:ext cx="30" cy="16"/>
            </a:xfrm>
            <a:custGeom>
              <a:avLst/>
              <a:gdLst>
                <a:gd name="T0" fmla="*/ 23 w 30"/>
                <a:gd name="T1" fmla="*/ 0 h 16"/>
                <a:gd name="T2" fmla="*/ 7 w 30"/>
                <a:gd name="T3" fmla="*/ 0 h 16"/>
                <a:gd name="T4" fmla="*/ 0 w 30"/>
                <a:gd name="T5" fmla="*/ 7 h 16"/>
                <a:gd name="T6" fmla="*/ 19 w 30"/>
                <a:gd name="T7" fmla="*/ 7 h 16"/>
                <a:gd name="T8" fmla="*/ 0 w 30"/>
                <a:gd name="T9" fmla="*/ 11 h 16"/>
                <a:gd name="T10" fmla="*/ 23 w 30"/>
                <a:gd name="T11" fmla="*/ 16 h 16"/>
                <a:gd name="T12" fmla="*/ 30 w 30"/>
                <a:gd name="T13" fmla="*/ 7 h 16"/>
                <a:gd name="T14" fmla="*/ 23 w 30"/>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6"/>
                <a:gd name="T26" fmla="*/ 30 w 30"/>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6">
                  <a:moveTo>
                    <a:pt x="23" y="0"/>
                  </a:moveTo>
                  <a:lnTo>
                    <a:pt x="7" y="0"/>
                  </a:lnTo>
                  <a:lnTo>
                    <a:pt x="0" y="7"/>
                  </a:lnTo>
                  <a:lnTo>
                    <a:pt x="19" y="7"/>
                  </a:lnTo>
                  <a:lnTo>
                    <a:pt x="0" y="11"/>
                  </a:lnTo>
                  <a:lnTo>
                    <a:pt x="23" y="16"/>
                  </a:lnTo>
                  <a:lnTo>
                    <a:pt x="30" y="7"/>
                  </a:lnTo>
                  <a:lnTo>
                    <a:pt x="2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4" name="Freeform 175">
              <a:extLst>
                <a:ext uri="{FF2B5EF4-FFF2-40B4-BE49-F238E27FC236}">
                  <a16:creationId xmlns:a16="http://schemas.microsoft.com/office/drawing/2014/main" id="{25E50631-7736-6682-102C-D50FB7943842}"/>
                </a:ext>
              </a:extLst>
            </p:cNvPr>
            <p:cNvSpPr>
              <a:spLocks noChangeAspect="1"/>
            </p:cNvSpPr>
            <p:nvPr/>
          </p:nvSpPr>
          <p:spPr bwMode="auto">
            <a:xfrm>
              <a:off x="2522" y="1522"/>
              <a:ext cx="118" cy="56"/>
            </a:xfrm>
            <a:custGeom>
              <a:avLst/>
              <a:gdLst>
                <a:gd name="T0" fmla="*/ 49 w 118"/>
                <a:gd name="T1" fmla="*/ 5 h 56"/>
                <a:gd name="T2" fmla="*/ 21 w 118"/>
                <a:gd name="T3" fmla="*/ 3 h 56"/>
                <a:gd name="T4" fmla="*/ 12 w 118"/>
                <a:gd name="T5" fmla="*/ 0 h 56"/>
                <a:gd name="T6" fmla="*/ 14 w 118"/>
                <a:gd name="T7" fmla="*/ 5 h 56"/>
                <a:gd name="T8" fmla="*/ 0 w 118"/>
                <a:gd name="T9" fmla="*/ 23 h 56"/>
                <a:gd name="T10" fmla="*/ 0 w 118"/>
                <a:gd name="T11" fmla="*/ 30 h 56"/>
                <a:gd name="T12" fmla="*/ 5 w 118"/>
                <a:gd name="T13" fmla="*/ 35 h 56"/>
                <a:gd name="T14" fmla="*/ 7 w 118"/>
                <a:gd name="T15" fmla="*/ 42 h 56"/>
                <a:gd name="T16" fmla="*/ 19 w 118"/>
                <a:gd name="T17" fmla="*/ 42 h 56"/>
                <a:gd name="T18" fmla="*/ 19 w 118"/>
                <a:gd name="T19" fmla="*/ 37 h 56"/>
                <a:gd name="T20" fmla="*/ 25 w 118"/>
                <a:gd name="T21" fmla="*/ 35 h 56"/>
                <a:gd name="T22" fmla="*/ 32 w 118"/>
                <a:gd name="T23" fmla="*/ 19 h 56"/>
                <a:gd name="T24" fmla="*/ 39 w 118"/>
                <a:gd name="T25" fmla="*/ 23 h 56"/>
                <a:gd name="T26" fmla="*/ 32 w 118"/>
                <a:gd name="T27" fmla="*/ 28 h 56"/>
                <a:gd name="T28" fmla="*/ 32 w 118"/>
                <a:gd name="T29" fmla="*/ 39 h 56"/>
                <a:gd name="T30" fmla="*/ 39 w 118"/>
                <a:gd name="T31" fmla="*/ 35 h 56"/>
                <a:gd name="T32" fmla="*/ 32 w 118"/>
                <a:gd name="T33" fmla="*/ 44 h 56"/>
                <a:gd name="T34" fmla="*/ 32 w 118"/>
                <a:gd name="T35" fmla="*/ 49 h 56"/>
                <a:gd name="T36" fmla="*/ 51 w 118"/>
                <a:gd name="T37" fmla="*/ 53 h 56"/>
                <a:gd name="T38" fmla="*/ 74 w 118"/>
                <a:gd name="T39" fmla="*/ 56 h 56"/>
                <a:gd name="T40" fmla="*/ 85 w 118"/>
                <a:gd name="T41" fmla="*/ 49 h 56"/>
                <a:gd name="T42" fmla="*/ 95 w 118"/>
                <a:gd name="T43" fmla="*/ 56 h 56"/>
                <a:gd name="T44" fmla="*/ 115 w 118"/>
                <a:gd name="T45" fmla="*/ 56 h 56"/>
                <a:gd name="T46" fmla="*/ 115 w 118"/>
                <a:gd name="T47" fmla="*/ 51 h 56"/>
                <a:gd name="T48" fmla="*/ 106 w 118"/>
                <a:gd name="T49" fmla="*/ 42 h 56"/>
                <a:gd name="T50" fmla="*/ 111 w 118"/>
                <a:gd name="T51" fmla="*/ 30 h 56"/>
                <a:gd name="T52" fmla="*/ 118 w 118"/>
                <a:gd name="T53" fmla="*/ 21 h 56"/>
                <a:gd name="T54" fmla="*/ 118 w 118"/>
                <a:gd name="T55" fmla="*/ 12 h 56"/>
                <a:gd name="T56" fmla="*/ 97 w 118"/>
                <a:gd name="T57" fmla="*/ 10 h 56"/>
                <a:gd name="T58" fmla="*/ 95 w 118"/>
                <a:gd name="T59" fmla="*/ 23 h 56"/>
                <a:gd name="T60" fmla="*/ 85 w 118"/>
                <a:gd name="T61" fmla="*/ 23 h 56"/>
                <a:gd name="T62" fmla="*/ 83 w 118"/>
                <a:gd name="T63" fmla="*/ 33 h 56"/>
                <a:gd name="T64" fmla="*/ 72 w 118"/>
                <a:gd name="T65" fmla="*/ 16 h 56"/>
                <a:gd name="T66" fmla="*/ 67 w 118"/>
                <a:gd name="T67" fmla="*/ 23 h 56"/>
                <a:gd name="T68" fmla="*/ 62 w 118"/>
                <a:gd name="T69" fmla="*/ 19 h 56"/>
                <a:gd name="T70" fmla="*/ 65 w 118"/>
                <a:gd name="T71" fmla="*/ 12 h 56"/>
                <a:gd name="T72" fmla="*/ 51 w 118"/>
                <a:gd name="T73" fmla="*/ 10 h 56"/>
                <a:gd name="T74" fmla="*/ 49 w 118"/>
                <a:gd name="T75" fmla="*/ 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56"/>
                <a:gd name="T116" fmla="*/ 118 w 118"/>
                <a:gd name="T117" fmla="*/ 56 h 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56">
                  <a:moveTo>
                    <a:pt x="49" y="5"/>
                  </a:moveTo>
                  <a:lnTo>
                    <a:pt x="21" y="3"/>
                  </a:lnTo>
                  <a:lnTo>
                    <a:pt x="12" y="0"/>
                  </a:lnTo>
                  <a:lnTo>
                    <a:pt x="14" y="5"/>
                  </a:lnTo>
                  <a:lnTo>
                    <a:pt x="0" y="23"/>
                  </a:lnTo>
                  <a:lnTo>
                    <a:pt x="0" y="30"/>
                  </a:lnTo>
                  <a:lnTo>
                    <a:pt x="5" y="35"/>
                  </a:lnTo>
                  <a:lnTo>
                    <a:pt x="7" y="42"/>
                  </a:lnTo>
                  <a:lnTo>
                    <a:pt x="19" y="42"/>
                  </a:lnTo>
                  <a:lnTo>
                    <a:pt x="19" y="37"/>
                  </a:lnTo>
                  <a:lnTo>
                    <a:pt x="25" y="35"/>
                  </a:lnTo>
                  <a:lnTo>
                    <a:pt x="32" y="19"/>
                  </a:lnTo>
                  <a:lnTo>
                    <a:pt x="39" y="23"/>
                  </a:lnTo>
                  <a:lnTo>
                    <a:pt x="32" y="28"/>
                  </a:lnTo>
                  <a:lnTo>
                    <a:pt x="32" y="39"/>
                  </a:lnTo>
                  <a:lnTo>
                    <a:pt x="39" y="35"/>
                  </a:lnTo>
                  <a:lnTo>
                    <a:pt x="32" y="44"/>
                  </a:lnTo>
                  <a:lnTo>
                    <a:pt x="32" y="49"/>
                  </a:lnTo>
                  <a:lnTo>
                    <a:pt x="51" y="53"/>
                  </a:lnTo>
                  <a:lnTo>
                    <a:pt x="74" y="56"/>
                  </a:lnTo>
                  <a:lnTo>
                    <a:pt x="85" y="49"/>
                  </a:lnTo>
                  <a:lnTo>
                    <a:pt x="95" y="56"/>
                  </a:lnTo>
                  <a:lnTo>
                    <a:pt x="115" y="56"/>
                  </a:lnTo>
                  <a:lnTo>
                    <a:pt x="115" y="51"/>
                  </a:lnTo>
                  <a:lnTo>
                    <a:pt x="106" y="42"/>
                  </a:lnTo>
                  <a:lnTo>
                    <a:pt x="111" y="30"/>
                  </a:lnTo>
                  <a:lnTo>
                    <a:pt x="118" y="21"/>
                  </a:lnTo>
                  <a:lnTo>
                    <a:pt x="118" y="12"/>
                  </a:lnTo>
                  <a:lnTo>
                    <a:pt x="97" y="10"/>
                  </a:lnTo>
                  <a:lnTo>
                    <a:pt x="95" y="23"/>
                  </a:lnTo>
                  <a:lnTo>
                    <a:pt x="85" y="23"/>
                  </a:lnTo>
                  <a:lnTo>
                    <a:pt x="83" y="33"/>
                  </a:lnTo>
                  <a:lnTo>
                    <a:pt x="72" y="16"/>
                  </a:lnTo>
                  <a:lnTo>
                    <a:pt x="67" y="23"/>
                  </a:lnTo>
                  <a:lnTo>
                    <a:pt x="62" y="19"/>
                  </a:lnTo>
                  <a:lnTo>
                    <a:pt x="65" y="12"/>
                  </a:lnTo>
                  <a:lnTo>
                    <a:pt x="51" y="10"/>
                  </a:lnTo>
                  <a:lnTo>
                    <a:pt x="49" y="5"/>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5" name="Freeform 176">
              <a:extLst>
                <a:ext uri="{FF2B5EF4-FFF2-40B4-BE49-F238E27FC236}">
                  <a16:creationId xmlns:a16="http://schemas.microsoft.com/office/drawing/2014/main" id="{CE016E56-7F33-392B-AD31-BAF7A3F01B07}"/>
                </a:ext>
              </a:extLst>
            </p:cNvPr>
            <p:cNvSpPr>
              <a:spLocks noChangeAspect="1"/>
            </p:cNvSpPr>
            <p:nvPr/>
          </p:nvSpPr>
          <p:spPr bwMode="auto">
            <a:xfrm>
              <a:off x="2711" y="1532"/>
              <a:ext cx="140" cy="133"/>
            </a:xfrm>
            <a:custGeom>
              <a:avLst/>
              <a:gdLst>
                <a:gd name="T0" fmla="*/ 25 w 140"/>
                <a:gd name="T1" fmla="*/ 0 h 133"/>
                <a:gd name="T2" fmla="*/ 14 w 140"/>
                <a:gd name="T3" fmla="*/ 6 h 133"/>
                <a:gd name="T4" fmla="*/ 0 w 140"/>
                <a:gd name="T5" fmla="*/ 25 h 133"/>
                <a:gd name="T6" fmla="*/ 2 w 140"/>
                <a:gd name="T7" fmla="*/ 39 h 133"/>
                <a:gd name="T8" fmla="*/ 28 w 140"/>
                <a:gd name="T9" fmla="*/ 46 h 133"/>
                <a:gd name="T10" fmla="*/ 53 w 140"/>
                <a:gd name="T11" fmla="*/ 46 h 133"/>
                <a:gd name="T12" fmla="*/ 60 w 140"/>
                <a:gd name="T13" fmla="*/ 57 h 133"/>
                <a:gd name="T14" fmla="*/ 74 w 140"/>
                <a:gd name="T15" fmla="*/ 59 h 133"/>
                <a:gd name="T16" fmla="*/ 83 w 140"/>
                <a:gd name="T17" fmla="*/ 71 h 133"/>
                <a:gd name="T18" fmla="*/ 76 w 140"/>
                <a:gd name="T19" fmla="*/ 82 h 133"/>
                <a:gd name="T20" fmla="*/ 64 w 140"/>
                <a:gd name="T21" fmla="*/ 94 h 133"/>
                <a:gd name="T22" fmla="*/ 53 w 140"/>
                <a:gd name="T23" fmla="*/ 94 h 133"/>
                <a:gd name="T24" fmla="*/ 44 w 140"/>
                <a:gd name="T25" fmla="*/ 99 h 133"/>
                <a:gd name="T26" fmla="*/ 74 w 140"/>
                <a:gd name="T27" fmla="*/ 105 h 133"/>
                <a:gd name="T28" fmla="*/ 87 w 140"/>
                <a:gd name="T29" fmla="*/ 124 h 133"/>
                <a:gd name="T30" fmla="*/ 108 w 140"/>
                <a:gd name="T31" fmla="*/ 133 h 133"/>
                <a:gd name="T32" fmla="*/ 108 w 140"/>
                <a:gd name="T33" fmla="*/ 126 h 133"/>
                <a:gd name="T34" fmla="*/ 99 w 140"/>
                <a:gd name="T35" fmla="*/ 115 h 133"/>
                <a:gd name="T36" fmla="*/ 115 w 140"/>
                <a:gd name="T37" fmla="*/ 124 h 133"/>
                <a:gd name="T38" fmla="*/ 120 w 140"/>
                <a:gd name="T39" fmla="*/ 119 h 133"/>
                <a:gd name="T40" fmla="*/ 108 w 140"/>
                <a:gd name="T41" fmla="*/ 101 h 133"/>
                <a:gd name="T42" fmla="*/ 106 w 140"/>
                <a:gd name="T43" fmla="*/ 89 h 133"/>
                <a:gd name="T44" fmla="*/ 115 w 140"/>
                <a:gd name="T45" fmla="*/ 89 h 133"/>
                <a:gd name="T46" fmla="*/ 120 w 140"/>
                <a:gd name="T47" fmla="*/ 101 h 133"/>
                <a:gd name="T48" fmla="*/ 131 w 140"/>
                <a:gd name="T49" fmla="*/ 103 h 133"/>
                <a:gd name="T50" fmla="*/ 140 w 140"/>
                <a:gd name="T51" fmla="*/ 92 h 133"/>
                <a:gd name="T52" fmla="*/ 140 w 140"/>
                <a:gd name="T53" fmla="*/ 78 h 133"/>
                <a:gd name="T54" fmla="*/ 124 w 140"/>
                <a:gd name="T55" fmla="*/ 69 h 133"/>
                <a:gd name="T56" fmla="*/ 117 w 140"/>
                <a:gd name="T57" fmla="*/ 69 h 133"/>
                <a:gd name="T58" fmla="*/ 115 w 140"/>
                <a:gd name="T59" fmla="*/ 64 h 133"/>
                <a:gd name="T60" fmla="*/ 104 w 140"/>
                <a:gd name="T61" fmla="*/ 59 h 133"/>
                <a:gd name="T62" fmla="*/ 120 w 140"/>
                <a:gd name="T63" fmla="*/ 57 h 133"/>
                <a:gd name="T64" fmla="*/ 117 w 140"/>
                <a:gd name="T65" fmla="*/ 50 h 133"/>
                <a:gd name="T66" fmla="*/ 106 w 140"/>
                <a:gd name="T67" fmla="*/ 41 h 133"/>
                <a:gd name="T68" fmla="*/ 106 w 140"/>
                <a:gd name="T69" fmla="*/ 32 h 133"/>
                <a:gd name="T70" fmla="*/ 87 w 140"/>
                <a:gd name="T71" fmla="*/ 29 h 133"/>
                <a:gd name="T72" fmla="*/ 85 w 140"/>
                <a:gd name="T73" fmla="*/ 25 h 133"/>
                <a:gd name="T74" fmla="*/ 76 w 140"/>
                <a:gd name="T75" fmla="*/ 18 h 133"/>
                <a:gd name="T76" fmla="*/ 67 w 140"/>
                <a:gd name="T77" fmla="*/ 6 h 133"/>
                <a:gd name="T78" fmla="*/ 46 w 140"/>
                <a:gd name="T79" fmla="*/ 4 h 133"/>
                <a:gd name="T80" fmla="*/ 32 w 140"/>
                <a:gd name="T81" fmla="*/ 9 h 133"/>
                <a:gd name="T82" fmla="*/ 23 w 140"/>
                <a:gd name="T83" fmla="*/ 27 h 133"/>
                <a:gd name="T84" fmla="*/ 28 w 140"/>
                <a:gd name="T85" fmla="*/ 6 h 133"/>
                <a:gd name="T86" fmla="*/ 25 w 140"/>
                <a:gd name="T87" fmla="*/ 0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33"/>
                <a:gd name="T134" fmla="*/ 140 w 140"/>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33">
                  <a:moveTo>
                    <a:pt x="25" y="0"/>
                  </a:moveTo>
                  <a:lnTo>
                    <a:pt x="14" y="6"/>
                  </a:lnTo>
                  <a:lnTo>
                    <a:pt x="0" y="25"/>
                  </a:lnTo>
                  <a:lnTo>
                    <a:pt x="2" y="39"/>
                  </a:lnTo>
                  <a:lnTo>
                    <a:pt x="28" y="46"/>
                  </a:lnTo>
                  <a:lnTo>
                    <a:pt x="53" y="46"/>
                  </a:lnTo>
                  <a:lnTo>
                    <a:pt x="60" y="57"/>
                  </a:lnTo>
                  <a:lnTo>
                    <a:pt x="74" y="59"/>
                  </a:lnTo>
                  <a:lnTo>
                    <a:pt x="83" y="71"/>
                  </a:lnTo>
                  <a:lnTo>
                    <a:pt x="76" y="82"/>
                  </a:lnTo>
                  <a:lnTo>
                    <a:pt x="64" y="94"/>
                  </a:lnTo>
                  <a:lnTo>
                    <a:pt x="53" y="94"/>
                  </a:lnTo>
                  <a:lnTo>
                    <a:pt x="44" y="99"/>
                  </a:lnTo>
                  <a:lnTo>
                    <a:pt x="74" y="105"/>
                  </a:lnTo>
                  <a:lnTo>
                    <a:pt x="87" y="124"/>
                  </a:lnTo>
                  <a:lnTo>
                    <a:pt x="108" y="133"/>
                  </a:lnTo>
                  <a:lnTo>
                    <a:pt x="108" y="126"/>
                  </a:lnTo>
                  <a:lnTo>
                    <a:pt x="99" y="115"/>
                  </a:lnTo>
                  <a:lnTo>
                    <a:pt x="115" y="124"/>
                  </a:lnTo>
                  <a:lnTo>
                    <a:pt x="120" y="119"/>
                  </a:lnTo>
                  <a:lnTo>
                    <a:pt x="108" y="101"/>
                  </a:lnTo>
                  <a:lnTo>
                    <a:pt x="106" y="89"/>
                  </a:lnTo>
                  <a:lnTo>
                    <a:pt x="115" y="89"/>
                  </a:lnTo>
                  <a:lnTo>
                    <a:pt x="120" y="101"/>
                  </a:lnTo>
                  <a:lnTo>
                    <a:pt x="131" y="103"/>
                  </a:lnTo>
                  <a:lnTo>
                    <a:pt x="140" y="92"/>
                  </a:lnTo>
                  <a:lnTo>
                    <a:pt x="140" y="78"/>
                  </a:lnTo>
                  <a:lnTo>
                    <a:pt x="124" y="69"/>
                  </a:lnTo>
                  <a:lnTo>
                    <a:pt x="117" y="69"/>
                  </a:lnTo>
                  <a:lnTo>
                    <a:pt x="115" y="64"/>
                  </a:lnTo>
                  <a:lnTo>
                    <a:pt x="104" y="59"/>
                  </a:lnTo>
                  <a:lnTo>
                    <a:pt x="120" y="57"/>
                  </a:lnTo>
                  <a:lnTo>
                    <a:pt x="117" y="50"/>
                  </a:lnTo>
                  <a:lnTo>
                    <a:pt x="106" y="41"/>
                  </a:lnTo>
                  <a:lnTo>
                    <a:pt x="106" y="32"/>
                  </a:lnTo>
                  <a:lnTo>
                    <a:pt x="87" y="29"/>
                  </a:lnTo>
                  <a:lnTo>
                    <a:pt x="85" y="25"/>
                  </a:lnTo>
                  <a:lnTo>
                    <a:pt x="76" y="18"/>
                  </a:lnTo>
                  <a:lnTo>
                    <a:pt x="67" y="6"/>
                  </a:lnTo>
                  <a:lnTo>
                    <a:pt x="46" y="4"/>
                  </a:lnTo>
                  <a:lnTo>
                    <a:pt x="32" y="9"/>
                  </a:lnTo>
                  <a:lnTo>
                    <a:pt x="23" y="27"/>
                  </a:lnTo>
                  <a:lnTo>
                    <a:pt x="28" y="6"/>
                  </a:lnTo>
                  <a:lnTo>
                    <a:pt x="2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6" name="Freeform 177">
              <a:extLst>
                <a:ext uri="{FF2B5EF4-FFF2-40B4-BE49-F238E27FC236}">
                  <a16:creationId xmlns:a16="http://schemas.microsoft.com/office/drawing/2014/main" id="{A753BB6B-7680-2DE3-91CD-BE5CFA221C6D}"/>
                </a:ext>
              </a:extLst>
            </p:cNvPr>
            <p:cNvSpPr>
              <a:spLocks noChangeAspect="1"/>
            </p:cNvSpPr>
            <p:nvPr/>
          </p:nvSpPr>
          <p:spPr bwMode="auto">
            <a:xfrm>
              <a:off x="2697" y="1426"/>
              <a:ext cx="182" cy="80"/>
            </a:xfrm>
            <a:custGeom>
              <a:avLst/>
              <a:gdLst>
                <a:gd name="T0" fmla="*/ 182 w 182"/>
                <a:gd name="T1" fmla="*/ 13 h 80"/>
                <a:gd name="T2" fmla="*/ 161 w 182"/>
                <a:gd name="T3" fmla="*/ 9 h 80"/>
                <a:gd name="T4" fmla="*/ 143 w 182"/>
                <a:gd name="T5" fmla="*/ 6 h 80"/>
                <a:gd name="T6" fmla="*/ 127 w 182"/>
                <a:gd name="T7" fmla="*/ 0 h 80"/>
                <a:gd name="T8" fmla="*/ 88 w 182"/>
                <a:gd name="T9" fmla="*/ 2 h 80"/>
                <a:gd name="T10" fmla="*/ 76 w 182"/>
                <a:gd name="T11" fmla="*/ 9 h 80"/>
                <a:gd name="T12" fmla="*/ 53 w 182"/>
                <a:gd name="T13" fmla="*/ 9 h 80"/>
                <a:gd name="T14" fmla="*/ 48 w 182"/>
                <a:gd name="T15" fmla="*/ 13 h 80"/>
                <a:gd name="T16" fmla="*/ 28 w 182"/>
                <a:gd name="T17" fmla="*/ 16 h 80"/>
                <a:gd name="T18" fmla="*/ 51 w 182"/>
                <a:gd name="T19" fmla="*/ 27 h 80"/>
                <a:gd name="T20" fmla="*/ 44 w 182"/>
                <a:gd name="T21" fmla="*/ 32 h 80"/>
                <a:gd name="T22" fmla="*/ 32 w 182"/>
                <a:gd name="T23" fmla="*/ 27 h 80"/>
                <a:gd name="T24" fmla="*/ 23 w 182"/>
                <a:gd name="T25" fmla="*/ 23 h 80"/>
                <a:gd name="T26" fmla="*/ 23 w 182"/>
                <a:gd name="T27" fmla="*/ 18 h 80"/>
                <a:gd name="T28" fmla="*/ 9 w 182"/>
                <a:gd name="T29" fmla="*/ 20 h 80"/>
                <a:gd name="T30" fmla="*/ 0 w 182"/>
                <a:gd name="T31" fmla="*/ 25 h 80"/>
                <a:gd name="T32" fmla="*/ 0 w 182"/>
                <a:gd name="T33" fmla="*/ 43 h 80"/>
                <a:gd name="T34" fmla="*/ 7 w 182"/>
                <a:gd name="T35" fmla="*/ 46 h 80"/>
                <a:gd name="T36" fmla="*/ 21 w 182"/>
                <a:gd name="T37" fmla="*/ 46 h 80"/>
                <a:gd name="T38" fmla="*/ 12 w 182"/>
                <a:gd name="T39" fmla="*/ 53 h 80"/>
                <a:gd name="T40" fmla="*/ 23 w 182"/>
                <a:gd name="T41" fmla="*/ 64 h 80"/>
                <a:gd name="T42" fmla="*/ 28 w 182"/>
                <a:gd name="T43" fmla="*/ 57 h 80"/>
                <a:gd name="T44" fmla="*/ 48 w 182"/>
                <a:gd name="T45" fmla="*/ 46 h 80"/>
                <a:gd name="T46" fmla="*/ 53 w 182"/>
                <a:gd name="T47" fmla="*/ 48 h 80"/>
                <a:gd name="T48" fmla="*/ 35 w 182"/>
                <a:gd name="T49" fmla="*/ 57 h 80"/>
                <a:gd name="T50" fmla="*/ 46 w 182"/>
                <a:gd name="T51" fmla="*/ 62 h 80"/>
                <a:gd name="T52" fmla="*/ 37 w 182"/>
                <a:gd name="T53" fmla="*/ 64 h 80"/>
                <a:gd name="T54" fmla="*/ 28 w 182"/>
                <a:gd name="T55" fmla="*/ 76 h 80"/>
                <a:gd name="T56" fmla="*/ 46 w 182"/>
                <a:gd name="T57" fmla="*/ 78 h 80"/>
                <a:gd name="T58" fmla="*/ 88 w 182"/>
                <a:gd name="T59" fmla="*/ 80 h 80"/>
                <a:gd name="T60" fmla="*/ 78 w 182"/>
                <a:gd name="T61" fmla="*/ 73 h 80"/>
                <a:gd name="T62" fmla="*/ 90 w 182"/>
                <a:gd name="T63" fmla="*/ 66 h 80"/>
                <a:gd name="T64" fmla="*/ 95 w 182"/>
                <a:gd name="T65" fmla="*/ 55 h 80"/>
                <a:gd name="T66" fmla="*/ 108 w 182"/>
                <a:gd name="T67" fmla="*/ 53 h 80"/>
                <a:gd name="T68" fmla="*/ 106 w 182"/>
                <a:gd name="T69" fmla="*/ 46 h 80"/>
                <a:gd name="T70" fmla="*/ 124 w 182"/>
                <a:gd name="T71" fmla="*/ 43 h 80"/>
                <a:gd name="T72" fmla="*/ 134 w 182"/>
                <a:gd name="T73" fmla="*/ 32 h 80"/>
                <a:gd name="T74" fmla="*/ 154 w 182"/>
                <a:gd name="T75" fmla="*/ 27 h 80"/>
                <a:gd name="T76" fmla="*/ 170 w 182"/>
                <a:gd name="T77" fmla="*/ 16 h 80"/>
                <a:gd name="T78" fmla="*/ 182 w 182"/>
                <a:gd name="T79" fmla="*/ 1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2"/>
                <a:gd name="T121" fmla="*/ 0 h 80"/>
                <a:gd name="T122" fmla="*/ 182 w 182"/>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2" h="80">
                  <a:moveTo>
                    <a:pt x="182" y="13"/>
                  </a:moveTo>
                  <a:lnTo>
                    <a:pt x="161" y="9"/>
                  </a:lnTo>
                  <a:lnTo>
                    <a:pt x="143" y="6"/>
                  </a:lnTo>
                  <a:lnTo>
                    <a:pt x="127" y="0"/>
                  </a:lnTo>
                  <a:lnTo>
                    <a:pt x="88" y="2"/>
                  </a:lnTo>
                  <a:lnTo>
                    <a:pt x="76" y="9"/>
                  </a:lnTo>
                  <a:lnTo>
                    <a:pt x="53" y="9"/>
                  </a:lnTo>
                  <a:lnTo>
                    <a:pt x="48" y="13"/>
                  </a:lnTo>
                  <a:lnTo>
                    <a:pt x="28" y="16"/>
                  </a:lnTo>
                  <a:lnTo>
                    <a:pt x="51" y="27"/>
                  </a:lnTo>
                  <a:lnTo>
                    <a:pt x="44" y="32"/>
                  </a:lnTo>
                  <a:lnTo>
                    <a:pt x="32" y="27"/>
                  </a:lnTo>
                  <a:lnTo>
                    <a:pt x="23" y="23"/>
                  </a:lnTo>
                  <a:lnTo>
                    <a:pt x="23" y="18"/>
                  </a:lnTo>
                  <a:lnTo>
                    <a:pt x="9" y="20"/>
                  </a:lnTo>
                  <a:lnTo>
                    <a:pt x="0" y="25"/>
                  </a:lnTo>
                  <a:lnTo>
                    <a:pt x="0" y="43"/>
                  </a:lnTo>
                  <a:lnTo>
                    <a:pt x="7" y="46"/>
                  </a:lnTo>
                  <a:lnTo>
                    <a:pt x="21" y="46"/>
                  </a:lnTo>
                  <a:lnTo>
                    <a:pt x="12" y="53"/>
                  </a:lnTo>
                  <a:lnTo>
                    <a:pt x="23" y="64"/>
                  </a:lnTo>
                  <a:lnTo>
                    <a:pt x="28" y="57"/>
                  </a:lnTo>
                  <a:lnTo>
                    <a:pt x="48" y="46"/>
                  </a:lnTo>
                  <a:lnTo>
                    <a:pt x="53" y="48"/>
                  </a:lnTo>
                  <a:lnTo>
                    <a:pt x="35" y="57"/>
                  </a:lnTo>
                  <a:lnTo>
                    <a:pt x="46" y="62"/>
                  </a:lnTo>
                  <a:lnTo>
                    <a:pt x="37" y="64"/>
                  </a:lnTo>
                  <a:lnTo>
                    <a:pt x="28" y="76"/>
                  </a:lnTo>
                  <a:lnTo>
                    <a:pt x="46" y="78"/>
                  </a:lnTo>
                  <a:lnTo>
                    <a:pt x="88" y="80"/>
                  </a:lnTo>
                  <a:lnTo>
                    <a:pt x="78" y="73"/>
                  </a:lnTo>
                  <a:lnTo>
                    <a:pt x="90" y="66"/>
                  </a:lnTo>
                  <a:lnTo>
                    <a:pt x="95" y="55"/>
                  </a:lnTo>
                  <a:lnTo>
                    <a:pt x="108" y="53"/>
                  </a:lnTo>
                  <a:lnTo>
                    <a:pt x="106" y="46"/>
                  </a:lnTo>
                  <a:lnTo>
                    <a:pt x="124" y="43"/>
                  </a:lnTo>
                  <a:lnTo>
                    <a:pt x="134" y="32"/>
                  </a:lnTo>
                  <a:lnTo>
                    <a:pt x="154" y="27"/>
                  </a:lnTo>
                  <a:lnTo>
                    <a:pt x="170" y="16"/>
                  </a:lnTo>
                  <a:lnTo>
                    <a:pt x="182" y="1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7" name="Freeform 178">
              <a:extLst>
                <a:ext uri="{FF2B5EF4-FFF2-40B4-BE49-F238E27FC236}">
                  <a16:creationId xmlns:a16="http://schemas.microsoft.com/office/drawing/2014/main" id="{516AD743-FBBF-EC4A-8366-AA3F4A973F0F}"/>
                </a:ext>
              </a:extLst>
            </p:cNvPr>
            <p:cNvSpPr>
              <a:spLocks noChangeAspect="1"/>
            </p:cNvSpPr>
            <p:nvPr/>
          </p:nvSpPr>
          <p:spPr bwMode="auto">
            <a:xfrm>
              <a:off x="2808" y="1421"/>
              <a:ext cx="320" cy="269"/>
            </a:xfrm>
            <a:custGeom>
              <a:avLst/>
              <a:gdLst>
                <a:gd name="T0" fmla="*/ 262 w 320"/>
                <a:gd name="T1" fmla="*/ 14 h 269"/>
                <a:gd name="T2" fmla="*/ 230 w 320"/>
                <a:gd name="T3" fmla="*/ 7 h 269"/>
                <a:gd name="T4" fmla="*/ 234 w 320"/>
                <a:gd name="T5" fmla="*/ 2 h 269"/>
                <a:gd name="T6" fmla="*/ 186 w 320"/>
                <a:gd name="T7" fmla="*/ 5 h 269"/>
                <a:gd name="T8" fmla="*/ 140 w 320"/>
                <a:gd name="T9" fmla="*/ 14 h 269"/>
                <a:gd name="T10" fmla="*/ 117 w 320"/>
                <a:gd name="T11" fmla="*/ 23 h 269"/>
                <a:gd name="T12" fmla="*/ 76 w 320"/>
                <a:gd name="T13" fmla="*/ 23 h 269"/>
                <a:gd name="T14" fmla="*/ 48 w 320"/>
                <a:gd name="T15" fmla="*/ 37 h 269"/>
                <a:gd name="T16" fmla="*/ 43 w 320"/>
                <a:gd name="T17" fmla="*/ 51 h 269"/>
                <a:gd name="T18" fmla="*/ 13 w 320"/>
                <a:gd name="T19" fmla="*/ 60 h 269"/>
                <a:gd name="T20" fmla="*/ 13 w 320"/>
                <a:gd name="T21" fmla="*/ 76 h 269"/>
                <a:gd name="T22" fmla="*/ 9 w 320"/>
                <a:gd name="T23" fmla="*/ 90 h 269"/>
                <a:gd name="T24" fmla="*/ 23 w 320"/>
                <a:gd name="T25" fmla="*/ 97 h 269"/>
                <a:gd name="T26" fmla="*/ 83 w 320"/>
                <a:gd name="T27" fmla="*/ 106 h 269"/>
                <a:gd name="T28" fmla="*/ 87 w 320"/>
                <a:gd name="T29" fmla="*/ 138 h 269"/>
                <a:gd name="T30" fmla="*/ 94 w 320"/>
                <a:gd name="T31" fmla="*/ 152 h 269"/>
                <a:gd name="T32" fmla="*/ 83 w 320"/>
                <a:gd name="T33" fmla="*/ 166 h 269"/>
                <a:gd name="T34" fmla="*/ 94 w 320"/>
                <a:gd name="T35" fmla="*/ 175 h 269"/>
                <a:gd name="T36" fmla="*/ 78 w 320"/>
                <a:gd name="T37" fmla="*/ 186 h 269"/>
                <a:gd name="T38" fmla="*/ 101 w 320"/>
                <a:gd name="T39" fmla="*/ 235 h 269"/>
                <a:gd name="T40" fmla="*/ 112 w 320"/>
                <a:gd name="T41" fmla="*/ 262 h 269"/>
                <a:gd name="T42" fmla="*/ 135 w 320"/>
                <a:gd name="T43" fmla="*/ 260 h 269"/>
                <a:gd name="T44" fmla="*/ 154 w 320"/>
                <a:gd name="T45" fmla="*/ 212 h 269"/>
                <a:gd name="T46" fmla="*/ 170 w 320"/>
                <a:gd name="T47" fmla="*/ 205 h 269"/>
                <a:gd name="T48" fmla="*/ 191 w 320"/>
                <a:gd name="T49" fmla="*/ 196 h 269"/>
                <a:gd name="T50" fmla="*/ 228 w 320"/>
                <a:gd name="T51" fmla="*/ 180 h 269"/>
                <a:gd name="T52" fmla="*/ 262 w 320"/>
                <a:gd name="T53" fmla="*/ 168 h 269"/>
                <a:gd name="T54" fmla="*/ 241 w 320"/>
                <a:gd name="T55" fmla="*/ 159 h 269"/>
                <a:gd name="T56" fmla="*/ 248 w 320"/>
                <a:gd name="T57" fmla="*/ 154 h 269"/>
                <a:gd name="T58" fmla="*/ 248 w 320"/>
                <a:gd name="T59" fmla="*/ 143 h 269"/>
                <a:gd name="T60" fmla="*/ 262 w 320"/>
                <a:gd name="T61" fmla="*/ 140 h 269"/>
                <a:gd name="T62" fmla="*/ 262 w 320"/>
                <a:gd name="T63" fmla="*/ 120 h 269"/>
                <a:gd name="T64" fmla="*/ 267 w 320"/>
                <a:gd name="T65" fmla="*/ 101 h 269"/>
                <a:gd name="T66" fmla="*/ 269 w 320"/>
                <a:gd name="T67" fmla="*/ 90 h 269"/>
                <a:gd name="T68" fmla="*/ 283 w 320"/>
                <a:gd name="T69" fmla="*/ 92 h 269"/>
                <a:gd name="T70" fmla="*/ 274 w 320"/>
                <a:gd name="T71" fmla="*/ 74 h 269"/>
                <a:gd name="T72" fmla="*/ 292 w 320"/>
                <a:gd name="T73" fmla="*/ 48 h 269"/>
                <a:gd name="T74" fmla="*/ 320 w 320"/>
                <a:gd name="T75" fmla="*/ 32 h 269"/>
                <a:gd name="T76" fmla="*/ 299 w 320"/>
                <a:gd name="T77" fmla="*/ 25 h 269"/>
                <a:gd name="T78" fmla="*/ 269 w 320"/>
                <a:gd name="T79" fmla="*/ 32 h 269"/>
                <a:gd name="T80" fmla="*/ 262 w 320"/>
                <a:gd name="T81" fmla="*/ 25 h 269"/>
                <a:gd name="T82" fmla="*/ 260 w 320"/>
                <a:gd name="T83" fmla="*/ 21 h 2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0"/>
                <a:gd name="T127" fmla="*/ 0 h 269"/>
                <a:gd name="T128" fmla="*/ 320 w 320"/>
                <a:gd name="T129" fmla="*/ 269 h 2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0" h="269">
                  <a:moveTo>
                    <a:pt x="269" y="18"/>
                  </a:moveTo>
                  <a:lnTo>
                    <a:pt x="262" y="14"/>
                  </a:lnTo>
                  <a:lnTo>
                    <a:pt x="241" y="11"/>
                  </a:lnTo>
                  <a:lnTo>
                    <a:pt x="230" y="7"/>
                  </a:lnTo>
                  <a:lnTo>
                    <a:pt x="214" y="11"/>
                  </a:lnTo>
                  <a:lnTo>
                    <a:pt x="234" y="2"/>
                  </a:lnTo>
                  <a:lnTo>
                    <a:pt x="207" y="0"/>
                  </a:lnTo>
                  <a:lnTo>
                    <a:pt x="186" y="5"/>
                  </a:lnTo>
                  <a:lnTo>
                    <a:pt x="156" y="7"/>
                  </a:lnTo>
                  <a:lnTo>
                    <a:pt x="140" y="14"/>
                  </a:lnTo>
                  <a:lnTo>
                    <a:pt x="124" y="14"/>
                  </a:lnTo>
                  <a:lnTo>
                    <a:pt x="117" y="23"/>
                  </a:lnTo>
                  <a:lnTo>
                    <a:pt x="103" y="18"/>
                  </a:lnTo>
                  <a:lnTo>
                    <a:pt x="76" y="23"/>
                  </a:lnTo>
                  <a:lnTo>
                    <a:pt x="62" y="25"/>
                  </a:lnTo>
                  <a:lnTo>
                    <a:pt x="48" y="37"/>
                  </a:lnTo>
                  <a:lnTo>
                    <a:pt x="34" y="44"/>
                  </a:lnTo>
                  <a:lnTo>
                    <a:pt x="43" y="51"/>
                  </a:lnTo>
                  <a:lnTo>
                    <a:pt x="30" y="55"/>
                  </a:lnTo>
                  <a:lnTo>
                    <a:pt x="13" y="60"/>
                  </a:lnTo>
                  <a:lnTo>
                    <a:pt x="0" y="71"/>
                  </a:lnTo>
                  <a:lnTo>
                    <a:pt x="13" y="76"/>
                  </a:lnTo>
                  <a:lnTo>
                    <a:pt x="4" y="83"/>
                  </a:lnTo>
                  <a:lnTo>
                    <a:pt x="9" y="90"/>
                  </a:lnTo>
                  <a:lnTo>
                    <a:pt x="27" y="90"/>
                  </a:lnTo>
                  <a:lnTo>
                    <a:pt x="23" y="97"/>
                  </a:lnTo>
                  <a:lnTo>
                    <a:pt x="71" y="97"/>
                  </a:lnTo>
                  <a:lnTo>
                    <a:pt x="83" y="106"/>
                  </a:lnTo>
                  <a:lnTo>
                    <a:pt x="78" y="131"/>
                  </a:lnTo>
                  <a:lnTo>
                    <a:pt x="87" y="138"/>
                  </a:lnTo>
                  <a:lnTo>
                    <a:pt x="78" y="147"/>
                  </a:lnTo>
                  <a:lnTo>
                    <a:pt x="94" y="152"/>
                  </a:lnTo>
                  <a:lnTo>
                    <a:pt x="80" y="152"/>
                  </a:lnTo>
                  <a:lnTo>
                    <a:pt x="83" y="166"/>
                  </a:lnTo>
                  <a:lnTo>
                    <a:pt x="101" y="170"/>
                  </a:lnTo>
                  <a:lnTo>
                    <a:pt x="94" y="175"/>
                  </a:lnTo>
                  <a:lnTo>
                    <a:pt x="83" y="175"/>
                  </a:lnTo>
                  <a:lnTo>
                    <a:pt x="78" y="186"/>
                  </a:lnTo>
                  <a:lnTo>
                    <a:pt x="85" y="207"/>
                  </a:lnTo>
                  <a:lnTo>
                    <a:pt x="101" y="235"/>
                  </a:lnTo>
                  <a:lnTo>
                    <a:pt x="101" y="244"/>
                  </a:lnTo>
                  <a:lnTo>
                    <a:pt x="112" y="262"/>
                  </a:lnTo>
                  <a:lnTo>
                    <a:pt x="133" y="269"/>
                  </a:lnTo>
                  <a:lnTo>
                    <a:pt x="135" y="260"/>
                  </a:lnTo>
                  <a:lnTo>
                    <a:pt x="154" y="239"/>
                  </a:lnTo>
                  <a:lnTo>
                    <a:pt x="154" y="212"/>
                  </a:lnTo>
                  <a:lnTo>
                    <a:pt x="165" y="214"/>
                  </a:lnTo>
                  <a:lnTo>
                    <a:pt x="170" y="205"/>
                  </a:lnTo>
                  <a:lnTo>
                    <a:pt x="181" y="205"/>
                  </a:lnTo>
                  <a:lnTo>
                    <a:pt x="191" y="196"/>
                  </a:lnTo>
                  <a:lnTo>
                    <a:pt x="209" y="182"/>
                  </a:lnTo>
                  <a:lnTo>
                    <a:pt x="228" y="180"/>
                  </a:lnTo>
                  <a:lnTo>
                    <a:pt x="234" y="173"/>
                  </a:lnTo>
                  <a:lnTo>
                    <a:pt x="262" y="168"/>
                  </a:lnTo>
                  <a:lnTo>
                    <a:pt x="264" y="161"/>
                  </a:lnTo>
                  <a:lnTo>
                    <a:pt x="241" y="159"/>
                  </a:lnTo>
                  <a:lnTo>
                    <a:pt x="241" y="147"/>
                  </a:lnTo>
                  <a:lnTo>
                    <a:pt x="248" y="154"/>
                  </a:lnTo>
                  <a:lnTo>
                    <a:pt x="264" y="154"/>
                  </a:lnTo>
                  <a:lnTo>
                    <a:pt x="248" y="143"/>
                  </a:lnTo>
                  <a:lnTo>
                    <a:pt x="251" y="136"/>
                  </a:lnTo>
                  <a:lnTo>
                    <a:pt x="262" y="140"/>
                  </a:lnTo>
                  <a:lnTo>
                    <a:pt x="267" y="129"/>
                  </a:lnTo>
                  <a:lnTo>
                    <a:pt x="262" y="120"/>
                  </a:lnTo>
                  <a:lnTo>
                    <a:pt x="276" y="115"/>
                  </a:lnTo>
                  <a:lnTo>
                    <a:pt x="267" y="101"/>
                  </a:lnTo>
                  <a:lnTo>
                    <a:pt x="274" y="101"/>
                  </a:lnTo>
                  <a:lnTo>
                    <a:pt x="269" y="90"/>
                  </a:lnTo>
                  <a:lnTo>
                    <a:pt x="276" y="90"/>
                  </a:lnTo>
                  <a:lnTo>
                    <a:pt x="283" y="92"/>
                  </a:lnTo>
                  <a:lnTo>
                    <a:pt x="285" y="83"/>
                  </a:lnTo>
                  <a:lnTo>
                    <a:pt x="274" y="74"/>
                  </a:lnTo>
                  <a:lnTo>
                    <a:pt x="278" y="51"/>
                  </a:lnTo>
                  <a:lnTo>
                    <a:pt x="292" y="48"/>
                  </a:lnTo>
                  <a:lnTo>
                    <a:pt x="297" y="39"/>
                  </a:lnTo>
                  <a:lnTo>
                    <a:pt x="320" y="32"/>
                  </a:lnTo>
                  <a:lnTo>
                    <a:pt x="313" y="25"/>
                  </a:lnTo>
                  <a:lnTo>
                    <a:pt x="299" y="25"/>
                  </a:lnTo>
                  <a:lnTo>
                    <a:pt x="287" y="32"/>
                  </a:lnTo>
                  <a:lnTo>
                    <a:pt x="269" y="32"/>
                  </a:lnTo>
                  <a:lnTo>
                    <a:pt x="257" y="39"/>
                  </a:lnTo>
                  <a:lnTo>
                    <a:pt x="262" y="25"/>
                  </a:lnTo>
                  <a:lnTo>
                    <a:pt x="246" y="23"/>
                  </a:lnTo>
                  <a:lnTo>
                    <a:pt x="260" y="21"/>
                  </a:lnTo>
                  <a:lnTo>
                    <a:pt x="269" y="18"/>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8" name="Freeform 179">
              <a:extLst>
                <a:ext uri="{FF2B5EF4-FFF2-40B4-BE49-F238E27FC236}">
                  <a16:creationId xmlns:a16="http://schemas.microsoft.com/office/drawing/2014/main" id="{C16024DF-1F01-046B-2038-142CA341AACB}"/>
                </a:ext>
              </a:extLst>
            </p:cNvPr>
            <p:cNvSpPr>
              <a:spLocks noChangeAspect="1"/>
            </p:cNvSpPr>
            <p:nvPr/>
          </p:nvSpPr>
          <p:spPr bwMode="auto">
            <a:xfrm>
              <a:off x="2651" y="1469"/>
              <a:ext cx="30" cy="23"/>
            </a:xfrm>
            <a:custGeom>
              <a:avLst/>
              <a:gdLst>
                <a:gd name="T0" fmla="*/ 30 w 30"/>
                <a:gd name="T1" fmla="*/ 21 h 23"/>
                <a:gd name="T2" fmla="*/ 30 w 30"/>
                <a:gd name="T3" fmla="*/ 16 h 23"/>
                <a:gd name="T4" fmla="*/ 23 w 30"/>
                <a:gd name="T5" fmla="*/ 12 h 23"/>
                <a:gd name="T6" fmla="*/ 12 w 30"/>
                <a:gd name="T7" fmla="*/ 0 h 23"/>
                <a:gd name="T8" fmla="*/ 2 w 30"/>
                <a:gd name="T9" fmla="*/ 0 h 23"/>
                <a:gd name="T10" fmla="*/ 0 w 30"/>
                <a:gd name="T11" fmla="*/ 7 h 23"/>
                <a:gd name="T12" fmla="*/ 9 w 30"/>
                <a:gd name="T13" fmla="*/ 12 h 23"/>
                <a:gd name="T14" fmla="*/ 2 w 30"/>
                <a:gd name="T15" fmla="*/ 16 h 23"/>
                <a:gd name="T16" fmla="*/ 2 w 30"/>
                <a:gd name="T17" fmla="*/ 23 h 23"/>
                <a:gd name="T18" fmla="*/ 18 w 30"/>
                <a:gd name="T19" fmla="*/ 19 h 23"/>
                <a:gd name="T20" fmla="*/ 25 w 30"/>
                <a:gd name="T21" fmla="*/ 19 h 23"/>
                <a:gd name="T22" fmla="*/ 25 w 30"/>
                <a:gd name="T23" fmla="*/ 21 h 23"/>
                <a:gd name="T24" fmla="*/ 30 w 30"/>
                <a:gd name="T25" fmla="*/ 2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3"/>
                <a:gd name="T41" fmla="*/ 30 w 3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3">
                  <a:moveTo>
                    <a:pt x="30" y="21"/>
                  </a:moveTo>
                  <a:lnTo>
                    <a:pt x="30" y="16"/>
                  </a:lnTo>
                  <a:lnTo>
                    <a:pt x="23" y="12"/>
                  </a:lnTo>
                  <a:lnTo>
                    <a:pt x="12" y="0"/>
                  </a:lnTo>
                  <a:lnTo>
                    <a:pt x="2" y="0"/>
                  </a:lnTo>
                  <a:lnTo>
                    <a:pt x="0" y="7"/>
                  </a:lnTo>
                  <a:lnTo>
                    <a:pt x="9" y="12"/>
                  </a:lnTo>
                  <a:lnTo>
                    <a:pt x="2" y="16"/>
                  </a:lnTo>
                  <a:lnTo>
                    <a:pt x="2" y="23"/>
                  </a:lnTo>
                  <a:lnTo>
                    <a:pt x="18" y="19"/>
                  </a:lnTo>
                  <a:lnTo>
                    <a:pt x="25" y="19"/>
                  </a:lnTo>
                  <a:lnTo>
                    <a:pt x="25" y="21"/>
                  </a:lnTo>
                  <a:lnTo>
                    <a:pt x="30" y="21"/>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199" name="Freeform 180">
              <a:extLst>
                <a:ext uri="{FF2B5EF4-FFF2-40B4-BE49-F238E27FC236}">
                  <a16:creationId xmlns:a16="http://schemas.microsoft.com/office/drawing/2014/main" id="{792AD1D8-ED37-BEF4-1B23-F39D83D270FC}"/>
                </a:ext>
              </a:extLst>
            </p:cNvPr>
            <p:cNvSpPr>
              <a:spLocks noChangeAspect="1"/>
            </p:cNvSpPr>
            <p:nvPr/>
          </p:nvSpPr>
          <p:spPr bwMode="auto">
            <a:xfrm>
              <a:off x="2644" y="1532"/>
              <a:ext cx="32" cy="36"/>
            </a:xfrm>
            <a:custGeom>
              <a:avLst/>
              <a:gdLst>
                <a:gd name="T0" fmla="*/ 32 w 32"/>
                <a:gd name="T1" fmla="*/ 2 h 36"/>
                <a:gd name="T2" fmla="*/ 23 w 32"/>
                <a:gd name="T3" fmla="*/ 0 h 36"/>
                <a:gd name="T4" fmla="*/ 12 w 32"/>
                <a:gd name="T5" fmla="*/ 2 h 36"/>
                <a:gd name="T6" fmla="*/ 7 w 32"/>
                <a:gd name="T7" fmla="*/ 9 h 36"/>
                <a:gd name="T8" fmla="*/ 14 w 32"/>
                <a:gd name="T9" fmla="*/ 9 h 36"/>
                <a:gd name="T10" fmla="*/ 12 w 32"/>
                <a:gd name="T11" fmla="*/ 13 h 36"/>
                <a:gd name="T12" fmla="*/ 0 w 32"/>
                <a:gd name="T13" fmla="*/ 13 h 36"/>
                <a:gd name="T14" fmla="*/ 5 w 32"/>
                <a:gd name="T15" fmla="*/ 23 h 36"/>
                <a:gd name="T16" fmla="*/ 9 w 32"/>
                <a:gd name="T17" fmla="*/ 23 h 36"/>
                <a:gd name="T18" fmla="*/ 12 w 32"/>
                <a:gd name="T19" fmla="*/ 27 h 36"/>
                <a:gd name="T20" fmla="*/ 19 w 32"/>
                <a:gd name="T21" fmla="*/ 36 h 36"/>
                <a:gd name="T22" fmla="*/ 32 w 32"/>
                <a:gd name="T23" fmla="*/ 27 h 36"/>
                <a:gd name="T24" fmla="*/ 28 w 32"/>
                <a:gd name="T25" fmla="*/ 20 h 36"/>
                <a:gd name="T26" fmla="*/ 32 w 32"/>
                <a:gd name="T27" fmla="*/ 18 h 36"/>
                <a:gd name="T28" fmla="*/ 28 w 32"/>
                <a:gd name="T29" fmla="*/ 11 h 36"/>
                <a:gd name="T30" fmla="*/ 32 w 32"/>
                <a:gd name="T31" fmla="*/ 6 h 36"/>
                <a:gd name="T32" fmla="*/ 32 w 32"/>
                <a:gd name="T33" fmla="*/ 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6"/>
                <a:gd name="T53" fmla="*/ 32 w 3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6">
                  <a:moveTo>
                    <a:pt x="32" y="2"/>
                  </a:moveTo>
                  <a:lnTo>
                    <a:pt x="23" y="0"/>
                  </a:lnTo>
                  <a:lnTo>
                    <a:pt x="12" y="2"/>
                  </a:lnTo>
                  <a:lnTo>
                    <a:pt x="7" y="9"/>
                  </a:lnTo>
                  <a:lnTo>
                    <a:pt x="14" y="9"/>
                  </a:lnTo>
                  <a:lnTo>
                    <a:pt x="12" y="13"/>
                  </a:lnTo>
                  <a:lnTo>
                    <a:pt x="0" y="13"/>
                  </a:lnTo>
                  <a:lnTo>
                    <a:pt x="5" y="23"/>
                  </a:lnTo>
                  <a:lnTo>
                    <a:pt x="9" y="23"/>
                  </a:lnTo>
                  <a:lnTo>
                    <a:pt x="12" y="27"/>
                  </a:lnTo>
                  <a:lnTo>
                    <a:pt x="19" y="36"/>
                  </a:lnTo>
                  <a:lnTo>
                    <a:pt x="32" y="27"/>
                  </a:lnTo>
                  <a:lnTo>
                    <a:pt x="28" y="20"/>
                  </a:lnTo>
                  <a:lnTo>
                    <a:pt x="32" y="18"/>
                  </a:lnTo>
                  <a:lnTo>
                    <a:pt x="28" y="11"/>
                  </a:lnTo>
                  <a:lnTo>
                    <a:pt x="32" y="6"/>
                  </a:lnTo>
                  <a:lnTo>
                    <a:pt x="32" y="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0" name="Freeform 181">
              <a:extLst>
                <a:ext uri="{FF2B5EF4-FFF2-40B4-BE49-F238E27FC236}">
                  <a16:creationId xmlns:a16="http://schemas.microsoft.com/office/drawing/2014/main" id="{14CC8296-EAB1-2462-5696-2EC384714237}"/>
                </a:ext>
              </a:extLst>
            </p:cNvPr>
            <p:cNvSpPr>
              <a:spLocks noChangeAspect="1"/>
            </p:cNvSpPr>
            <p:nvPr/>
          </p:nvSpPr>
          <p:spPr bwMode="auto">
            <a:xfrm>
              <a:off x="2646" y="1506"/>
              <a:ext cx="40" cy="21"/>
            </a:xfrm>
            <a:custGeom>
              <a:avLst/>
              <a:gdLst>
                <a:gd name="T0" fmla="*/ 3 w 40"/>
                <a:gd name="T1" fmla="*/ 0 h 21"/>
                <a:gd name="T2" fmla="*/ 0 w 40"/>
                <a:gd name="T3" fmla="*/ 5 h 21"/>
                <a:gd name="T4" fmla="*/ 7 w 40"/>
                <a:gd name="T5" fmla="*/ 14 h 21"/>
                <a:gd name="T6" fmla="*/ 21 w 40"/>
                <a:gd name="T7" fmla="*/ 14 h 21"/>
                <a:gd name="T8" fmla="*/ 17 w 40"/>
                <a:gd name="T9" fmla="*/ 19 h 21"/>
                <a:gd name="T10" fmla="*/ 35 w 40"/>
                <a:gd name="T11" fmla="*/ 21 h 21"/>
                <a:gd name="T12" fmla="*/ 37 w 40"/>
                <a:gd name="T13" fmla="*/ 12 h 21"/>
                <a:gd name="T14" fmla="*/ 40 w 40"/>
                <a:gd name="T15" fmla="*/ 0 h 21"/>
                <a:gd name="T16" fmla="*/ 21 w 40"/>
                <a:gd name="T17" fmla="*/ 2 h 21"/>
                <a:gd name="T18" fmla="*/ 19 w 40"/>
                <a:gd name="T19" fmla="*/ 7 h 21"/>
                <a:gd name="T20" fmla="*/ 7 w 40"/>
                <a:gd name="T21" fmla="*/ 5 h 21"/>
                <a:gd name="T22" fmla="*/ 3 w 40"/>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21"/>
                <a:gd name="T38" fmla="*/ 40 w 40"/>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21">
                  <a:moveTo>
                    <a:pt x="3" y="0"/>
                  </a:moveTo>
                  <a:lnTo>
                    <a:pt x="0" y="5"/>
                  </a:lnTo>
                  <a:lnTo>
                    <a:pt x="7" y="14"/>
                  </a:lnTo>
                  <a:lnTo>
                    <a:pt x="21" y="14"/>
                  </a:lnTo>
                  <a:lnTo>
                    <a:pt x="17" y="19"/>
                  </a:lnTo>
                  <a:lnTo>
                    <a:pt x="35" y="21"/>
                  </a:lnTo>
                  <a:lnTo>
                    <a:pt x="37" y="12"/>
                  </a:lnTo>
                  <a:lnTo>
                    <a:pt x="40" y="0"/>
                  </a:lnTo>
                  <a:lnTo>
                    <a:pt x="21" y="2"/>
                  </a:lnTo>
                  <a:lnTo>
                    <a:pt x="19" y="7"/>
                  </a:lnTo>
                  <a:lnTo>
                    <a:pt x="7" y="5"/>
                  </a:lnTo>
                  <a:lnTo>
                    <a:pt x="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1" name="Freeform 182">
              <a:extLst>
                <a:ext uri="{FF2B5EF4-FFF2-40B4-BE49-F238E27FC236}">
                  <a16:creationId xmlns:a16="http://schemas.microsoft.com/office/drawing/2014/main" id="{4398B660-1FFC-A1E0-11DB-74D50ADC9A33}"/>
                </a:ext>
              </a:extLst>
            </p:cNvPr>
            <p:cNvSpPr>
              <a:spLocks noChangeAspect="1"/>
            </p:cNvSpPr>
            <p:nvPr/>
          </p:nvSpPr>
          <p:spPr bwMode="auto">
            <a:xfrm>
              <a:off x="2690" y="1504"/>
              <a:ext cx="88" cy="28"/>
            </a:xfrm>
            <a:custGeom>
              <a:avLst/>
              <a:gdLst>
                <a:gd name="T0" fmla="*/ 0 w 88"/>
                <a:gd name="T1" fmla="*/ 0 h 28"/>
                <a:gd name="T2" fmla="*/ 14 w 88"/>
                <a:gd name="T3" fmla="*/ 4 h 28"/>
                <a:gd name="T4" fmla="*/ 30 w 88"/>
                <a:gd name="T5" fmla="*/ 2 h 28"/>
                <a:gd name="T6" fmla="*/ 51 w 88"/>
                <a:gd name="T7" fmla="*/ 16 h 28"/>
                <a:gd name="T8" fmla="*/ 88 w 88"/>
                <a:gd name="T9" fmla="*/ 16 h 28"/>
                <a:gd name="T10" fmla="*/ 83 w 88"/>
                <a:gd name="T11" fmla="*/ 28 h 28"/>
                <a:gd name="T12" fmla="*/ 49 w 88"/>
                <a:gd name="T13" fmla="*/ 25 h 28"/>
                <a:gd name="T14" fmla="*/ 30 w 88"/>
                <a:gd name="T15" fmla="*/ 23 h 28"/>
                <a:gd name="T16" fmla="*/ 19 w 88"/>
                <a:gd name="T17" fmla="*/ 21 h 28"/>
                <a:gd name="T18" fmla="*/ 12 w 88"/>
                <a:gd name="T19" fmla="*/ 9 h 28"/>
                <a:gd name="T20" fmla="*/ 0 w 88"/>
                <a:gd name="T21" fmla="*/ 7 h 28"/>
                <a:gd name="T22" fmla="*/ 0 w 8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28"/>
                <a:gd name="T38" fmla="*/ 88 w 8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28">
                  <a:moveTo>
                    <a:pt x="0" y="0"/>
                  </a:moveTo>
                  <a:lnTo>
                    <a:pt x="14" y="4"/>
                  </a:lnTo>
                  <a:lnTo>
                    <a:pt x="30" y="2"/>
                  </a:lnTo>
                  <a:lnTo>
                    <a:pt x="51" y="16"/>
                  </a:lnTo>
                  <a:lnTo>
                    <a:pt x="88" y="16"/>
                  </a:lnTo>
                  <a:lnTo>
                    <a:pt x="83" y="28"/>
                  </a:lnTo>
                  <a:lnTo>
                    <a:pt x="49" y="25"/>
                  </a:lnTo>
                  <a:lnTo>
                    <a:pt x="30" y="23"/>
                  </a:lnTo>
                  <a:lnTo>
                    <a:pt x="19" y="21"/>
                  </a:lnTo>
                  <a:lnTo>
                    <a:pt x="12" y="9"/>
                  </a:lnTo>
                  <a:lnTo>
                    <a:pt x="0" y="7"/>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2" name="Freeform 183">
              <a:extLst>
                <a:ext uri="{FF2B5EF4-FFF2-40B4-BE49-F238E27FC236}">
                  <a16:creationId xmlns:a16="http://schemas.microsoft.com/office/drawing/2014/main" id="{9072FBAE-79A8-BA39-05F8-E8021535B632}"/>
                </a:ext>
              </a:extLst>
            </p:cNvPr>
            <p:cNvSpPr>
              <a:spLocks noChangeAspect="1"/>
            </p:cNvSpPr>
            <p:nvPr/>
          </p:nvSpPr>
          <p:spPr bwMode="auto">
            <a:xfrm>
              <a:off x="2686" y="1476"/>
              <a:ext cx="20" cy="23"/>
            </a:xfrm>
            <a:custGeom>
              <a:avLst/>
              <a:gdLst>
                <a:gd name="T0" fmla="*/ 18 w 20"/>
                <a:gd name="T1" fmla="*/ 23 h 23"/>
                <a:gd name="T2" fmla="*/ 20 w 20"/>
                <a:gd name="T3" fmla="*/ 19 h 23"/>
                <a:gd name="T4" fmla="*/ 18 w 20"/>
                <a:gd name="T5" fmla="*/ 9 h 23"/>
                <a:gd name="T6" fmla="*/ 11 w 20"/>
                <a:gd name="T7" fmla="*/ 5 h 23"/>
                <a:gd name="T8" fmla="*/ 9 w 20"/>
                <a:gd name="T9" fmla="*/ 0 h 23"/>
                <a:gd name="T10" fmla="*/ 0 w 20"/>
                <a:gd name="T11" fmla="*/ 0 h 23"/>
                <a:gd name="T12" fmla="*/ 0 w 20"/>
                <a:gd name="T13" fmla="*/ 14 h 23"/>
                <a:gd name="T14" fmla="*/ 9 w 20"/>
                <a:gd name="T15" fmla="*/ 23 h 23"/>
                <a:gd name="T16" fmla="*/ 18 w 20"/>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18" y="23"/>
                  </a:moveTo>
                  <a:lnTo>
                    <a:pt x="20" y="19"/>
                  </a:lnTo>
                  <a:lnTo>
                    <a:pt x="18" y="9"/>
                  </a:lnTo>
                  <a:lnTo>
                    <a:pt x="11" y="5"/>
                  </a:lnTo>
                  <a:lnTo>
                    <a:pt x="9" y="0"/>
                  </a:lnTo>
                  <a:lnTo>
                    <a:pt x="0" y="0"/>
                  </a:lnTo>
                  <a:lnTo>
                    <a:pt x="0" y="14"/>
                  </a:lnTo>
                  <a:lnTo>
                    <a:pt x="9" y="23"/>
                  </a:lnTo>
                  <a:lnTo>
                    <a:pt x="18" y="2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3" name="Freeform 184">
              <a:extLst>
                <a:ext uri="{FF2B5EF4-FFF2-40B4-BE49-F238E27FC236}">
                  <a16:creationId xmlns:a16="http://schemas.microsoft.com/office/drawing/2014/main" id="{87036301-E345-9CD3-4B10-BC51676D5E71}"/>
                </a:ext>
              </a:extLst>
            </p:cNvPr>
            <p:cNvSpPr>
              <a:spLocks noChangeAspect="1"/>
            </p:cNvSpPr>
            <p:nvPr/>
          </p:nvSpPr>
          <p:spPr bwMode="auto">
            <a:xfrm>
              <a:off x="2702" y="1614"/>
              <a:ext cx="39" cy="44"/>
            </a:xfrm>
            <a:custGeom>
              <a:avLst/>
              <a:gdLst>
                <a:gd name="T0" fmla="*/ 16 w 39"/>
                <a:gd name="T1" fmla="*/ 0 h 44"/>
                <a:gd name="T2" fmla="*/ 14 w 39"/>
                <a:gd name="T3" fmla="*/ 12 h 44"/>
                <a:gd name="T4" fmla="*/ 0 w 39"/>
                <a:gd name="T5" fmla="*/ 26 h 44"/>
                <a:gd name="T6" fmla="*/ 0 w 39"/>
                <a:gd name="T7" fmla="*/ 33 h 44"/>
                <a:gd name="T8" fmla="*/ 14 w 39"/>
                <a:gd name="T9" fmla="*/ 30 h 44"/>
                <a:gd name="T10" fmla="*/ 18 w 39"/>
                <a:gd name="T11" fmla="*/ 33 h 44"/>
                <a:gd name="T12" fmla="*/ 9 w 39"/>
                <a:gd name="T13" fmla="*/ 37 h 44"/>
                <a:gd name="T14" fmla="*/ 16 w 39"/>
                <a:gd name="T15" fmla="*/ 44 h 44"/>
                <a:gd name="T16" fmla="*/ 23 w 39"/>
                <a:gd name="T17" fmla="*/ 40 h 44"/>
                <a:gd name="T18" fmla="*/ 27 w 39"/>
                <a:gd name="T19" fmla="*/ 33 h 44"/>
                <a:gd name="T20" fmla="*/ 39 w 39"/>
                <a:gd name="T21" fmla="*/ 28 h 44"/>
                <a:gd name="T22" fmla="*/ 32 w 39"/>
                <a:gd name="T23" fmla="*/ 19 h 44"/>
                <a:gd name="T24" fmla="*/ 18 w 39"/>
                <a:gd name="T25" fmla="*/ 7 h 44"/>
                <a:gd name="T26" fmla="*/ 16 w 39"/>
                <a:gd name="T27" fmla="*/ 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44"/>
                <a:gd name="T44" fmla="*/ 39 w 39"/>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44">
                  <a:moveTo>
                    <a:pt x="16" y="0"/>
                  </a:moveTo>
                  <a:lnTo>
                    <a:pt x="14" y="12"/>
                  </a:lnTo>
                  <a:lnTo>
                    <a:pt x="0" y="26"/>
                  </a:lnTo>
                  <a:lnTo>
                    <a:pt x="0" y="33"/>
                  </a:lnTo>
                  <a:lnTo>
                    <a:pt x="14" y="30"/>
                  </a:lnTo>
                  <a:lnTo>
                    <a:pt x="18" y="33"/>
                  </a:lnTo>
                  <a:lnTo>
                    <a:pt x="9" y="37"/>
                  </a:lnTo>
                  <a:lnTo>
                    <a:pt x="16" y="44"/>
                  </a:lnTo>
                  <a:lnTo>
                    <a:pt x="23" y="40"/>
                  </a:lnTo>
                  <a:lnTo>
                    <a:pt x="27" y="33"/>
                  </a:lnTo>
                  <a:lnTo>
                    <a:pt x="39" y="28"/>
                  </a:lnTo>
                  <a:lnTo>
                    <a:pt x="32" y="19"/>
                  </a:lnTo>
                  <a:lnTo>
                    <a:pt x="18" y="7"/>
                  </a:lnTo>
                  <a:lnTo>
                    <a:pt x="1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4" name="Freeform 185">
              <a:extLst>
                <a:ext uri="{FF2B5EF4-FFF2-40B4-BE49-F238E27FC236}">
                  <a16:creationId xmlns:a16="http://schemas.microsoft.com/office/drawing/2014/main" id="{68228337-EA17-3891-8335-CA741D137B91}"/>
                </a:ext>
              </a:extLst>
            </p:cNvPr>
            <p:cNvSpPr>
              <a:spLocks noChangeAspect="1"/>
            </p:cNvSpPr>
            <p:nvPr/>
          </p:nvSpPr>
          <p:spPr bwMode="auto">
            <a:xfrm>
              <a:off x="3047" y="1614"/>
              <a:ext cx="60" cy="40"/>
            </a:xfrm>
            <a:custGeom>
              <a:avLst/>
              <a:gdLst>
                <a:gd name="T0" fmla="*/ 44 w 60"/>
                <a:gd name="T1" fmla="*/ 0 h 40"/>
                <a:gd name="T2" fmla="*/ 30 w 60"/>
                <a:gd name="T3" fmla="*/ 10 h 40"/>
                <a:gd name="T4" fmla="*/ 18 w 60"/>
                <a:gd name="T5" fmla="*/ 10 h 40"/>
                <a:gd name="T6" fmla="*/ 14 w 60"/>
                <a:gd name="T7" fmla="*/ 3 h 40"/>
                <a:gd name="T8" fmla="*/ 0 w 60"/>
                <a:gd name="T9" fmla="*/ 14 h 40"/>
                <a:gd name="T10" fmla="*/ 7 w 60"/>
                <a:gd name="T11" fmla="*/ 28 h 40"/>
                <a:gd name="T12" fmla="*/ 7 w 60"/>
                <a:gd name="T13" fmla="*/ 37 h 40"/>
                <a:gd name="T14" fmla="*/ 37 w 60"/>
                <a:gd name="T15" fmla="*/ 40 h 40"/>
                <a:gd name="T16" fmla="*/ 46 w 60"/>
                <a:gd name="T17" fmla="*/ 33 h 40"/>
                <a:gd name="T18" fmla="*/ 60 w 60"/>
                <a:gd name="T19" fmla="*/ 28 h 40"/>
                <a:gd name="T20" fmla="*/ 60 w 60"/>
                <a:gd name="T21" fmla="*/ 3 h 40"/>
                <a:gd name="T22" fmla="*/ 51 w 60"/>
                <a:gd name="T23" fmla="*/ 5 h 40"/>
                <a:gd name="T24" fmla="*/ 44 w 60"/>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40"/>
                <a:gd name="T41" fmla="*/ 60 w 6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40">
                  <a:moveTo>
                    <a:pt x="44" y="0"/>
                  </a:moveTo>
                  <a:lnTo>
                    <a:pt x="30" y="10"/>
                  </a:lnTo>
                  <a:lnTo>
                    <a:pt x="18" y="10"/>
                  </a:lnTo>
                  <a:lnTo>
                    <a:pt x="14" y="3"/>
                  </a:lnTo>
                  <a:lnTo>
                    <a:pt x="0" y="14"/>
                  </a:lnTo>
                  <a:lnTo>
                    <a:pt x="7" y="28"/>
                  </a:lnTo>
                  <a:lnTo>
                    <a:pt x="7" y="37"/>
                  </a:lnTo>
                  <a:lnTo>
                    <a:pt x="37" y="40"/>
                  </a:lnTo>
                  <a:lnTo>
                    <a:pt x="46" y="33"/>
                  </a:lnTo>
                  <a:lnTo>
                    <a:pt x="60" y="28"/>
                  </a:lnTo>
                  <a:lnTo>
                    <a:pt x="60" y="3"/>
                  </a:lnTo>
                  <a:lnTo>
                    <a:pt x="51" y="5"/>
                  </a:lnTo>
                  <a:lnTo>
                    <a:pt x="4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5" name="Freeform 187">
              <a:extLst>
                <a:ext uri="{FF2B5EF4-FFF2-40B4-BE49-F238E27FC236}">
                  <a16:creationId xmlns:a16="http://schemas.microsoft.com/office/drawing/2014/main" id="{4B7AA5C9-8ECB-5763-D563-D2D51F900CF6}"/>
                </a:ext>
              </a:extLst>
            </p:cNvPr>
            <p:cNvSpPr>
              <a:spLocks noChangeAspect="1"/>
            </p:cNvSpPr>
            <p:nvPr/>
          </p:nvSpPr>
          <p:spPr bwMode="auto">
            <a:xfrm>
              <a:off x="3146" y="1690"/>
              <a:ext cx="41" cy="92"/>
            </a:xfrm>
            <a:custGeom>
              <a:avLst/>
              <a:gdLst>
                <a:gd name="T0" fmla="*/ 23 w 41"/>
                <a:gd name="T1" fmla="*/ 3 h 92"/>
                <a:gd name="T2" fmla="*/ 25 w 41"/>
                <a:gd name="T3" fmla="*/ 14 h 92"/>
                <a:gd name="T4" fmla="*/ 16 w 41"/>
                <a:gd name="T5" fmla="*/ 23 h 92"/>
                <a:gd name="T6" fmla="*/ 25 w 41"/>
                <a:gd name="T7" fmla="*/ 23 h 92"/>
                <a:gd name="T8" fmla="*/ 28 w 41"/>
                <a:gd name="T9" fmla="*/ 30 h 92"/>
                <a:gd name="T10" fmla="*/ 23 w 41"/>
                <a:gd name="T11" fmla="*/ 37 h 92"/>
                <a:gd name="T12" fmla="*/ 32 w 41"/>
                <a:gd name="T13" fmla="*/ 44 h 92"/>
                <a:gd name="T14" fmla="*/ 35 w 41"/>
                <a:gd name="T15" fmla="*/ 58 h 92"/>
                <a:gd name="T16" fmla="*/ 41 w 41"/>
                <a:gd name="T17" fmla="*/ 65 h 92"/>
                <a:gd name="T18" fmla="*/ 41 w 41"/>
                <a:gd name="T19" fmla="*/ 72 h 92"/>
                <a:gd name="T20" fmla="*/ 28 w 41"/>
                <a:gd name="T21" fmla="*/ 81 h 92"/>
                <a:gd name="T22" fmla="*/ 12 w 41"/>
                <a:gd name="T23" fmla="*/ 88 h 92"/>
                <a:gd name="T24" fmla="*/ 0 w 41"/>
                <a:gd name="T25" fmla="*/ 92 h 92"/>
                <a:gd name="T26" fmla="*/ 7 w 41"/>
                <a:gd name="T27" fmla="*/ 83 h 92"/>
                <a:gd name="T28" fmla="*/ 12 w 41"/>
                <a:gd name="T29" fmla="*/ 79 h 92"/>
                <a:gd name="T30" fmla="*/ 5 w 41"/>
                <a:gd name="T31" fmla="*/ 79 h 92"/>
                <a:gd name="T32" fmla="*/ 9 w 41"/>
                <a:gd name="T33" fmla="*/ 67 h 92"/>
                <a:gd name="T34" fmla="*/ 7 w 41"/>
                <a:gd name="T35" fmla="*/ 63 h 92"/>
                <a:gd name="T36" fmla="*/ 14 w 41"/>
                <a:gd name="T37" fmla="*/ 63 h 92"/>
                <a:gd name="T38" fmla="*/ 18 w 41"/>
                <a:gd name="T39" fmla="*/ 53 h 92"/>
                <a:gd name="T40" fmla="*/ 12 w 41"/>
                <a:gd name="T41" fmla="*/ 49 h 92"/>
                <a:gd name="T42" fmla="*/ 0 w 41"/>
                <a:gd name="T43" fmla="*/ 37 h 92"/>
                <a:gd name="T44" fmla="*/ 0 w 41"/>
                <a:gd name="T45" fmla="*/ 19 h 92"/>
                <a:gd name="T46" fmla="*/ 7 w 41"/>
                <a:gd name="T47" fmla="*/ 14 h 92"/>
                <a:gd name="T48" fmla="*/ 18 w 41"/>
                <a:gd name="T49" fmla="*/ 10 h 92"/>
                <a:gd name="T50" fmla="*/ 21 w 41"/>
                <a:gd name="T51" fmla="*/ 0 h 92"/>
                <a:gd name="T52" fmla="*/ 23 w 41"/>
                <a:gd name="T53" fmla="*/ 3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92"/>
                <a:gd name="T83" fmla="*/ 41 w 41"/>
                <a:gd name="T84" fmla="*/ 92 h 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92">
                  <a:moveTo>
                    <a:pt x="23" y="3"/>
                  </a:moveTo>
                  <a:lnTo>
                    <a:pt x="25" y="14"/>
                  </a:lnTo>
                  <a:lnTo>
                    <a:pt x="16" y="23"/>
                  </a:lnTo>
                  <a:lnTo>
                    <a:pt x="25" y="23"/>
                  </a:lnTo>
                  <a:lnTo>
                    <a:pt x="28" y="30"/>
                  </a:lnTo>
                  <a:lnTo>
                    <a:pt x="23" y="37"/>
                  </a:lnTo>
                  <a:lnTo>
                    <a:pt x="32" y="44"/>
                  </a:lnTo>
                  <a:lnTo>
                    <a:pt x="35" y="58"/>
                  </a:lnTo>
                  <a:lnTo>
                    <a:pt x="41" y="65"/>
                  </a:lnTo>
                  <a:lnTo>
                    <a:pt x="41" y="72"/>
                  </a:lnTo>
                  <a:lnTo>
                    <a:pt x="28" y="81"/>
                  </a:lnTo>
                  <a:lnTo>
                    <a:pt x="12" y="88"/>
                  </a:lnTo>
                  <a:lnTo>
                    <a:pt x="0" y="92"/>
                  </a:lnTo>
                  <a:lnTo>
                    <a:pt x="7" y="83"/>
                  </a:lnTo>
                  <a:lnTo>
                    <a:pt x="12" y="79"/>
                  </a:lnTo>
                  <a:lnTo>
                    <a:pt x="5" y="79"/>
                  </a:lnTo>
                  <a:lnTo>
                    <a:pt x="9" y="67"/>
                  </a:lnTo>
                  <a:lnTo>
                    <a:pt x="7" y="63"/>
                  </a:lnTo>
                  <a:lnTo>
                    <a:pt x="14" y="63"/>
                  </a:lnTo>
                  <a:lnTo>
                    <a:pt x="18" y="53"/>
                  </a:lnTo>
                  <a:lnTo>
                    <a:pt x="12" y="49"/>
                  </a:lnTo>
                  <a:lnTo>
                    <a:pt x="0" y="37"/>
                  </a:lnTo>
                  <a:lnTo>
                    <a:pt x="0" y="19"/>
                  </a:lnTo>
                  <a:lnTo>
                    <a:pt x="7" y="14"/>
                  </a:lnTo>
                  <a:lnTo>
                    <a:pt x="18" y="10"/>
                  </a:lnTo>
                  <a:lnTo>
                    <a:pt x="21" y="0"/>
                  </a:lnTo>
                  <a:lnTo>
                    <a:pt x="23" y="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6" name="Freeform 188">
              <a:extLst>
                <a:ext uri="{FF2B5EF4-FFF2-40B4-BE49-F238E27FC236}">
                  <a16:creationId xmlns:a16="http://schemas.microsoft.com/office/drawing/2014/main" id="{D3210178-F49F-1E6A-374D-47A4C470F93A}"/>
                </a:ext>
              </a:extLst>
            </p:cNvPr>
            <p:cNvSpPr>
              <a:spLocks noChangeAspect="1"/>
            </p:cNvSpPr>
            <p:nvPr/>
          </p:nvSpPr>
          <p:spPr bwMode="auto">
            <a:xfrm>
              <a:off x="3121" y="1730"/>
              <a:ext cx="25" cy="39"/>
            </a:xfrm>
            <a:custGeom>
              <a:avLst/>
              <a:gdLst>
                <a:gd name="T0" fmla="*/ 25 w 25"/>
                <a:gd name="T1" fmla="*/ 11 h 39"/>
                <a:gd name="T2" fmla="*/ 23 w 25"/>
                <a:gd name="T3" fmla="*/ 18 h 39"/>
                <a:gd name="T4" fmla="*/ 25 w 25"/>
                <a:gd name="T5" fmla="*/ 32 h 39"/>
                <a:gd name="T6" fmla="*/ 18 w 25"/>
                <a:gd name="T7" fmla="*/ 39 h 39"/>
                <a:gd name="T8" fmla="*/ 0 w 25"/>
                <a:gd name="T9" fmla="*/ 39 h 39"/>
                <a:gd name="T10" fmla="*/ 4 w 25"/>
                <a:gd name="T11" fmla="*/ 23 h 39"/>
                <a:gd name="T12" fmla="*/ 2 w 25"/>
                <a:gd name="T13" fmla="*/ 9 h 39"/>
                <a:gd name="T14" fmla="*/ 16 w 25"/>
                <a:gd name="T15" fmla="*/ 0 h 39"/>
                <a:gd name="T16" fmla="*/ 25 w 25"/>
                <a:gd name="T17" fmla="*/ 11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9"/>
                <a:gd name="T29" fmla="*/ 25 w 2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9">
                  <a:moveTo>
                    <a:pt x="25" y="11"/>
                  </a:moveTo>
                  <a:lnTo>
                    <a:pt x="23" y="18"/>
                  </a:lnTo>
                  <a:lnTo>
                    <a:pt x="25" y="32"/>
                  </a:lnTo>
                  <a:lnTo>
                    <a:pt x="18" y="39"/>
                  </a:lnTo>
                  <a:lnTo>
                    <a:pt x="0" y="39"/>
                  </a:lnTo>
                  <a:lnTo>
                    <a:pt x="4" y="23"/>
                  </a:lnTo>
                  <a:lnTo>
                    <a:pt x="2" y="9"/>
                  </a:lnTo>
                  <a:lnTo>
                    <a:pt x="16" y="0"/>
                  </a:lnTo>
                  <a:lnTo>
                    <a:pt x="25" y="11"/>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7" name="Freeform 189">
              <a:extLst>
                <a:ext uri="{FF2B5EF4-FFF2-40B4-BE49-F238E27FC236}">
                  <a16:creationId xmlns:a16="http://schemas.microsoft.com/office/drawing/2014/main" id="{E9796E1A-C8C6-C516-AED6-59E9FBF11B2C}"/>
                </a:ext>
              </a:extLst>
            </p:cNvPr>
            <p:cNvSpPr>
              <a:spLocks noChangeAspect="1"/>
            </p:cNvSpPr>
            <p:nvPr/>
          </p:nvSpPr>
          <p:spPr bwMode="auto">
            <a:xfrm>
              <a:off x="3222" y="1833"/>
              <a:ext cx="16" cy="37"/>
            </a:xfrm>
            <a:custGeom>
              <a:avLst/>
              <a:gdLst>
                <a:gd name="T0" fmla="*/ 7 w 16"/>
                <a:gd name="T1" fmla="*/ 0 h 37"/>
                <a:gd name="T2" fmla="*/ 12 w 16"/>
                <a:gd name="T3" fmla="*/ 5 h 37"/>
                <a:gd name="T4" fmla="*/ 16 w 16"/>
                <a:gd name="T5" fmla="*/ 14 h 37"/>
                <a:gd name="T6" fmla="*/ 12 w 16"/>
                <a:gd name="T7" fmla="*/ 16 h 37"/>
                <a:gd name="T8" fmla="*/ 16 w 16"/>
                <a:gd name="T9" fmla="*/ 25 h 37"/>
                <a:gd name="T10" fmla="*/ 12 w 16"/>
                <a:gd name="T11" fmla="*/ 37 h 37"/>
                <a:gd name="T12" fmla="*/ 2 w 16"/>
                <a:gd name="T13" fmla="*/ 37 h 37"/>
                <a:gd name="T14" fmla="*/ 0 w 16"/>
                <a:gd name="T15" fmla="*/ 23 h 37"/>
                <a:gd name="T16" fmla="*/ 7 w 16"/>
                <a:gd name="T17" fmla="*/ 19 h 37"/>
                <a:gd name="T18" fmla="*/ 7 w 16"/>
                <a:gd name="T19" fmla="*/ 5 h 37"/>
                <a:gd name="T20" fmla="*/ 7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7"/>
                <a:gd name="T35" fmla="*/ 16 w 16"/>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7">
                  <a:moveTo>
                    <a:pt x="7" y="0"/>
                  </a:moveTo>
                  <a:lnTo>
                    <a:pt x="12" y="5"/>
                  </a:lnTo>
                  <a:lnTo>
                    <a:pt x="16" y="14"/>
                  </a:lnTo>
                  <a:lnTo>
                    <a:pt x="12" y="16"/>
                  </a:lnTo>
                  <a:lnTo>
                    <a:pt x="16" y="25"/>
                  </a:lnTo>
                  <a:lnTo>
                    <a:pt x="12" y="37"/>
                  </a:lnTo>
                  <a:lnTo>
                    <a:pt x="2" y="37"/>
                  </a:lnTo>
                  <a:lnTo>
                    <a:pt x="0" y="23"/>
                  </a:lnTo>
                  <a:lnTo>
                    <a:pt x="7" y="19"/>
                  </a:lnTo>
                  <a:lnTo>
                    <a:pt x="7" y="5"/>
                  </a:lnTo>
                  <a:lnTo>
                    <a:pt x="7"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8" name="Freeform 190">
              <a:extLst>
                <a:ext uri="{FF2B5EF4-FFF2-40B4-BE49-F238E27FC236}">
                  <a16:creationId xmlns:a16="http://schemas.microsoft.com/office/drawing/2014/main" id="{DCA11D9A-EE1F-6CE3-40A4-9D6E938527DC}"/>
                </a:ext>
              </a:extLst>
            </p:cNvPr>
            <p:cNvSpPr>
              <a:spLocks noChangeAspect="1"/>
            </p:cNvSpPr>
            <p:nvPr/>
          </p:nvSpPr>
          <p:spPr bwMode="auto">
            <a:xfrm>
              <a:off x="3316" y="1886"/>
              <a:ext cx="19" cy="9"/>
            </a:xfrm>
            <a:custGeom>
              <a:avLst/>
              <a:gdLst>
                <a:gd name="T0" fmla="*/ 5 w 19"/>
                <a:gd name="T1" fmla="*/ 0 h 9"/>
                <a:gd name="T2" fmla="*/ 12 w 19"/>
                <a:gd name="T3" fmla="*/ 2 h 9"/>
                <a:gd name="T4" fmla="*/ 19 w 19"/>
                <a:gd name="T5" fmla="*/ 0 h 9"/>
                <a:gd name="T6" fmla="*/ 17 w 19"/>
                <a:gd name="T7" fmla="*/ 7 h 9"/>
                <a:gd name="T8" fmla="*/ 10 w 19"/>
                <a:gd name="T9" fmla="*/ 9 h 9"/>
                <a:gd name="T10" fmla="*/ 0 w 19"/>
                <a:gd name="T11" fmla="*/ 5 h 9"/>
                <a:gd name="T12" fmla="*/ 5 w 19"/>
                <a:gd name="T13" fmla="*/ 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5" y="0"/>
                  </a:moveTo>
                  <a:lnTo>
                    <a:pt x="12" y="2"/>
                  </a:lnTo>
                  <a:lnTo>
                    <a:pt x="19" y="0"/>
                  </a:lnTo>
                  <a:lnTo>
                    <a:pt x="17" y="7"/>
                  </a:lnTo>
                  <a:lnTo>
                    <a:pt x="10" y="9"/>
                  </a:lnTo>
                  <a:lnTo>
                    <a:pt x="0" y="5"/>
                  </a:lnTo>
                  <a:lnTo>
                    <a:pt x="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09" name="Freeform 191">
              <a:extLst>
                <a:ext uri="{FF2B5EF4-FFF2-40B4-BE49-F238E27FC236}">
                  <a16:creationId xmlns:a16="http://schemas.microsoft.com/office/drawing/2014/main" id="{FD5AF4B6-F31C-CF38-7735-85739082626A}"/>
                </a:ext>
              </a:extLst>
            </p:cNvPr>
            <p:cNvSpPr>
              <a:spLocks noChangeAspect="1"/>
            </p:cNvSpPr>
            <p:nvPr/>
          </p:nvSpPr>
          <p:spPr bwMode="auto">
            <a:xfrm>
              <a:off x="3236" y="1469"/>
              <a:ext cx="78" cy="46"/>
            </a:xfrm>
            <a:custGeom>
              <a:avLst/>
              <a:gdLst>
                <a:gd name="T0" fmla="*/ 78 w 78"/>
                <a:gd name="T1" fmla="*/ 30 h 46"/>
                <a:gd name="T2" fmla="*/ 60 w 78"/>
                <a:gd name="T3" fmla="*/ 23 h 46"/>
                <a:gd name="T4" fmla="*/ 39 w 78"/>
                <a:gd name="T5" fmla="*/ 3 h 46"/>
                <a:gd name="T6" fmla="*/ 27 w 78"/>
                <a:gd name="T7" fmla="*/ 0 h 46"/>
                <a:gd name="T8" fmla="*/ 25 w 78"/>
                <a:gd name="T9" fmla="*/ 7 h 46"/>
                <a:gd name="T10" fmla="*/ 2 w 78"/>
                <a:gd name="T11" fmla="*/ 7 h 46"/>
                <a:gd name="T12" fmla="*/ 0 w 78"/>
                <a:gd name="T13" fmla="*/ 19 h 46"/>
                <a:gd name="T14" fmla="*/ 21 w 78"/>
                <a:gd name="T15" fmla="*/ 26 h 46"/>
                <a:gd name="T16" fmla="*/ 14 w 78"/>
                <a:gd name="T17" fmla="*/ 33 h 46"/>
                <a:gd name="T18" fmla="*/ 27 w 78"/>
                <a:gd name="T19" fmla="*/ 46 h 46"/>
                <a:gd name="T20" fmla="*/ 41 w 78"/>
                <a:gd name="T21" fmla="*/ 37 h 46"/>
                <a:gd name="T22" fmla="*/ 48 w 78"/>
                <a:gd name="T23" fmla="*/ 19 h 46"/>
                <a:gd name="T24" fmla="*/ 57 w 78"/>
                <a:gd name="T25" fmla="*/ 28 h 46"/>
                <a:gd name="T26" fmla="*/ 50 w 78"/>
                <a:gd name="T27" fmla="*/ 35 h 46"/>
                <a:gd name="T28" fmla="*/ 69 w 78"/>
                <a:gd name="T29" fmla="*/ 42 h 46"/>
                <a:gd name="T30" fmla="*/ 78 w 78"/>
                <a:gd name="T31" fmla="*/ 37 h 46"/>
                <a:gd name="T32" fmla="*/ 78 w 78"/>
                <a:gd name="T33" fmla="*/ 3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46"/>
                <a:gd name="T53" fmla="*/ 78 w 78"/>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46">
                  <a:moveTo>
                    <a:pt x="78" y="30"/>
                  </a:moveTo>
                  <a:lnTo>
                    <a:pt x="60" y="23"/>
                  </a:lnTo>
                  <a:lnTo>
                    <a:pt x="39" y="3"/>
                  </a:lnTo>
                  <a:lnTo>
                    <a:pt x="27" y="0"/>
                  </a:lnTo>
                  <a:lnTo>
                    <a:pt x="25" y="7"/>
                  </a:lnTo>
                  <a:lnTo>
                    <a:pt x="2" y="7"/>
                  </a:lnTo>
                  <a:lnTo>
                    <a:pt x="0" y="19"/>
                  </a:lnTo>
                  <a:lnTo>
                    <a:pt x="21" y="26"/>
                  </a:lnTo>
                  <a:lnTo>
                    <a:pt x="14" y="33"/>
                  </a:lnTo>
                  <a:lnTo>
                    <a:pt x="27" y="46"/>
                  </a:lnTo>
                  <a:lnTo>
                    <a:pt x="41" y="37"/>
                  </a:lnTo>
                  <a:lnTo>
                    <a:pt x="48" y="19"/>
                  </a:lnTo>
                  <a:lnTo>
                    <a:pt x="57" y="28"/>
                  </a:lnTo>
                  <a:lnTo>
                    <a:pt x="50" y="35"/>
                  </a:lnTo>
                  <a:lnTo>
                    <a:pt x="69" y="42"/>
                  </a:lnTo>
                  <a:lnTo>
                    <a:pt x="78" y="37"/>
                  </a:lnTo>
                  <a:lnTo>
                    <a:pt x="78" y="3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0" name="Freeform 192">
              <a:extLst>
                <a:ext uri="{FF2B5EF4-FFF2-40B4-BE49-F238E27FC236}">
                  <a16:creationId xmlns:a16="http://schemas.microsoft.com/office/drawing/2014/main" id="{4611C8A4-D662-40CE-5A65-7F1F00D27429}"/>
                </a:ext>
              </a:extLst>
            </p:cNvPr>
            <p:cNvSpPr>
              <a:spLocks noChangeAspect="1"/>
            </p:cNvSpPr>
            <p:nvPr/>
          </p:nvSpPr>
          <p:spPr bwMode="auto">
            <a:xfrm>
              <a:off x="3282" y="1469"/>
              <a:ext cx="44" cy="16"/>
            </a:xfrm>
            <a:custGeom>
              <a:avLst/>
              <a:gdLst>
                <a:gd name="T0" fmla="*/ 0 w 44"/>
                <a:gd name="T1" fmla="*/ 3 h 16"/>
                <a:gd name="T2" fmla="*/ 41 w 44"/>
                <a:gd name="T3" fmla="*/ 0 h 16"/>
                <a:gd name="T4" fmla="*/ 44 w 44"/>
                <a:gd name="T5" fmla="*/ 7 h 16"/>
                <a:gd name="T6" fmla="*/ 34 w 44"/>
                <a:gd name="T7" fmla="*/ 12 h 16"/>
                <a:gd name="T8" fmla="*/ 21 w 44"/>
                <a:gd name="T9" fmla="*/ 16 h 16"/>
                <a:gd name="T10" fmla="*/ 9 w 44"/>
                <a:gd name="T11" fmla="*/ 12 h 16"/>
                <a:gd name="T12" fmla="*/ 16 w 44"/>
                <a:gd name="T13" fmla="*/ 7 h 16"/>
                <a:gd name="T14" fmla="*/ 0 w 44"/>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6"/>
                <a:gd name="T26" fmla="*/ 44 w 4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6">
                  <a:moveTo>
                    <a:pt x="0" y="3"/>
                  </a:moveTo>
                  <a:lnTo>
                    <a:pt x="41" y="0"/>
                  </a:lnTo>
                  <a:lnTo>
                    <a:pt x="44" y="7"/>
                  </a:lnTo>
                  <a:lnTo>
                    <a:pt x="34" y="12"/>
                  </a:lnTo>
                  <a:lnTo>
                    <a:pt x="21" y="16"/>
                  </a:lnTo>
                  <a:lnTo>
                    <a:pt x="9" y="12"/>
                  </a:lnTo>
                  <a:lnTo>
                    <a:pt x="16" y="7"/>
                  </a:lnTo>
                  <a:lnTo>
                    <a:pt x="0" y="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1" name="Freeform 193">
              <a:extLst>
                <a:ext uri="{FF2B5EF4-FFF2-40B4-BE49-F238E27FC236}">
                  <a16:creationId xmlns:a16="http://schemas.microsoft.com/office/drawing/2014/main" id="{BA42B975-0231-DE55-2BFF-7BB488331DD3}"/>
                </a:ext>
              </a:extLst>
            </p:cNvPr>
            <p:cNvSpPr>
              <a:spLocks noChangeAspect="1"/>
            </p:cNvSpPr>
            <p:nvPr/>
          </p:nvSpPr>
          <p:spPr bwMode="auto">
            <a:xfrm>
              <a:off x="3452" y="1513"/>
              <a:ext cx="85" cy="69"/>
            </a:xfrm>
            <a:custGeom>
              <a:avLst/>
              <a:gdLst>
                <a:gd name="T0" fmla="*/ 85 w 85"/>
                <a:gd name="T1" fmla="*/ 0 h 69"/>
                <a:gd name="T2" fmla="*/ 72 w 85"/>
                <a:gd name="T3" fmla="*/ 0 h 69"/>
                <a:gd name="T4" fmla="*/ 60 w 85"/>
                <a:gd name="T5" fmla="*/ 7 h 69"/>
                <a:gd name="T6" fmla="*/ 35 w 85"/>
                <a:gd name="T7" fmla="*/ 14 h 69"/>
                <a:gd name="T8" fmla="*/ 14 w 85"/>
                <a:gd name="T9" fmla="*/ 21 h 69"/>
                <a:gd name="T10" fmla="*/ 7 w 85"/>
                <a:gd name="T11" fmla="*/ 37 h 69"/>
                <a:gd name="T12" fmla="*/ 0 w 85"/>
                <a:gd name="T13" fmla="*/ 58 h 69"/>
                <a:gd name="T14" fmla="*/ 14 w 85"/>
                <a:gd name="T15" fmla="*/ 69 h 69"/>
                <a:gd name="T16" fmla="*/ 30 w 85"/>
                <a:gd name="T17" fmla="*/ 65 h 69"/>
                <a:gd name="T18" fmla="*/ 21 w 85"/>
                <a:gd name="T19" fmla="*/ 55 h 69"/>
                <a:gd name="T20" fmla="*/ 32 w 85"/>
                <a:gd name="T21" fmla="*/ 30 h 69"/>
                <a:gd name="T22" fmla="*/ 55 w 85"/>
                <a:gd name="T23" fmla="*/ 19 h 69"/>
                <a:gd name="T24" fmla="*/ 85 w 85"/>
                <a:gd name="T25" fmla="*/ 9 h 69"/>
                <a:gd name="T26" fmla="*/ 85 w 85"/>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69"/>
                <a:gd name="T44" fmla="*/ 85 w 85"/>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69">
                  <a:moveTo>
                    <a:pt x="85" y="0"/>
                  </a:moveTo>
                  <a:lnTo>
                    <a:pt x="72" y="0"/>
                  </a:lnTo>
                  <a:lnTo>
                    <a:pt x="60" y="7"/>
                  </a:lnTo>
                  <a:lnTo>
                    <a:pt x="35" y="14"/>
                  </a:lnTo>
                  <a:lnTo>
                    <a:pt x="14" y="21"/>
                  </a:lnTo>
                  <a:lnTo>
                    <a:pt x="7" y="37"/>
                  </a:lnTo>
                  <a:lnTo>
                    <a:pt x="0" y="58"/>
                  </a:lnTo>
                  <a:lnTo>
                    <a:pt x="14" y="69"/>
                  </a:lnTo>
                  <a:lnTo>
                    <a:pt x="30" y="65"/>
                  </a:lnTo>
                  <a:lnTo>
                    <a:pt x="21" y="55"/>
                  </a:lnTo>
                  <a:lnTo>
                    <a:pt x="32" y="30"/>
                  </a:lnTo>
                  <a:lnTo>
                    <a:pt x="55" y="19"/>
                  </a:lnTo>
                  <a:lnTo>
                    <a:pt x="85" y="9"/>
                  </a:lnTo>
                  <a:lnTo>
                    <a:pt x="85"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2" name="Freeform 194">
              <a:extLst>
                <a:ext uri="{FF2B5EF4-FFF2-40B4-BE49-F238E27FC236}">
                  <a16:creationId xmlns:a16="http://schemas.microsoft.com/office/drawing/2014/main" id="{F8DE0694-2BD9-BD0D-7E91-A78A78D40D3E}"/>
                </a:ext>
              </a:extLst>
            </p:cNvPr>
            <p:cNvSpPr>
              <a:spLocks noChangeAspect="1"/>
            </p:cNvSpPr>
            <p:nvPr/>
          </p:nvSpPr>
          <p:spPr bwMode="auto">
            <a:xfrm>
              <a:off x="3420" y="1460"/>
              <a:ext cx="51" cy="21"/>
            </a:xfrm>
            <a:custGeom>
              <a:avLst/>
              <a:gdLst>
                <a:gd name="T0" fmla="*/ 44 w 51"/>
                <a:gd name="T1" fmla="*/ 12 h 21"/>
                <a:gd name="T2" fmla="*/ 51 w 51"/>
                <a:gd name="T3" fmla="*/ 19 h 21"/>
                <a:gd name="T4" fmla="*/ 32 w 51"/>
                <a:gd name="T5" fmla="*/ 21 h 21"/>
                <a:gd name="T6" fmla="*/ 16 w 51"/>
                <a:gd name="T7" fmla="*/ 7 h 21"/>
                <a:gd name="T8" fmla="*/ 0 w 51"/>
                <a:gd name="T9" fmla="*/ 12 h 21"/>
                <a:gd name="T10" fmla="*/ 5 w 51"/>
                <a:gd name="T11" fmla="*/ 5 h 21"/>
                <a:gd name="T12" fmla="*/ 21 w 51"/>
                <a:gd name="T13" fmla="*/ 0 h 21"/>
                <a:gd name="T14" fmla="*/ 37 w 51"/>
                <a:gd name="T15" fmla="*/ 9 h 21"/>
                <a:gd name="T16" fmla="*/ 44 w 51"/>
                <a:gd name="T17" fmla="*/ 12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1"/>
                <a:gd name="T29" fmla="*/ 51 w 51"/>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1">
                  <a:moveTo>
                    <a:pt x="44" y="12"/>
                  </a:moveTo>
                  <a:lnTo>
                    <a:pt x="51" y="19"/>
                  </a:lnTo>
                  <a:lnTo>
                    <a:pt x="32" y="21"/>
                  </a:lnTo>
                  <a:lnTo>
                    <a:pt x="16" y="7"/>
                  </a:lnTo>
                  <a:lnTo>
                    <a:pt x="0" y="12"/>
                  </a:lnTo>
                  <a:lnTo>
                    <a:pt x="5" y="5"/>
                  </a:lnTo>
                  <a:lnTo>
                    <a:pt x="21" y="0"/>
                  </a:lnTo>
                  <a:lnTo>
                    <a:pt x="37" y="9"/>
                  </a:lnTo>
                  <a:lnTo>
                    <a:pt x="44" y="1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3" name="Freeform 195">
              <a:extLst>
                <a:ext uri="{FF2B5EF4-FFF2-40B4-BE49-F238E27FC236}">
                  <a16:creationId xmlns:a16="http://schemas.microsoft.com/office/drawing/2014/main" id="{9BEF9305-9E3A-1E34-6E59-F8ACD1279FCF}"/>
                </a:ext>
              </a:extLst>
            </p:cNvPr>
            <p:cNvSpPr>
              <a:spLocks noChangeAspect="1"/>
            </p:cNvSpPr>
            <p:nvPr/>
          </p:nvSpPr>
          <p:spPr bwMode="auto">
            <a:xfrm>
              <a:off x="3892" y="1532"/>
              <a:ext cx="81" cy="20"/>
            </a:xfrm>
            <a:custGeom>
              <a:avLst/>
              <a:gdLst>
                <a:gd name="T0" fmla="*/ 81 w 81"/>
                <a:gd name="T1" fmla="*/ 20 h 20"/>
                <a:gd name="T2" fmla="*/ 76 w 81"/>
                <a:gd name="T3" fmla="*/ 11 h 20"/>
                <a:gd name="T4" fmla="*/ 28 w 81"/>
                <a:gd name="T5" fmla="*/ 2 h 20"/>
                <a:gd name="T6" fmla="*/ 21 w 81"/>
                <a:gd name="T7" fmla="*/ 9 h 20"/>
                <a:gd name="T8" fmla="*/ 2 w 81"/>
                <a:gd name="T9" fmla="*/ 0 h 20"/>
                <a:gd name="T10" fmla="*/ 0 w 81"/>
                <a:gd name="T11" fmla="*/ 13 h 20"/>
                <a:gd name="T12" fmla="*/ 30 w 81"/>
                <a:gd name="T13" fmla="*/ 20 h 20"/>
                <a:gd name="T14" fmla="*/ 44 w 81"/>
                <a:gd name="T15" fmla="*/ 13 h 20"/>
                <a:gd name="T16" fmla="*/ 81 w 81"/>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20"/>
                <a:gd name="T29" fmla="*/ 81 w 8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20">
                  <a:moveTo>
                    <a:pt x="81" y="20"/>
                  </a:moveTo>
                  <a:lnTo>
                    <a:pt x="76" y="11"/>
                  </a:lnTo>
                  <a:lnTo>
                    <a:pt x="28" y="2"/>
                  </a:lnTo>
                  <a:lnTo>
                    <a:pt x="21" y="9"/>
                  </a:lnTo>
                  <a:lnTo>
                    <a:pt x="2" y="0"/>
                  </a:lnTo>
                  <a:lnTo>
                    <a:pt x="0" y="13"/>
                  </a:lnTo>
                  <a:lnTo>
                    <a:pt x="30" y="20"/>
                  </a:lnTo>
                  <a:lnTo>
                    <a:pt x="44" y="13"/>
                  </a:lnTo>
                  <a:lnTo>
                    <a:pt x="81" y="2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4" name="Freeform 196">
              <a:extLst>
                <a:ext uri="{FF2B5EF4-FFF2-40B4-BE49-F238E27FC236}">
                  <a16:creationId xmlns:a16="http://schemas.microsoft.com/office/drawing/2014/main" id="{1837257C-E25A-7A19-1FF0-EE712A75E8CC}"/>
                </a:ext>
              </a:extLst>
            </p:cNvPr>
            <p:cNvSpPr>
              <a:spLocks noChangeAspect="1"/>
            </p:cNvSpPr>
            <p:nvPr/>
          </p:nvSpPr>
          <p:spPr bwMode="auto">
            <a:xfrm>
              <a:off x="3634" y="1462"/>
              <a:ext cx="78" cy="51"/>
            </a:xfrm>
            <a:custGeom>
              <a:avLst/>
              <a:gdLst>
                <a:gd name="T0" fmla="*/ 21 w 78"/>
                <a:gd name="T1" fmla="*/ 0 h 51"/>
                <a:gd name="T2" fmla="*/ 71 w 78"/>
                <a:gd name="T3" fmla="*/ 14 h 51"/>
                <a:gd name="T4" fmla="*/ 78 w 78"/>
                <a:gd name="T5" fmla="*/ 44 h 51"/>
                <a:gd name="T6" fmla="*/ 55 w 78"/>
                <a:gd name="T7" fmla="*/ 30 h 51"/>
                <a:gd name="T8" fmla="*/ 46 w 78"/>
                <a:gd name="T9" fmla="*/ 51 h 51"/>
                <a:gd name="T10" fmla="*/ 0 w 78"/>
                <a:gd name="T11" fmla="*/ 19 h 51"/>
                <a:gd name="T12" fmla="*/ 30 w 78"/>
                <a:gd name="T13" fmla="*/ 23 h 51"/>
                <a:gd name="T14" fmla="*/ 21 w 78"/>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51"/>
                <a:gd name="T26" fmla="*/ 78 w 7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51">
                  <a:moveTo>
                    <a:pt x="21" y="0"/>
                  </a:moveTo>
                  <a:lnTo>
                    <a:pt x="71" y="14"/>
                  </a:lnTo>
                  <a:lnTo>
                    <a:pt x="78" y="44"/>
                  </a:lnTo>
                  <a:lnTo>
                    <a:pt x="55" y="30"/>
                  </a:lnTo>
                  <a:lnTo>
                    <a:pt x="46" y="51"/>
                  </a:lnTo>
                  <a:lnTo>
                    <a:pt x="0" y="19"/>
                  </a:lnTo>
                  <a:lnTo>
                    <a:pt x="30" y="23"/>
                  </a:lnTo>
                  <a:lnTo>
                    <a:pt x="21"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5" name="Freeform 197">
              <a:extLst>
                <a:ext uri="{FF2B5EF4-FFF2-40B4-BE49-F238E27FC236}">
                  <a16:creationId xmlns:a16="http://schemas.microsoft.com/office/drawing/2014/main" id="{6DD8E547-DDCF-33F4-E4DE-671DDE0D2D49}"/>
                </a:ext>
              </a:extLst>
            </p:cNvPr>
            <p:cNvSpPr>
              <a:spLocks noChangeAspect="1"/>
            </p:cNvSpPr>
            <p:nvPr/>
          </p:nvSpPr>
          <p:spPr bwMode="auto">
            <a:xfrm>
              <a:off x="3061" y="1875"/>
              <a:ext cx="421" cy="550"/>
            </a:xfrm>
            <a:custGeom>
              <a:avLst/>
              <a:gdLst>
                <a:gd name="T0" fmla="*/ 260 w 421"/>
                <a:gd name="T1" fmla="*/ 41 h 550"/>
                <a:gd name="T2" fmla="*/ 228 w 421"/>
                <a:gd name="T3" fmla="*/ 48 h 550"/>
                <a:gd name="T4" fmla="*/ 196 w 421"/>
                <a:gd name="T5" fmla="*/ 36 h 550"/>
                <a:gd name="T6" fmla="*/ 179 w 421"/>
                <a:gd name="T7" fmla="*/ 4 h 550"/>
                <a:gd name="T8" fmla="*/ 140 w 421"/>
                <a:gd name="T9" fmla="*/ 4 h 550"/>
                <a:gd name="T10" fmla="*/ 99 w 421"/>
                <a:gd name="T11" fmla="*/ 16 h 550"/>
                <a:gd name="T12" fmla="*/ 55 w 421"/>
                <a:gd name="T13" fmla="*/ 34 h 550"/>
                <a:gd name="T14" fmla="*/ 34 w 421"/>
                <a:gd name="T15" fmla="*/ 66 h 550"/>
                <a:gd name="T16" fmla="*/ 2 w 421"/>
                <a:gd name="T17" fmla="*/ 115 h 550"/>
                <a:gd name="T18" fmla="*/ 0 w 421"/>
                <a:gd name="T19" fmla="*/ 170 h 550"/>
                <a:gd name="T20" fmla="*/ 23 w 421"/>
                <a:gd name="T21" fmla="*/ 207 h 550"/>
                <a:gd name="T22" fmla="*/ 44 w 421"/>
                <a:gd name="T23" fmla="*/ 232 h 550"/>
                <a:gd name="T24" fmla="*/ 80 w 421"/>
                <a:gd name="T25" fmla="*/ 253 h 550"/>
                <a:gd name="T26" fmla="*/ 126 w 421"/>
                <a:gd name="T27" fmla="*/ 234 h 550"/>
                <a:gd name="T28" fmla="*/ 163 w 421"/>
                <a:gd name="T29" fmla="*/ 251 h 550"/>
                <a:gd name="T30" fmla="*/ 156 w 421"/>
                <a:gd name="T31" fmla="*/ 278 h 550"/>
                <a:gd name="T32" fmla="*/ 179 w 421"/>
                <a:gd name="T33" fmla="*/ 322 h 550"/>
                <a:gd name="T34" fmla="*/ 177 w 421"/>
                <a:gd name="T35" fmla="*/ 380 h 550"/>
                <a:gd name="T36" fmla="*/ 168 w 421"/>
                <a:gd name="T37" fmla="*/ 414 h 550"/>
                <a:gd name="T38" fmla="*/ 175 w 421"/>
                <a:gd name="T39" fmla="*/ 437 h 550"/>
                <a:gd name="T40" fmla="*/ 202 w 421"/>
                <a:gd name="T41" fmla="*/ 499 h 550"/>
                <a:gd name="T42" fmla="*/ 209 w 421"/>
                <a:gd name="T43" fmla="*/ 541 h 550"/>
                <a:gd name="T44" fmla="*/ 251 w 421"/>
                <a:gd name="T45" fmla="*/ 550 h 550"/>
                <a:gd name="T46" fmla="*/ 278 w 421"/>
                <a:gd name="T47" fmla="*/ 518 h 550"/>
                <a:gd name="T48" fmla="*/ 285 w 421"/>
                <a:gd name="T49" fmla="*/ 492 h 550"/>
                <a:gd name="T50" fmla="*/ 318 w 421"/>
                <a:gd name="T51" fmla="*/ 467 h 550"/>
                <a:gd name="T52" fmla="*/ 311 w 421"/>
                <a:gd name="T53" fmla="*/ 437 h 550"/>
                <a:gd name="T54" fmla="*/ 350 w 421"/>
                <a:gd name="T55" fmla="*/ 416 h 550"/>
                <a:gd name="T56" fmla="*/ 352 w 421"/>
                <a:gd name="T57" fmla="*/ 377 h 550"/>
                <a:gd name="T58" fmla="*/ 347 w 421"/>
                <a:gd name="T59" fmla="*/ 333 h 550"/>
                <a:gd name="T60" fmla="*/ 380 w 421"/>
                <a:gd name="T61" fmla="*/ 292 h 550"/>
                <a:gd name="T62" fmla="*/ 405 w 421"/>
                <a:gd name="T63" fmla="*/ 267 h 550"/>
                <a:gd name="T64" fmla="*/ 419 w 421"/>
                <a:gd name="T65" fmla="*/ 246 h 550"/>
                <a:gd name="T66" fmla="*/ 419 w 421"/>
                <a:gd name="T67" fmla="*/ 211 h 550"/>
                <a:gd name="T68" fmla="*/ 403 w 421"/>
                <a:gd name="T69" fmla="*/ 218 h 550"/>
                <a:gd name="T70" fmla="*/ 341 w 421"/>
                <a:gd name="T71" fmla="*/ 170 h 550"/>
                <a:gd name="T72" fmla="*/ 318 w 421"/>
                <a:gd name="T73" fmla="*/ 92 h 550"/>
                <a:gd name="T74" fmla="*/ 306 w 421"/>
                <a:gd name="T75" fmla="*/ 53 h 5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1"/>
                <a:gd name="T115" fmla="*/ 0 h 550"/>
                <a:gd name="T116" fmla="*/ 421 w 421"/>
                <a:gd name="T117" fmla="*/ 550 h 5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1" h="550">
                  <a:moveTo>
                    <a:pt x="306" y="53"/>
                  </a:moveTo>
                  <a:lnTo>
                    <a:pt x="260" y="41"/>
                  </a:lnTo>
                  <a:lnTo>
                    <a:pt x="235" y="39"/>
                  </a:lnTo>
                  <a:lnTo>
                    <a:pt x="228" y="48"/>
                  </a:lnTo>
                  <a:lnTo>
                    <a:pt x="212" y="48"/>
                  </a:lnTo>
                  <a:lnTo>
                    <a:pt x="196" y="36"/>
                  </a:lnTo>
                  <a:lnTo>
                    <a:pt x="173" y="32"/>
                  </a:lnTo>
                  <a:lnTo>
                    <a:pt x="179" y="4"/>
                  </a:lnTo>
                  <a:lnTo>
                    <a:pt x="156" y="0"/>
                  </a:lnTo>
                  <a:lnTo>
                    <a:pt x="140" y="4"/>
                  </a:lnTo>
                  <a:lnTo>
                    <a:pt x="122" y="4"/>
                  </a:lnTo>
                  <a:lnTo>
                    <a:pt x="99" y="16"/>
                  </a:lnTo>
                  <a:lnTo>
                    <a:pt x="69" y="18"/>
                  </a:lnTo>
                  <a:lnTo>
                    <a:pt x="55" y="34"/>
                  </a:lnTo>
                  <a:lnTo>
                    <a:pt x="41" y="43"/>
                  </a:lnTo>
                  <a:lnTo>
                    <a:pt x="34" y="66"/>
                  </a:lnTo>
                  <a:lnTo>
                    <a:pt x="21" y="80"/>
                  </a:lnTo>
                  <a:lnTo>
                    <a:pt x="2" y="115"/>
                  </a:lnTo>
                  <a:lnTo>
                    <a:pt x="7" y="140"/>
                  </a:lnTo>
                  <a:lnTo>
                    <a:pt x="0" y="170"/>
                  </a:lnTo>
                  <a:lnTo>
                    <a:pt x="4" y="195"/>
                  </a:lnTo>
                  <a:lnTo>
                    <a:pt x="23" y="207"/>
                  </a:lnTo>
                  <a:lnTo>
                    <a:pt x="30" y="228"/>
                  </a:lnTo>
                  <a:lnTo>
                    <a:pt x="44" y="232"/>
                  </a:lnTo>
                  <a:lnTo>
                    <a:pt x="53" y="246"/>
                  </a:lnTo>
                  <a:lnTo>
                    <a:pt x="80" y="253"/>
                  </a:lnTo>
                  <a:lnTo>
                    <a:pt x="117" y="248"/>
                  </a:lnTo>
                  <a:lnTo>
                    <a:pt x="126" y="234"/>
                  </a:lnTo>
                  <a:lnTo>
                    <a:pt x="143" y="251"/>
                  </a:lnTo>
                  <a:lnTo>
                    <a:pt x="163" y="251"/>
                  </a:lnTo>
                  <a:lnTo>
                    <a:pt x="170" y="260"/>
                  </a:lnTo>
                  <a:lnTo>
                    <a:pt x="156" y="278"/>
                  </a:lnTo>
                  <a:lnTo>
                    <a:pt x="156" y="301"/>
                  </a:lnTo>
                  <a:lnTo>
                    <a:pt x="179" y="322"/>
                  </a:lnTo>
                  <a:lnTo>
                    <a:pt x="182" y="352"/>
                  </a:lnTo>
                  <a:lnTo>
                    <a:pt x="177" y="380"/>
                  </a:lnTo>
                  <a:lnTo>
                    <a:pt x="175" y="398"/>
                  </a:lnTo>
                  <a:lnTo>
                    <a:pt x="168" y="414"/>
                  </a:lnTo>
                  <a:lnTo>
                    <a:pt x="175" y="423"/>
                  </a:lnTo>
                  <a:lnTo>
                    <a:pt x="175" y="437"/>
                  </a:lnTo>
                  <a:lnTo>
                    <a:pt x="191" y="449"/>
                  </a:lnTo>
                  <a:lnTo>
                    <a:pt x="202" y="499"/>
                  </a:lnTo>
                  <a:lnTo>
                    <a:pt x="209" y="506"/>
                  </a:lnTo>
                  <a:lnTo>
                    <a:pt x="209" y="541"/>
                  </a:lnTo>
                  <a:lnTo>
                    <a:pt x="216" y="550"/>
                  </a:lnTo>
                  <a:lnTo>
                    <a:pt x="251" y="550"/>
                  </a:lnTo>
                  <a:lnTo>
                    <a:pt x="272" y="538"/>
                  </a:lnTo>
                  <a:lnTo>
                    <a:pt x="278" y="518"/>
                  </a:lnTo>
                  <a:lnTo>
                    <a:pt x="285" y="513"/>
                  </a:lnTo>
                  <a:lnTo>
                    <a:pt x="285" y="492"/>
                  </a:lnTo>
                  <a:lnTo>
                    <a:pt x="301" y="485"/>
                  </a:lnTo>
                  <a:lnTo>
                    <a:pt x="318" y="467"/>
                  </a:lnTo>
                  <a:lnTo>
                    <a:pt x="318" y="451"/>
                  </a:lnTo>
                  <a:lnTo>
                    <a:pt x="311" y="437"/>
                  </a:lnTo>
                  <a:lnTo>
                    <a:pt x="320" y="428"/>
                  </a:lnTo>
                  <a:lnTo>
                    <a:pt x="350" y="416"/>
                  </a:lnTo>
                  <a:lnTo>
                    <a:pt x="354" y="400"/>
                  </a:lnTo>
                  <a:lnTo>
                    <a:pt x="352" y="377"/>
                  </a:lnTo>
                  <a:lnTo>
                    <a:pt x="347" y="370"/>
                  </a:lnTo>
                  <a:lnTo>
                    <a:pt x="347" y="333"/>
                  </a:lnTo>
                  <a:lnTo>
                    <a:pt x="359" y="310"/>
                  </a:lnTo>
                  <a:lnTo>
                    <a:pt x="380" y="292"/>
                  </a:lnTo>
                  <a:lnTo>
                    <a:pt x="394" y="285"/>
                  </a:lnTo>
                  <a:lnTo>
                    <a:pt x="405" y="267"/>
                  </a:lnTo>
                  <a:lnTo>
                    <a:pt x="407" y="257"/>
                  </a:lnTo>
                  <a:lnTo>
                    <a:pt x="419" y="246"/>
                  </a:lnTo>
                  <a:lnTo>
                    <a:pt x="421" y="228"/>
                  </a:lnTo>
                  <a:lnTo>
                    <a:pt x="419" y="211"/>
                  </a:lnTo>
                  <a:lnTo>
                    <a:pt x="410" y="211"/>
                  </a:lnTo>
                  <a:lnTo>
                    <a:pt x="403" y="218"/>
                  </a:lnTo>
                  <a:lnTo>
                    <a:pt x="380" y="216"/>
                  </a:lnTo>
                  <a:lnTo>
                    <a:pt x="341" y="170"/>
                  </a:lnTo>
                  <a:lnTo>
                    <a:pt x="336" y="145"/>
                  </a:lnTo>
                  <a:lnTo>
                    <a:pt x="318" y="92"/>
                  </a:lnTo>
                  <a:lnTo>
                    <a:pt x="308" y="59"/>
                  </a:lnTo>
                  <a:lnTo>
                    <a:pt x="306" y="53"/>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6" name="Freeform 198">
              <a:extLst>
                <a:ext uri="{FF2B5EF4-FFF2-40B4-BE49-F238E27FC236}">
                  <a16:creationId xmlns:a16="http://schemas.microsoft.com/office/drawing/2014/main" id="{7303EDA3-FCE3-4BCA-2963-F1136B04734F}"/>
                </a:ext>
              </a:extLst>
            </p:cNvPr>
            <p:cNvSpPr>
              <a:spLocks noChangeAspect="1"/>
            </p:cNvSpPr>
            <p:nvPr/>
          </p:nvSpPr>
          <p:spPr bwMode="auto">
            <a:xfrm>
              <a:off x="3427" y="2236"/>
              <a:ext cx="44" cy="97"/>
            </a:xfrm>
            <a:custGeom>
              <a:avLst/>
              <a:gdLst>
                <a:gd name="T0" fmla="*/ 32 w 44"/>
                <a:gd name="T1" fmla="*/ 2 h 97"/>
                <a:gd name="T2" fmla="*/ 25 w 44"/>
                <a:gd name="T3" fmla="*/ 23 h 97"/>
                <a:gd name="T4" fmla="*/ 5 w 44"/>
                <a:gd name="T5" fmla="*/ 37 h 97"/>
                <a:gd name="T6" fmla="*/ 0 w 44"/>
                <a:gd name="T7" fmla="*/ 74 h 97"/>
                <a:gd name="T8" fmla="*/ 5 w 44"/>
                <a:gd name="T9" fmla="*/ 97 h 97"/>
                <a:gd name="T10" fmla="*/ 25 w 44"/>
                <a:gd name="T11" fmla="*/ 97 h 97"/>
                <a:gd name="T12" fmla="*/ 37 w 44"/>
                <a:gd name="T13" fmla="*/ 53 h 97"/>
                <a:gd name="T14" fmla="*/ 44 w 44"/>
                <a:gd name="T15" fmla="*/ 25 h 97"/>
                <a:gd name="T16" fmla="*/ 39 w 44"/>
                <a:gd name="T17" fmla="*/ 0 h 97"/>
                <a:gd name="T18" fmla="*/ 32 w 44"/>
                <a:gd name="T19" fmla="*/ 2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97"/>
                <a:gd name="T32" fmla="*/ 44 w 4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97">
                  <a:moveTo>
                    <a:pt x="32" y="2"/>
                  </a:moveTo>
                  <a:lnTo>
                    <a:pt x="25" y="23"/>
                  </a:lnTo>
                  <a:lnTo>
                    <a:pt x="5" y="37"/>
                  </a:lnTo>
                  <a:lnTo>
                    <a:pt x="0" y="74"/>
                  </a:lnTo>
                  <a:lnTo>
                    <a:pt x="5" y="97"/>
                  </a:lnTo>
                  <a:lnTo>
                    <a:pt x="25" y="97"/>
                  </a:lnTo>
                  <a:lnTo>
                    <a:pt x="37" y="53"/>
                  </a:lnTo>
                  <a:lnTo>
                    <a:pt x="44" y="25"/>
                  </a:lnTo>
                  <a:lnTo>
                    <a:pt x="39" y="0"/>
                  </a:lnTo>
                  <a:lnTo>
                    <a:pt x="32" y="2"/>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7" name="Freeform 199">
              <a:extLst>
                <a:ext uri="{FF2B5EF4-FFF2-40B4-BE49-F238E27FC236}">
                  <a16:creationId xmlns:a16="http://schemas.microsoft.com/office/drawing/2014/main" id="{8522BD8D-E235-10B1-20DB-88F3F9B57510}"/>
                </a:ext>
              </a:extLst>
            </p:cNvPr>
            <p:cNvSpPr>
              <a:spLocks noChangeAspect="1"/>
            </p:cNvSpPr>
            <p:nvPr/>
          </p:nvSpPr>
          <p:spPr bwMode="auto">
            <a:xfrm>
              <a:off x="3653" y="2091"/>
              <a:ext cx="18" cy="32"/>
            </a:xfrm>
            <a:custGeom>
              <a:avLst/>
              <a:gdLst>
                <a:gd name="T0" fmla="*/ 6 w 18"/>
                <a:gd name="T1" fmla="*/ 0 h 32"/>
                <a:gd name="T2" fmla="*/ 0 w 18"/>
                <a:gd name="T3" fmla="*/ 21 h 32"/>
                <a:gd name="T4" fmla="*/ 6 w 18"/>
                <a:gd name="T5" fmla="*/ 32 h 32"/>
                <a:gd name="T6" fmla="*/ 18 w 18"/>
                <a:gd name="T7" fmla="*/ 25 h 32"/>
                <a:gd name="T8" fmla="*/ 13 w 18"/>
                <a:gd name="T9" fmla="*/ 16 h 32"/>
                <a:gd name="T10" fmla="*/ 6 w 18"/>
                <a:gd name="T11" fmla="*/ 0 h 32"/>
                <a:gd name="T12" fmla="*/ 0 60000 65536"/>
                <a:gd name="T13" fmla="*/ 0 60000 65536"/>
                <a:gd name="T14" fmla="*/ 0 60000 65536"/>
                <a:gd name="T15" fmla="*/ 0 60000 65536"/>
                <a:gd name="T16" fmla="*/ 0 60000 65536"/>
                <a:gd name="T17" fmla="*/ 0 60000 65536"/>
                <a:gd name="T18" fmla="*/ 0 w 18"/>
                <a:gd name="T19" fmla="*/ 0 h 32"/>
                <a:gd name="T20" fmla="*/ 18 w 1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8" h="32">
                  <a:moveTo>
                    <a:pt x="6" y="0"/>
                  </a:moveTo>
                  <a:lnTo>
                    <a:pt x="0" y="21"/>
                  </a:lnTo>
                  <a:lnTo>
                    <a:pt x="6" y="32"/>
                  </a:lnTo>
                  <a:lnTo>
                    <a:pt x="18" y="25"/>
                  </a:lnTo>
                  <a:lnTo>
                    <a:pt x="13" y="16"/>
                  </a:lnTo>
                  <a:lnTo>
                    <a:pt x="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8" name="Freeform 200">
              <a:extLst>
                <a:ext uri="{FF2B5EF4-FFF2-40B4-BE49-F238E27FC236}">
                  <a16:creationId xmlns:a16="http://schemas.microsoft.com/office/drawing/2014/main" id="{C6E143B5-F09E-479A-EB52-0A7BD6DF1A66}"/>
                </a:ext>
              </a:extLst>
            </p:cNvPr>
            <p:cNvSpPr>
              <a:spLocks noChangeAspect="1"/>
            </p:cNvSpPr>
            <p:nvPr/>
          </p:nvSpPr>
          <p:spPr bwMode="auto">
            <a:xfrm>
              <a:off x="3832" y="2116"/>
              <a:ext cx="60" cy="76"/>
            </a:xfrm>
            <a:custGeom>
              <a:avLst/>
              <a:gdLst>
                <a:gd name="T0" fmla="*/ 55 w 60"/>
                <a:gd name="T1" fmla="*/ 10 h 76"/>
                <a:gd name="T2" fmla="*/ 48 w 60"/>
                <a:gd name="T3" fmla="*/ 0 h 76"/>
                <a:gd name="T4" fmla="*/ 28 w 60"/>
                <a:gd name="T5" fmla="*/ 30 h 76"/>
                <a:gd name="T6" fmla="*/ 2 w 60"/>
                <a:gd name="T7" fmla="*/ 37 h 76"/>
                <a:gd name="T8" fmla="*/ 0 w 60"/>
                <a:gd name="T9" fmla="*/ 53 h 76"/>
                <a:gd name="T10" fmla="*/ 16 w 60"/>
                <a:gd name="T11" fmla="*/ 74 h 76"/>
                <a:gd name="T12" fmla="*/ 39 w 60"/>
                <a:gd name="T13" fmla="*/ 76 h 76"/>
                <a:gd name="T14" fmla="*/ 48 w 60"/>
                <a:gd name="T15" fmla="*/ 58 h 76"/>
                <a:gd name="T16" fmla="*/ 60 w 60"/>
                <a:gd name="T17" fmla="*/ 49 h 76"/>
                <a:gd name="T18" fmla="*/ 55 w 60"/>
                <a:gd name="T19" fmla="*/ 33 h 76"/>
                <a:gd name="T20" fmla="*/ 60 w 60"/>
                <a:gd name="T21" fmla="*/ 21 h 76"/>
                <a:gd name="T22" fmla="*/ 55 w 60"/>
                <a:gd name="T23" fmla="*/ 1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76"/>
                <a:gd name="T38" fmla="*/ 60 w 60"/>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76">
                  <a:moveTo>
                    <a:pt x="55" y="10"/>
                  </a:moveTo>
                  <a:lnTo>
                    <a:pt x="48" y="0"/>
                  </a:lnTo>
                  <a:lnTo>
                    <a:pt x="28" y="30"/>
                  </a:lnTo>
                  <a:lnTo>
                    <a:pt x="2" y="37"/>
                  </a:lnTo>
                  <a:lnTo>
                    <a:pt x="0" y="53"/>
                  </a:lnTo>
                  <a:lnTo>
                    <a:pt x="16" y="74"/>
                  </a:lnTo>
                  <a:lnTo>
                    <a:pt x="39" y="76"/>
                  </a:lnTo>
                  <a:lnTo>
                    <a:pt x="48" y="58"/>
                  </a:lnTo>
                  <a:lnTo>
                    <a:pt x="60" y="49"/>
                  </a:lnTo>
                  <a:lnTo>
                    <a:pt x="55" y="33"/>
                  </a:lnTo>
                  <a:lnTo>
                    <a:pt x="60" y="21"/>
                  </a:lnTo>
                  <a:lnTo>
                    <a:pt x="55" y="1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19" name="Freeform 201">
              <a:extLst>
                <a:ext uri="{FF2B5EF4-FFF2-40B4-BE49-F238E27FC236}">
                  <a16:creationId xmlns:a16="http://schemas.microsoft.com/office/drawing/2014/main" id="{ED4E0BC3-1CCA-97E4-A00A-CC45C0F79AFF}"/>
                </a:ext>
              </a:extLst>
            </p:cNvPr>
            <p:cNvSpPr>
              <a:spLocks noChangeAspect="1"/>
            </p:cNvSpPr>
            <p:nvPr/>
          </p:nvSpPr>
          <p:spPr bwMode="auto">
            <a:xfrm>
              <a:off x="3740" y="2123"/>
              <a:ext cx="76" cy="88"/>
            </a:xfrm>
            <a:custGeom>
              <a:avLst/>
              <a:gdLst>
                <a:gd name="T0" fmla="*/ 0 w 76"/>
                <a:gd name="T1" fmla="*/ 0 h 88"/>
                <a:gd name="T2" fmla="*/ 18 w 76"/>
                <a:gd name="T3" fmla="*/ 7 h 88"/>
                <a:gd name="T4" fmla="*/ 35 w 76"/>
                <a:gd name="T5" fmla="*/ 35 h 88"/>
                <a:gd name="T6" fmla="*/ 58 w 76"/>
                <a:gd name="T7" fmla="*/ 53 h 88"/>
                <a:gd name="T8" fmla="*/ 76 w 76"/>
                <a:gd name="T9" fmla="*/ 65 h 88"/>
                <a:gd name="T10" fmla="*/ 71 w 76"/>
                <a:gd name="T11" fmla="*/ 88 h 88"/>
                <a:gd name="T12" fmla="*/ 46 w 76"/>
                <a:gd name="T13" fmla="*/ 81 h 88"/>
                <a:gd name="T14" fmla="*/ 28 w 76"/>
                <a:gd name="T15" fmla="*/ 42 h 88"/>
                <a:gd name="T16" fmla="*/ 11 w 76"/>
                <a:gd name="T17" fmla="*/ 16 h 88"/>
                <a:gd name="T18" fmla="*/ 0 w 7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0" y="0"/>
                  </a:moveTo>
                  <a:lnTo>
                    <a:pt x="18" y="7"/>
                  </a:lnTo>
                  <a:lnTo>
                    <a:pt x="35" y="35"/>
                  </a:lnTo>
                  <a:lnTo>
                    <a:pt x="58" y="53"/>
                  </a:lnTo>
                  <a:lnTo>
                    <a:pt x="76" y="65"/>
                  </a:lnTo>
                  <a:lnTo>
                    <a:pt x="71" y="88"/>
                  </a:lnTo>
                  <a:lnTo>
                    <a:pt x="46" y="81"/>
                  </a:lnTo>
                  <a:lnTo>
                    <a:pt x="28" y="42"/>
                  </a:lnTo>
                  <a:lnTo>
                    <a:pt x="11" y="16"/>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0" name="Freeform 202">
              <a:extLst>
                <a:ext uri="{FF2B5EF4-FFF2-40B4-BE49-F238E27FC236}">
                  <a16:creationId xmlns:a16="http://schemas.microsoft.com/office/drawing/2014/main" id="{62204867-4576-40EE-3441-0844D9FA3F62}"/>
                </a:ext>
              </a:extLst>
            </p:cNvPr>
            <p:cNvSpPr>
              <a:spLocks noChangeAspect="1"/>
            </p:cNvSpPr>
            <p:nvPr/>
          </p:nvSpPr>
          <p:spPr bwMode="auto">
            <a:xfrm>
              <a:off x="3954" y="2174"/>
              <a:ext cx="200" cy="78"/>
            </a:xfrm>
            <a:custGeom>
              <a:avLst/>
              <a:gdLst>
                <a:gd name="T0" fmla="*/ 37 w 200"/>
                <a:gd name="T1" fmla="*/ 14 h 78"/>
                <a:gd name="T2" fmla="*/ 25 w 200"/>
                <a:gd name="T3" fmla="*/ 0 h 78"/>
                <a:gd name="T4" fmla="*/ 0 w 200"/>
                <a:gd name="T5" fmla="*/ 0 h 78"/>
                <a:gd name="T6" fmla="*/ 30 w 200"/>
                <a:gd name="T7" fmla="*/ 16 h 78"/>
                <a:gd name="T8" fmla="*/ 12 w 200"/>
                <a:gd name="T9" fmla="*/ 18 h 78"/>
                <a:gd name="T10" fmla="*/ 14 w 200"/>
                <a:gd name="T11" fmla="*/ 28 h 78"/>
                <a:gd name="T12" fmla="*/ 53 w 200"/>
                <a:gd name="T13" fmla="*/ 37 h 78"/>
                <a:gd name="T14" fmla="*/ 46 w 200"/>
                <a:gd name="T15" fmla="*/ 55 h 78"/>
                <a:gd name="T16" fmla="*/ 76 w 200"/>
                <a:gd name="T17" fmla="*/ 62 h 78"/>
                <a:gd name="T18" fmla="*/ 88 w 200"/>
                <a:gd name="T19" fmla="*/ 55 h 78"/>
                <a:gd name="T20" fmla="*/ 111 w 200"/>
                <a:gd name="T21" fmla="*/ 76 h 78"/>
                <a:gd name="T22" fmla="*/ 145 w 200"/>
                <a:gd name="T23" fmla="*/ 76 h 78"/>
                <a:gd name="T24" fmla="*/ 152 w 200"/>
                <a:gd name="T25" fmla="*/ 62 h 78"/>
                <a:gd name="T26" fmla="*/ 193 w 200"/>
                <a:gd name="T27" fmla="*/ 78 h 78"/>
                <a:gd name="T28" fmla="*/ 200 w 200"/>
                <a:gd name="T29" fmla="*/ 64 h 78"/>
                <a:gd name="T30" fmla="*/ 168 w 200"/>
                <a:gd name="T31" fmla="*/ 60 h 78"/>
                <a:gd name="T32" fmla="*/ 141 w 200"/>
                <a:gd name="T33" fmla="*/ 32 h 78"/>
                <a:gd name="T34" fmla="*/ 117 w 200"/>
                <a:gd name="T35" fmla="*/ 39 h 78"/>
                <a:gd name="T36" fmla="*/ 76 w 200"/>
                <a:gd name="T37" fmla="*/ 28 h 78"/>
                <a:gd name="T38" fmla="*/ 51 w 200"/>
                <a:gd name="T39" fmla="*/ 9 h 78"/>
                <a:gd name="T40" fmla="*/ 37 w 200"/>
                <a:gd name="T41" fmla="*/ 14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78"/>
                <a:gd name="T65" fmla="*/ 200 w 200"/>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78">
                  <a:moveTo>
                    <a:pt x="37" y="14"/>
                  </a:moveTo>
                  <a:lnTo>
                    <a:pt x="25" y="0"/>
                  </a:lnTo>
                  <a:lnTo>
                    <a:pt x="0" y="0"/>
                  </a:lnTo>
                  <a:lnTo>
                    <a:pt x="30" y="16"/>
                  </a:lnTo>
                  <a:lnTo>
                    <a:pt x="12" y="18"/>
                  </a:lnTo>
                  <a:lnTo>
                    <a:pt x="14" y="28"/>
                  </a:lnTo>
                  <a:lnTo>
                    <a:pt x="53" y="37"/>
                  </a:lnTo>
                  <a:lnTo>
                    <a:pt x="46" y="55"/>
                  </a:lnTo>
                  <a:lnTo>
                    <a:pt x="76" y="62"/>
                  </a:lnTo>
                  <a:lnTo>
                    <a:pt x="88" y="55"/>
                  </a:lnTo>
                  <a:lnTo>
                    <a:pt x="111" y="76"/>
                  </a:lnTo>
                  <a:lnTo>
                    <a:pt x="145" y="76"/>
                  </a:lnTo>
                  <a:lnTo>
                    <a:pt x="152" y="62"/>
                  </a:lnTo>
                  <a:lnTo>
                    <a:pt x="193" y="78"/>
                  </a:lnTo>
                  <a:lnTo>
                    <a:pt x="200" y="64"/>
                  </a:lnTo>
                  <a:lnTo>
                    <a:pt x="168" y="60"/>
                  </a:lnTo>
                  <a:lnTo>
                    <a:pt x="141" y="32"/>
                  </a:lnTo>
                  <a:lnTo>
                    <a:pt x="117" y="39"/>
                  </a:lnTo>
                  <a:lnTo>
                    <a:pt x="76" y="28"/>
                  </a:lnTo>
                  <a:lnTo>
                    <a:pt x="51" y="9"/>
                  </a:lnTo>
                  <a:lnTo>
                    <a:pt x="37" y="1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1" name="Freeform 203">
              <a:extLst>
                <a:ext uri="{FF2B5EF4-FFF2-40B4-BE49-F238E27FC236}">
                  <a16:creationId xmlns:a16="http://schemas.microsoft.com/office/drawing/2014/main" id="{A6D7B05E-FF34-689C-7F18-02EA8BC10141}"/>
                </a:ext>
              </a:extLst>
            </p:cNvPr>
            <p:cNvSpPr>
              <a:spLocks noChangeAspect="1"/>
            </p:cNvSpPr>
            <p:nvPr/>
          </p:nvSpPr>
          <p:spPr bwMode="auto">
            <a:xfrm>
              <a:off x="3839" y="2245"/>
              <a:ext cx="253" cy="217"/>
            </a:xfrm>
            <a:custGeom>
              <a:avLst/>
              <a:gdLst>
                <a:gd name="T0" fmla="*/ 189 w 253"/>
                <a:gd name="T1" fmla="*/ 0 h 217"/>
                <a:gd name="T2" fmla="*/ 180 w 253"/>
                <a:gd name="T3" fmla="*/ 23 h 217"/>
                <a:gd name="T4" fmla="*/ 180 w 253"/>
                <a:gd name="T5" fmla="*/ 46 h 217"/>
                <a:gd name="T6" fmla="*/ 159 w 253"/>
                <a:gd name="T7" fmla="*/ 42 h 217"/>
                <a:gd name="T8" fmla="*/ 152 w 253"/>
                <a:gd name="T9" fmla="*/ 10 h 217"/>
                <a:gd name="T10" fmla="*/ 124 w 253"/>
                <a:gd name="T11" fmla="*/ 0 h 217"/>
                <a:gd name="T12" fmla="*/ 108 w 253"/>
                <a:gd name="T13" fmla="*/ 10 h 217"/>
                <a:gd name="T14" fmla="*/ 101 w 253"/>
                <a:gd name="T15" fmla="*/ 28 h 217"/>
                <a:gd name="T16" fmla="*/ 87 w 253"/>
                <a:gd name="T17" fmla="*/ 19 h 217"/>
                <a:gd name="T18" fmla="*/ 74 w 253"/>
                <a:gd name="T19" fmla="*/ 39 h 217"/>
                <a:gd name="T20" fmla="*/ 55 w 253"/>
                <a:gd name="T21" fmla="*/ 44 h 217"/>
                <a:gd name="T22" fmla="*/ 53 w 253"/>
                <a:gd name="T23" fmla="*/ 60 h 217"/>
                <a:gd name="T24" fmla="*/ 7 w 253"/>
                <a:gd name="T25" fmla="*/ 79 h 217"/>
                <a:gd name="T26" fmla="*/ 0 w 253"/>
                <a:gd name="T27" fmla="*/ 118 h 217"/>
                <a:gd name="T28" fmla="*/ 14 w 253"/>
                <a:gd name="T29" fmla="*/ 155 h 217"/>
                <a:gd name="T30" fmla="*/ 0 w 253"/>
                <a:gd name="T31" fmla="*/ 164 h 217"/>
                <a:gd name="T32" fmla="*/ 11 w 253"/>
                <a:gd name="T33" fmla="*/ 178 h 217"/>
                <a:gd name="T34" fmla="*/ 46 w 253"/>
                <a:gd name="T35" fmla="*/ 180 h 217"/>
                <a:gd name="T36" fmla="*/ 78 w 253"/>
                <a:gd name="T37" fmla="*/ 159 h 217"/>
                <a:gd name="T38" fmla="*/ 106 w 253"/>
                <a:gd name="T39" fmla="*/ 155 h 217"/>
                <a:gd name="T40" fmla="*/ 129 w 253"/>
                <a:gd name="T41" fmla="*/ 182 h 217"/>
                <a:gd name="T42" fmla="*/ 140 w 253"/>
                <a:gd name="T43" fmla="*/ 168 h 217"/>
                <a:gd name="T44" fmla="*/ 147 w 253"/>
                <a:gd name="T45" fmla="*/ 198 h 217"/>
                <a:gd name="T46" fmla="*/ 163 w 253"/>
                <a:gd name="T47" fmla="*/ 208 h 217"/>
                <a:gd name="T48" fmla="*/ 182 w 253"/>
                <a:gd name="T49" fmla="*/ 203 h 217"/>
                <a:gd name="T50" fmla="*/ 198 w 253"/>
                <a:gd name="T51" fmla="*/ 217 h 217"/>
                <a:gd name="T52" fmla="*/ 228 w 253"/>
                <a:gd name="T53" fmla="*/ 185 h 217"/>
                <a:gd name="T54" fmla="*/ 239 w 253"/>
                <a:gd name="T55" fmla="*/ 145 h 217"/>
                <a:gd name="T56" fmla="*/ 253 w 253"/>
                <a:gd name="T57" fmla="*/ 141 h 217"/>
                <a:gd name="T58" fmla="*/ 246 w 253"/>
                <a:gd name="T59" fmla="*/ 111 h 217"/>
                <a:gd name="T60" fmla="*/ 232 w 253"/>
                <a:gd name="T61" fmla="*/ 88 h 217"/>
                <a:gd name="T62" fmla="*/ 221 w 253"/>
                <a:gd name="T63" fmla="*/ 62 h 217"/>
                <a:gd name="T64" fmla="*/ 205 w 253"/>
                <a:gd name="T65" fmla="*/ 58 h 217"/>
                <a:gd name="T66" fmla="*/ 196 w 253"/>
                <a:gd name="T67" fmla="*/ 19 h 217"/>
                <a:gd name="T68" fmla="*/ 189 w 253"/>
                <a:gd name="T69" fmla="*/ 0 h 2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217"/>
                <a:gd name="T107" fmla="*/ 253 w 253"/>
                <a:gd name="T108" fmla="*/ 217 h 2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217">
                  <a:moveTo>
                    <a:pt x="189" y="0"/>
                  </a:moveTo>
                  <a:lnTo>
                    <a:pt x="180" y="23"/>
                  </a:lnTo>
                  <a:lnTo>
                    <a:pt x="180" y="46"/>
                  </a:lnTo>
                  <a:lnTo>
                    <a:pt x="159" y="42"/>
                  </a:lnTo>
                  <a:lnTo>
                    <a:pt x="152" y="10"/>
                  </a:lnTo>
                  <a:lnTo>
                    <a:pt x="124" y="0"/>
                  </a:lnTo>
                  <a:lnTo>
                    <a:pt x="108" y="10"/>
                  </a:lnTo>
                  <a:lnTo>
                    <a:pt x="101" y="28"/>
                  </a:lnTo>
                  <a:lnTo>
                    <a:pt x="87" y="19"/>
                  </a:lnTo>
                  <a:lnTo>
                    <a:pt x="74" y="39"/>
                  </a:lnTo>
                  <a:lnTo>
                    <a:pt x="55" y="44"/>
                  </a:lnTo>
                  <a:lnTo>
                    <a:pt x="53" y="60"/>
                  </a:lnTo>
                  <a:lnTo>
                    <a:pt x="7" y="79"/>
                  </a:lnTo>
                  <a:lnTo>
                    <a:pt x="0" y="118"/>
                  </a:lnTo>
                  <a:lnTo>
                    <a:pt x="14" y="155"/>
                  </a:lnTo>
                  <a:lnTo>
                    <a:pt x="0" y="164"/>
                  </a:lnTo>
                  <a:lnTo>
                    <a:pt x="11" y="178"/>
                  </a:lnTo>
                  <a:lnTo>
                    <a:pt x="46" y="180"/>
                  </a:lnTo>
                  <a:lnTo>
                    <a:pt x="78" y="159"/>
                  </a:lnTo>
                  <a:lnTo>
                    <a:pt x="106" y="155"/>
                  </a:lnTo>
                  <a:lnTo>
                    <a:pt x="129" y="182"/>
                  </a:lnTo>
                  <a:lnTo>
                    <a:pt x="140" y="168"/>
                  </a:lnTo>
                  <a:lnTo>
                    <a:pt x="147" y="198"/>
                  </a:lnTo>
                  <a:lnTo>
                    <a:pt x="163" y="208"/>
                  </a:lnTo>
                  <a:lnTo>
                    <a:pt x="182" y="203"/>
                  </a:lnTo>
                  <a:lnTo>
                    <a:pt x="198" y="217"/>
                  </a:lnTo>
                  <a:lnTo>
                    <a:pt x="228" y="185"/>
                  </a:lnTo>
                  <a:lnTo>
                    <a:pt x="239" y="145"/>
                  </a:lnTo>
                  <a:lnTo>
                    <a:pt x="253" y="141"/>
                  </a:lnTo>
                  <a:lnTo>
                    <a:pt x="246" y="111"/>
                  </a:lnTo>
                  <a:lnTo>
                    <a:pt x="232" y="88"/>
                  </a:lnTo>
                  <a:lnTo>
                    <a:pt x="221" y="62"/>
                  </a:lnTo>
                  <a:lnTo>
                    <a:pt x="205" y="58"/>
                  </a:lnTo>
                  <a:lnTo>
                    <a:pt x="196" y="19"/>
                  </a:lnTo>
                  <a:lnTo>
                    <a:pt x="189"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2" name="Freeform 204">
              <a:extLst>
                <a:ext uri="{FF2B5EF4-FFF2-40B4-BE49-F238E27FC236}">
                  <a16:creationId xmlns:a16="http://schemas.microsoft.com/office/drawing/2014/main" id="{855192CC-6368-BE65-61EB-F56F1A98BD75}"/>
                </a:ext>
              </a:extLst>
            </p:cNvPr>
            <p:cNvSpPr>
              <a:spLocks noChangeAspect="1"/>
            </p:cNvSpPr>
            <p:nvPr/>
          </p:nvSpPr>
          <p:spPr bwMode="auto">
            <a:xfrm>
              <a:off x="3945" y="1870"/>
              <a:ext cx="67" cy="60"/>
            </a:xfrm>
            <a:custGeom>
              <a:avLst/>
              <a:gdLst>
                <a:gd name="T0" fmla="*/ 46 w 67"/>
                <a:gd name="T1" fmla="*/ 0 h 60"/>
                <a:gd name="T2" fmla="*/ 48 w 67"/>
                <a:gd name="T3" fmla="*/ 21 h 60"/>
                <a:gd name="T4" fmla="*/ 32 w 67"/>
                <a:gd name="T5" fmla="*/ 41 h 60"/>
                <a:gd name="T6" fmla="*/ 7 w 67"/>
                <a:gd name="T7" fmla="*/ 46 h 60"/>
                <a:gd name="T8" fmla="*/ 0 w 67"/>
                <a:gd name="T9" fmla="*/ 55 h 60"/>
                <a:gd name="T10" fmla="*/ 32 w 67"/>
                <a:gd name="T11" fmla="*/ 53 h 60"/>
                <a:gd name="T12" fmla="*/ 39 w 67"/>
                <a:gd name="T13" fmla="*/ 60 h 60"/>
                <a:gd name="T14" fmla="*/ 67 w 67"/>
                <a:gd name="T15" fmla="*/ 39 h 60"/>
                <a:gd name="T16" fmla="*/ 62 w 67"/>
                <a:gd name="T17" fmla="*/ 21 h 60"/>
                <a:gd name="T18" fmla="*/ 53 w 67"/>
                <a:gd name="T19" fmla="*/ 0 h 60"/>
                <a:gd name="T20" fmla="*/ 46 w 67"/>
                <a:gd name="T21" fmla="*/ 0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60"/>
                <a:gd name="T35" fmla="*/ 67 w 67"/>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60">
                  <a:moveTo>
                    <a:pt x="46" y="0"/>
                  </a:moveTo>
                  <a:lnTo>
                    <a:pt x="48" y="21"/>
                  </a:lnTo>
                  <a:lnTo>
                    <a:pt x="32" y="41"/>
                  </a:lnTo>
                  <a:lnTo>
                    <a:pt x="7" y="46"/>
                  </a:lnTo>
                  <a:lnTo>
                    <a:pt x="0" y="55"/>
                  </a:lnTo>
                  <a:lnTo>
                    <a:pt x="32" y="53"/>
                  </a:lnTo>
                  <a:lnTo>
                    <a:pt x="39" y="60"/>
                  </a:lnTo>
                  <a:lnTo>
                    <a:pt x="67" y="39"/>
                  </a:lnTo>
                  <a:lnTo>
                    <a:pt x="62" y="21"/>
                  </a:lnTo>
                  <a:lnTo>
                    <a:pt x="53" y="0"/>
                  </a:lnTo>
                  <a:lnTo>
                    <a:pt x="4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3" name="Freeform 205">
              <a:extLst>
                <a:ext uri="{FF2B5EF4-FFF2-40B4-BE49-F238E27FC236}">
                  <a16:creationId xmlns:a16="http://schemas.microsoft.com/office/drawing/2014/main" id="{4054C217-678A-5344-83AB-8CC918857B2A}"/>
                </a:ext>
              </a:extLst>
            </p:cNvPr>
            <p:cNvSpPr>
              <a:spLocks noChangeAspect="1"/>
            </p:cNvSpPr>
            <p:nvPr/>
          </p:nvSpPr>
          <p:spPr bwMode="auto">
            <a:xfrm>
              <a:off x="3901" y="1990"/>
              <a:ext cx="16" cy="30"/>
            </a:xfrm>
            <a:custGeom>
              <a:avLst/>
              <a:gdLst>
                <a:gd name="T0" fmla="*/ 16 w 16"/>
                <a:gd name="T1" fmla="*/ 0 h 30"/>
                <a:gd name="T2" fmla="*/ 5 w 16"/>
                <a:gd name="T3" fmla="*/ 0 h 30"/>
                <a:gd name="T4" fmla="*/ 0 w 16"/>
                <a:gd name="T5" fmla="*/ 20 h 30"/>
                <a:gd name="T6" fmla="*/ 2 w 16"/>
                <a:gd name="T7" fmla="*/ 30 h 30"/>
                <a:gd name="T8" fmla="*/ 12 w 16"/>
                <a:gd name="T9" fmla="*/ 16 h 30"/>
                <a:gd name="T10" fmla="*/ 16 w 16"/>
                <a:gd name="T11" fmla="*/ 0 h 30"/>
                <a:gd name="T12" fmla="*/ 0 60000 65536"/>
                <a:gd name="T13" fmla="*/ 0 60000 65536"/>
                <a:gd name="T14" fmla="*/ 0 60000 65536"/>
                <a:gd name="T15" fmla="*/ 0 60000 65536"/>
                <a:gd name="T16" fmla="*/ 0 60000 65536"/>
                <a:gd name="T17" fmla="*/ 0 60000 65536"/>
                <a:gd name="T18" fmla="*/ 0 w 16"/>
                <a:gd name="T19" fmla="*/ 0 h 30"/>
                <a:gd name="T20" fmla="*/ 16 w 1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6" h="30">
                  <a:moveTo>
                    <a:pt x="16" y="0"/>
                  </a:moveTo>
                  <a:lnTo>
                    <a:pt x="5" y="0"/>
                  </a:lnTo>
                  <a:lnTo>
                    <a:pt x="0" y="20"/>
                  </a:lnTo>
                  <a:lnTo>
                    <a:pt x="2" y="30"/>
                  </a:lnTo>
                  <a:lnTo>
                    <a:pt x="12" y="16"/>
                  </a:lnTo>
                  <a:lnTo>
                    <a:pt x="16"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4" name="Freeform 206">
              <a:extLst>
                <a:ext uri="{FF2B5EF4-FFF2-40B4-BE49-F238E27FC236}">
                  <a16:creationId xmlns:a16="http://schemas.microsoft.com/office/drawing/2014/main" id="{772E1B3A-858D-7009-B1E8-990C2602D00E}"/>
                </a:ext>
              </a:extLst>
            </p:cNvPr>
            <p:cNvSpPr>
              <a:spLocks noChangeAspect="1"/>
            </p:cNvSpPr>
            <p:nvPr/>
          </p:nvSpPr>
          <p:spPr bwMode="auto">
            <a:xfrm>
              <a:off x="3897" y="2038"/>
              <a:ext cx="29" cy="58"/>
            </a:xfrm>
            <a:custGeom>
              <a:avLst/>
              <a:gdLst>
                <a:gd name="T0" fmla="*/ 2 w 29"/>
                <a:gd name="T1" fmla="*/ 0 h 58"/>
                <a:gd name="T2" fmla="*/ 13 w 29"/>
                <a:gd name="T3" fmla="*/ 5 h 58"/>
                <a:gd name="T4" fmla="*/ 13 w 29"/>
                <a:gd name="T5" fmla="*/ 25 h 58"/>
                <a:gd name="T6" fmla="*/ 29 w 29"/>
                <a:gd name="T7" fmla="*/ 39 h 58"/>
                <a:gd name="T8" fmla="*/ 27 w 29"/>
                <a:gd name="T9" fmla="*/ 58 h 58"/>
                <a:gd name="T10" fmla="*/ 18 w 29"/>
                <a:gd name="T11" fmla="*/ 44 h 58"/>
                <a:gd name="T12" fmla="*/ 0 w 29"/>
                <a:gd name="T13" fmla="*/ 32 h 58"/>
                <a:gd name="T14" fmla="*/ 2 w 29"/>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58"/>
                <a:gd name="T26" fmla="*/ 29 w 2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58">
                  <a:moveTo>
                    <a:pt x="2" y="0"/>
                  </a:moveTo>
                  <a:lnTo>
                    <a:pt x="13" y="5"/>
                  </a:lnTo>
                  <a:lnTo>
                    <a:pt x="13" y="25"/>
                  </a:lnTo>
                  <a:lnTo>
                    <a:pt x="29" y="39"/>
                  </a:lnTo>
                  <a:lnTo>
                    <a:pt x="27" y="58"/>
                  </a:lnTo>
                  <a:lnTo>
                    <a:pt x="18" y="44"/>
                  </a:lnTo>
                  <a:lnTo>
                    <a:pt x="0" y="32"/>
                  </a:lnTo>
                  <a:lnTo>
                    <a:pt x="2"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5" name="Freeform 207">
              <a:extLst>
                <a:ext uri="{FF2B5EF4-FFF2-40B4-BE49-F238E27FC236}">
                  <a16:creationId xmlns:a16="http://schemas.microsoft.com/office/drawing/2014/main" id="{3BEC0E85-1AC8-BBBB-E482-8A83088C92B9}"/>
                </a:ext>
              </a:extLst>
            </p:cNvPr>
            <p:cNvSpPr>
              <a:spLocks noChangeAspect="1"/>
            </p:cNvSpPr>
            <p:nvPr/>
          </p:nvSpPr>
          <p:spPr bwMode="auto">
            <a:xfrm>
              <a:off x="3892" y="2153"/>
              <a:ext cx="41" cy="62"/>
            </a:xfrm>
            <a:custGeom>
              <a:avLst/>
              <a:gdLst>
                <a:gd name="T0" fmla="*/ 41 w 41"/>
                <a:gd name="T1" fmla="*/ 0 h 62"/>
                <a:gd name="T2" fmla="*/ 34 w 41"/>
                <a:gd name="T3" fmla="*/ 7 h 62"/>
                <a:gd name="T4" fmla="*/ 11 w 41"/>
                <a:gd name="T5" fmla="*/ 9 h 62"/>
                <a:gd name="T6" fmla="*/ 0 w 41"/>
                <a:gd name="T7" fmla="*/ 26 h 62"/>
                <a:gd name="T8" fmla="*/ 0 w 41"/>
                <a:gd name="T9" fmla="*/ 44 h 62"/>
                <a:gd name="T10" fmla="*/ 0 w 41"/>
                <a:gd name="T11" fmla="*/ 62 h 62"/>
                <a:gd name="T12" fmla="*/ 16 w 41"/>
                <a:gd name="T13" fmla="*/ 42 h 62"/>
                <a:gd name="T14" fmla="*/ 25 w 41"/>
                <a:gd name="T15" fmla="*/ 51 h 62"/>
                <a:gd name="T16" fmla="*/ 30 w 41"/>
                <a:gd name="T17" fmla="*/ 37 h 62"/>
                <a:gd name="T18" fmla="*/ 21 w 41"/>
                <a:gd name="T19" fmla="*/ 30 h 62"/>
                <a:gd name="T20" fmla="*/ 30 w 41"/>
                <a:gd name="T21" fmla="*/ 19 h 62"/>
                <a:gd name="T22" fmla="*/ 18 w 41"/>
                <a:gd name="T23" fmla="*/ 16 h 62"/>
                <a:gd name="T24" fmla="*/ 37 w 41"/>
                <a:gd name="T25" fmla="*/ 12 h 62"/>
                <a:gd name="T26" fmla="*/ 41 w 41"/>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62"/>
                <a:gd name="T44" fmla="*/ 41 w 4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62">
                  <a:moveTo>
                    <a:pt x="41" y="0"/>
                  </a:moveTo>
                  <a:lnTo>
                    <a:pt x="34" y="7"/>
                  </a:lnTo>
                  <a:lnTo>
                    <a:pt x="11" y="9"/>
                  </a:lnTo>
                  <a:lnTo>
                    <a:pt x="0" y="26"/>
                  </a:lnTo>
                  <a:lnTo>
                    <a:pt x="0" y="44"/>
                  </a:lnTo>
                  <a:lnTo>
                    <a:pt x="0" y="62"/>
                  </a:lnTo>
                  <a:lnTo>
                    <a:pt x="16" y="42"/>
                  </a:lnTo>
                  <a:lnTo>
                    <a:pt x="25" y="51"/>
                  </a:lnTo>
                  <a:lnTo>
                    <a:pt x="30" y="37"/>
                  </a:lnTo>
                  <a:lnTo>
                    <a:pt x="21" y="30"/>
                  </a:lnTo>
                  <a:lnTo>
                    <a:pt x="30" y="19"/>
                  </a:lnTo>
                  <a:lnTo>
                    <a:pt x="18" y="16"/>
                  </a:lnTo>
                  <a:lnTo>
                    <a:pt x="37" y="12"/>
                  </a:lnTo>
                  <a:lnTo>
                    <a:pt x="41"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6" name="Freeform 208">
              <a:extLst>
                <a:ext uri="{FF2B5EF4-FFF2-40B4-BE49-F238E27FC236}">
                  <a16:creationId xmlns:a16="http://schemas.microsoft.com/office/drawing/2014/main" id="{78D35FD0-3EBF-DE73-418A-041A306C9B0D}"/>
                </a:ext>
              </a:extLst>
            </p:cNvPr>
            <p:cNvSpPr>
              <a:spLocks noChangeAspect="1"/>
            </p:cNvSpPr>
            <p:nvPr/>
          </p:nvSpPr>
          <p:spPr bwMode="auto">
            <a:xfrm>
              <a:off x="3910" y="2098"/>
              <a:ext cx="35" cy="32"/>
            </a:xfrm>
            <a:custGeom>
              <a:avLst/>
              <a:gdLst>
                <a:gd name="T0" fmla="*/ 23 w 35"/>
                <a:gd name="T1" fmla="*/ 0 h 32"/>
                <a:gd name="T2" fmla="*/ 16 w 35"/>
                <a:gd name="T3" fmla="*/ 11 h 32"/>
                <a:gd name="T4" fmla="*/ 3 w 35"/>
                <a:gd name="T5" fmla="*/ 14 h 32"/>
                <a:gd name="T6" fmla="*/ 0 w 35"/>
                <a:gd name="T7" fmla="*/ 25 h 32"/>
                <a:gd name="T8" fmla="*/ 12 w 35"/>
                <a:gd name="T9" fmla="*/ 18 h 32"/>
                <a:gd name="T10" fmla="*/ 16 w 35"/>
                <a:gd name="T11" fmla="*/ 32 h 32"/>
                <a:gd name="T12" fmla="*/ 35 w 35"/>
                <a:gd name="T13" fmla="*/ 18 h 32"/>
                <a:gd name="T14" fmla="*/ 26 w 35"/>
                <a:gd name="T15" fmla="*/ 14 h 32"/>
                <a:gd name="T16" fmla="*/ 23 w 35"/>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2"/>
                <a:gd name="T29" fmla="*/ 35 w 35"/>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2">
                  <a:moveTo>
                    <a:pt x="23" y="0"/>
                  </a:moveTo>
                  <a:lnTo>
                    <a:pt x="16" y="11"/>
                  </a:lnTo>
                  <a:lnTo>
                    <a:pt x="3" y="14"/>
                  </a:lnTo>
                  <a:lnTo>
                    <a:pt x="0" y="25"/>
                  </a:lnTo>
                  <a:lnTo>
                    <a:pt x="12" y="18"/>
                  </a:lnTo>
                  <a:lnTo>
                    <a:pt x="16" y="32"/>
                  </a:lnTo>
                  <a:lnTo>
                    <a:pt x="35" y="18"/>
                  </a:lnTo>
                  <a:lnTo>
                    <a:pt x="26" y="14"/>
                  </a:lnTo>
                  <a:lnTo>
                    <a:pt x="2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7" name="Freeform 209">
              <a:extLst>
                <a:ext uri="{FF2B5EF4-FFF2-40B4-BE49-F238E27FC236}">
                  <a16:creationId xmlns:a16="http://schemas.microsoft.com/office/drawing/2014/main" id="{58CBB6D4-4322-999E-A661-454649971CC0}"/>
                </a:ext>
              </a:extLst>
            </p:cNvPr>
            <p:cNvSpPr>
              <a:spLocks noChangeAspect="1"/>
            </p:cNvSpPr>
            <p:nvPr/>
          </p:nvSpPr>
          <p:spPr bwMode="auto">
            <a:xfrm>
              <a:off x="3823" y="2211"/>
              <a:ext cx="115" cy="27"/>
            </a:xfrm>
            <a:custGeom>
              <a:avLst/>
              <a:gdLst>
                <a:gd name="T0" fmla="*/ 0 w 115"/>
                <a:gd name="T1" fmla="*/ 0 h 27"/>
                <a:gd name="T2" fmla="*/ 30 w 115"/>
                <a:gd name="T3" fmla="*/ 11 h 27"/>
                <a:gd name="T4" fmla="*/ 78 w 115"/>
                <a:gd name="T5" fmla="*/ 23 h 27"/>
                <a:gd name="T6" fmla="*/ 115 w 115"/>
                <a:gd name="T7" fmla="*/ 14 h 27"/>
                <a:gd name="T8" fmla="*/ 106 w 115"/>
                <a:gd name="T9" fmla="*/ 25 h 27"/>
                <a:gd name="T10" fmla="*/ 48 w 115"/>
                <a:gd name="T11" fmla="*/ 27 h 27"/>
                <a:gd name="T12" fmla="*/ 7 w 115"/>
                <a:gd name="T13" fmla="*/ 14 h 27"/>
                <a:gd name="T14" fmla="*/ 0 w 115"/>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27"/>
                <a:gd name="T26" fmla="*/ 115 w 115"/>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27">
                  <a:moveTo>
                    <a:pt x="0" y="0"/>
                  </a:moveTo>
                  <a:lnTo>
                    <a:pt x="30" y="11"/>
                  </a:lnTo>
                  <a:lnTo>
                    <a:pt x="78" y="23"/>
                  </a:lnTo>
                  <a:lnTo>
                    <a:pt x="115" y="14"/>
                  </a:lnTo>
                  <a:lnTo>
                    <a:pt x="106" y="25"/>
                  </a:lnTo>
                  <a:lnTo>
                    <a:pt x="48" y="27"/>
                  </a:lnTo>
                  <a:lnTo>
                    <a:pt x="7" y="14"/>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8" name="Freeform 210">
              <a:extLst>
                <a:ext uri="{FF2B5EF4-FFF2-40B4-BE49-F238E27FC236}">
                  <a16:creationId xmlns:a16="http://schemas.microsoft.com/office/drawing/2014/main" id="{0D40A565-55C6-B0DD-513C-E5DB755A9813}"/>
                </a:ext>
              </a:extLst>
            </p:cNvPr>
            <p:cNvSpPr>
              <a:spLocks noChangeAspect="1"/>
            </p:cNvSpPr>
            <p:nvPr/>
          </p:nvSpPr>
          <p:spPr bwMode="auto">
            <a:xfrm>
              <a:off x="4002" y="2466"/>
              <a:ext cx="33" cy="33"/>
            </a:xfrm>
            <a:custGeom>
              <a:avLst/>
              <a:gdLst>
                <a:gd name="T0" fmla="*/ 3 w 33"/>
                <a:gd name="T1" fmla="*/ 0 h 33"/>
                <a:gd name="T2" fmla="*/ 17 w 33"/>
                <a:gd name="T3" fmla="*/ 5 h 33"/>
                <a:gd name="T4" fmla="*/ 33 w 33"/>
                <a:gd name="T5" fmla="*/ 3 h 33"/>
                <a:gd name="T6" fmla="*/ 30 w 33"/>
                <a:gd name="T7" fmla="*/ 21 h 33"/>
                <a:gd name="T8" fmla="*/ 5 w 33"/>
                <a:gd name="T9" fmla="*/ 33 h 33"/>
                <a:gd name="T10" fmla="*/ 0 w 33"/>
                <a:gd name="T11" fmla="*/ 12 h 33"/>
                <a:gd name="T12" fmla="*/ 3 w 33"/>
                <a:gd name="T13" fmla="*/ 0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3" y="0"/>
                  </a:moveTo>
                  <a:lnTo>
                    <a:pt x="17" y="5"/>
                  </a:lnTo>
                  <a:lnTo>
                    <a:pt x="33" y="3"/>
                  </a:lnTo>
                  <a:lnTo>
                    <a:pt x="30" y="21"/>
                  </a:lnTo>
                  <a:lnTo>
                    <a:pt x="5" y="33"/>
                  </a:lnTo>
                  <a:lnTo>
                    <a:pt x="0" y="12"/>
                  </a:lnTo>
                  <a:lnTo>
                    <a:pt x="3"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29" name="Freeform 211">
              <a:extLst>
                <a:ext uri="{FF2B5EF4-FFF2-40B4-BE49-F238E27FC236}">
                  <a16:creationId xmlns:a16="http://schemas.microsoft.com/office/drawing/2014/main" id="{21262E86-1F58-FF28-14AB-8E693D9AC271}"/>
                </a:ext>
              </a:extLst>
            </p:cNvPr>
            <p:cNvSpPr>
              <a:spLocks noChangeAspect="1"/>
            </p:cNvSpPr>
            <p:nvPr/>
          </p:nvSpPr>
          <p:spPr bwMode="auto">
            <a:xfrm>
              <a:off x="4182" y="2430"/>
              <a:ext cx="39" cy="48"/>
            </a:xfrm>
            <a:custGeom>
              <a:avLst/>
              <a:gdLst>
                <a:gd name="T0" fmla="*/ 2 w 39"/>
                <a:gd name="T1" fmla="*/ 0 h 48"/>
                <a:gd name="T2" fmla="*/ 2 w 39"/>
                <a:gd name="T3" fmla="*/ 11 h 48"/>
                <a:gd name="T4" fmla="*/ 9 w 39"/>
                <a:gd name="T5" fmla="*/ 25 h 48"/>
                <a:gd name="T6" fmla="*/ 0 w 39"/>
                <a:gd name="T7" fmla="*/ 32 h 48"/>
                <a:gd name="T8" fmla="*/ 7 w 39"/>
                <a:gd name="T9" fmla="*/ 48 h 48"/>
                <a:gd name="T10" fmla="*/ 25 w 39"/>
                <a:gd name="T11" fmla="*/ 39 h 48"/>
                <a:gd name="T12" fmla="*/ 39 w 39"/>
                <a:gd name="T13" fmla="*/ 13 h 48"/>
                <a:gd name="T14" fmla="*/ 25 w 39"/>
                <a:gd name="T15" fmla="*/ 18 h 48"/>
                <a:gd name="T16" fmla="*/ 14 w 39"/>
                <a:gd name="T17" fmla="*/ 6 h 48"/>
                <a:gd name="T18" fmla="*/ 2 w 39"/>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8"/>
                <a:gd name="T32" fmla="*/ 39 w 3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8">
                  <a:moveTo>
                    <a:pt x="2" y="0"/>
                  </a:moveTo>
                  <a:lnTo>
                    <a:pt x="2" y="11"/>
                  </a:lnTo>
                  <a:lnTo>
                    <a:pt x="9" y="25"/>
                  </a:lnTo>
                  <a:lnTo>
                    <a:pt x="0" y="32"/>
                  </a:lnTo>
                  <a:lnTo>
                    <a:pt x="7" y="48"/>
                  </a:lnTo>
                  <a:lnTo>
                    <a:pt x="25" y="39"/>
                  </a:lnTo>
                  <a:lnTo>
                    <a:pt x="39" y="13"/>
                  </a:lnTo>
                  <a:lnTo>
                    <a:pt x="25" y="18"/>
                  </a:lnTo>
                  <a:lnTo>
                    <a:pt x="14" y="6"/>
                  </a:lnTo>
                  <a:lnTo>
                    <a:pt x="2"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30" name="Freeform 212">
              <a:extLst>
                <a:ext uri="{FF2B5EF4-FFF2-40B4-BE49-F238E27FC236}">
                  <a16:creationId xmlns:a16="http://schemas.microsoft.com/office/drawing/2014/main" id="{B6232A83-AFB3-51BD-655A-74A502AB1520}"/>
                </a:ext>
              </a:extLst>
            </p:cNvPr>
            <p:cNvSpPr>
              <a:spLocks noChangeAspect="1"/>
            </p:cNvSpPr>
            <p:nvPr/>
          </p:nvSpPr>
          <p:spPr bwMode="auto">
            <a:xfrm>
              <a:off x="4127" y="2476"/>
              <a:ext cx="55" cy="55"/>
            </a:xfrm>
            <a:custGeom>
              <a:avLst/>
              <a:gdLst>
                <a:gd name="T0" fmla="*/ 50 w 55"/>
                <a:gd name="T1" fmla="*/ 0 h 55"/>
                <a:gd name="T2" fmla="*/ 55 w 55"/>
                <a:gd name="T3" fmla="*/ 9 h 55"/>
                <a:gd name="T4" fmla="*/ 50 w 55"/>
                <a:gd name="T5" fmla="*/ 25 h 55"/>
                <a:gd name="T6" fmla="*/ 32 w 55"/>
                <a:gd name="T7" fmla="*/ 34 h 55"/>
                <a:gd name="T8" fmla="*/ 11 w 55"/>
                <a:gd name="T9" fmla="*/ 55 h 55"/>
                <a:gd name="T10" fmla="*/ 0 w 55"/>
                <a:gd name="T11" fmla="*/ 48 h 55"/>
                <a:gd name="T12" fmla="*/ 27 w 55"/>
                <a:gd name="T13" fmla="*/ 23 h 55"/>
                <a:gd name="T14" fmla="*/ 41 w 55"/>
                <a:gd name="T15" fmla="*/ 11 h 55"/>
                <a:gd name="T16" fmla="*/ 50 w 55"/>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5"/>
                <a:gd name="T29" fmla="*/ 55 w 55"/>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5">
                  <a:moveTo>
                    <a:pt x="50" y="0"/>
                  </a:moveTo>
                  <a:lnTo>
                    <a:pt x="55" y="9"/>
                  </a:lnTo>
                  <a:lnTo>
                    <a:pt x="50" y="25"/>
                  </a:lnTo>
                  <a:lnTo>
                    <a:pt x="32" y="34"/>
                  </a:lnTo>
                  <a:lnTo>
                    <a:pt x="11" y="55"/>
                  </a:lnTo>
                  <a:lnTo>
                    <a:pt x="0" y="48"/>
                  </a:lnTo>
                  <a:lnTo>
                    <a:pt x="27" y="23"/>
                  </a:lnTo>
                  <a:lnTo>
                    <a:pt x="41" y="11"/>
                  </a:lnTo>
                  <a:lnTo>
                    <a:pt x="5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31" name="Freeform 213">
              <a:extLst>
                <a:ext uri="{FF2B5EF4-FFF2-40B4-BE49-F238E27FC236}">
                  <a16:creationId xmlns:a16="http://schemas.microsoft.com/office/drawing/2014/main" id="{3A2E6A48-E757-3145-11CD-1DF4A09763C6}"/>
                </a:ext>
              </a:extLst>
            </p:cNvPr>
            <p:cNvSpPr>
              <a:spLocks noChangeAspect="1"/>
            </p:cNvSpPr>
            <p:nvPr/>
          </p:nvSpPr>
          <p:spPr bwMode="auto">
            <a:xfrm>
              <a:off x="3986" y="1769"/>
              <a:ext cx="35" cy="89"/>
            </a:xfrm>
            <a:custGeom>
              <a:avLst/>
              <a:gdLst>
                <a:gd name="T0" fmla="*/ 0 w 35"/>
                <a:gd name="T1" fmla="*/ 0 h 89"/>
                <a:gd name="T2" fmla="*/ 7 w 35"/>
                <a:gd name="T3" fmla="*/ 34 h 89"/>
                <a:gd name="T4" fmla="*/ 10 w 35"/>
                <a:gd name="T5" fmla="*/ 89 h 89"/>
                <a:gd name="T6" fmla="*/ 26 w 35"/>
                <a:gd name="T7" fmla="*/ 76 h 89"/>
                <a:gd name="T8" fmla="*/ 14 w 35"/>
                <a:gd name="T9" fmla="*/ 50 h 89"/>
                <a:gd name="T10" fmla="*/ 21 w 35"/>
                <a:gd name="T11" fmla="*/ 41 h 89"/>
                <a:gd name="T12" fmla="*/ 30 w 35"/>
                <a:gd name="T13" fmla="*/ 55 h 89"/>
                <a:gd name="T14" fmla="*/ 35 w 35"/>
                <a:gd name="T15" fmla="*/ 48 h 89"/>
                <a:gd name="T16" fmla="*/ 23 w 35"/>
                <a:gd name="T17" fmla="*/ 37 h 89"/>
                <a:gd name="T18" fmla="*/ 16 w 35"/>
                <a:gd name="T19" fmla="*/ 32 h 89"/>
                <a:gd name="T20" fmla="*/ 0 w 35"/>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89"/>
                <a:gd name="T35" fmla="*/ 35 w 35"/>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89">
                  <a:moveTo>
                    <a:pt x="0" y="0"/>
                  </a:moveTo>
                  <a:lnTo>
                    <a:pt x="7" y="34"/>
                  </a:lnTo>
                  <a:lnTo>
                    <a:pt x="10" y="89"/>
                  </a:lnTo>
                  <a:lnTo>
                    <a:pt x="26" y="76"/>
                  </a:lnTo>
                  <a:lnTo>
                    <a:pt x="14" y="50"/>
                  </a:lnTo>
                  <a:lnTo>
                    <a:pt x="21" y="41"/>
                  </a:lnTo>
                  <a:lnTo>
                    <a:pt x="30" y="55"/>
                  </a:lnTo>
                  <a:lnTo>
                    <a:pt x="35" y="48"/>
                  </a:lnTo>
                  <a:lnTo>
                    <a:pt x="23" y="37"/>
                  </a:lnTo>
                  <a:lnTo>
                    <a:pt x="16" y="3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32" name="Freeform 214">
              <a:extLst>
                <a:ext uri="{FF2B5EF4-FFF2-40B4-BE49-F238E27FC236}">
                  <a16:creationId xmlns:a16="http://schemas.microsoft.com/office/drawing/2014/main" id="{3162AD3F-BFC8-7CC4-2BDC-D8236CDFBBC4}"/>
                </a:ext>
              </a:extLst>
            </p:cNvPr>
            <p:cNvSpPr>
              <a:spLocks noChangeAspect="1"/>
            </p:cNvSpPr>
            <p:nvPr/>
          </p:nvSpPr>
          <p:spPr bwMode="auto">
            <a:xfrm>
              <a:off x="4005" y="1852"/>
              <a:ext cx="25" cy="25"/>
            </a:xfrm>
            <a:custGeom>
              <a:avLst/>
              <a:gdLst>
                <a:gd name="T0" fmla="*/ 0 w 25"/>
                <a:gd name="T1" fmla="*/ 4 h 25"/>
                <a:gd name="T2" fmla="*/ 18 w 25"/>
                <a:gd name="T3" fmla="*/ 0 h 25"/>
                <a:gd name="T4" fmla="*/ 25 w 25"/>
                <a:gd name="T5" fmla="*/ 4 h 25"/>
                <a:gd name="T6" fmla="*/ 9 w 25"/>
                <a:gd name="T7" fmla="*/ 25 h 25"/>
                <a:gd name="T8" fmla="*/ 2 w 25"/>
                <a:gd name="T9" fmla="*/ 13 h 25"/>
                <a:gd name="T10" fmla="*/ 0 w 25"/>
                <a:gd name="T11" fmla="*/ 4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0" y="4"/>
                  </a:moveTo>
                  <a:lnTo>
                    <a:pt x="18" y="0"/>
                  </a:lnTo>
                  <a:lnTo>
                    <a:pt x="25" y="4"/>
                  </a:lnTo>
                  <a:lnTo>
                    <a:pt x="9" y="25"/>
                  </a:lnTo>
                  <a:lnTo>
                    <a:pt x="2" y="13"/>
                  </a:lnTo>
                  <a:lnTo>
                    <a:pt x="0" y="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33" name="Freeform 215">
              <a:extLst>
                <a:ext uri="{FF2B5EF4-FFF2-40B4-BE49-F238E27FC236}">
                  <a16:creationId xmlns:a16="http://schemas.microsoft.com/office/drawing/2014/main" id="{49A03282-8B57-48E7-9B3A-932D81C62786}"/>
                </a:ext>
              </a:extLst>
            </p:cNvPr>
            <p:cNvSpPr>
              <a:spLocks noChangeAspect="1"/>
            </p:cNvSpPr>
            <p:nvPr/>
          </p:nvSpPr>
          <p:spPr bwMode="auto">
            <a:xfrm>
              <a:off x="3947" y="1930"/>
              <a:ext cx="19" cy="25"/>
            </a:xfrm>
            <a:custGeom>
              <a:avLst/>
              <a:gdLst>
                <a:gd name="T0" fmla="*/ 0 w 19"/>
                <a:gd name="T1" fmla="*/ 4 h 25"/>
                <a:gd name="T2" fmla="*/ 19 w 19"/>
                <a:gd name="T3" fmla="*/ 0 h 25"/>
                <a:gd name="T4" fmla="*/ 19 w 19"/>
                <a:gd name="T5" fmla="*/ 25 h 25"/>
                <a:gd name="T6" fmla="*/ 7 w 19"/>
                <a:gd name="T7" fmla="*/ 23 h 25"/>
                <a:gd name="T8" fmla="*/ 0 w 19"/>
                <a:gd name="T9" fmla="*/ 4 h 25"/>
                <a:gd name="T10" fmla="*/ 0 60000 65536"/>
                <a:gd name="T11" fmla="*/ 0 60000 65536"/>
                <a:gd name="T12" fmla="*/ 0 60000 65536"/>
                <a:gd name="T13" fmla="*/ 0 60000 65536"/>
                <a:gd name="T14" fmla="*/ 0 60000 65536"/>
                <a:gd name="T15" fmla="*/ 0 w 19"/>
                <a:gd name="T16" fmla="*/ 0 h 25"/>
                <a:gd name="T17" fmla="*/ 19 w 19"/>
                <a:gd name="T18" fmla="*/ 25 h 25"/>
              </a:gdLst>
              <a:ahLst/>
              <a:cxnLst>
                <a:cxn ang="T10">
                  <a:pos x="T0" y="T1"/>
                </a:cxn>
                <a:cxn ang="T11">
                  <a:pos x="T2" y="T3"/>
                </a:cxn>
                <a:cxn ang="T12">
                  <a:pos x="T4" y="T5"/>
                </a:cxn>
                <a:cxn ang="T13">
                  <a:pos x="T6" y="T7"/>
                </a:cxn>
                <a:cxn ang="T14">
                  <a:pos x="T8" y="T9"/>
                </a:cxn>
              </a:cxnLst>
              <a:rect l="T15" t="T16" r="T17" b="T18"/>
              <a:pathLst>
                <a:path w="19" h="25">
                  <a:moveTo>
                    <a:pt x="0" y="4"/>
                  </a:moveTo>
                  <a:lnTo>
                    <a:pt x="19" y="0"/>
                  </a:lnTo>
                  <a:lnTo>
                    <a:pt x="19" y="25"/>
                  </a:lnTo>
                  <a:lnTo>
                    <a:pt x="7" y="23"/>
                  </a:lnTo>
                  <a:lnTo>
                    <a:pt x="0" y="4"/>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34" name="Freeform 216">
              <a:extLst>
                <a:ext uri="{FF2B5EF4-FFF2-40B4-BE49-F238E27FC236}">
                  <a16:creationId xmlns:a16="http://schemas.microsoft.com/office/drawing/2014/main" id="{32551E35-547C-FD7D-7DDD-032D3981850E}"/>
                </a:ext>
              </a:extLst>
            </p:cNvPr>
            <p:cNvSpPr>
              <a:spLocks noChangeAspect="1"/>
            </p:cNvSpPr>
            <p:nvPr/>
          </p:nvSpPr>
          <p:spPr bwMode="auto">
            <a:xfrm>
              <a:off x="4138" y="2190"/>
              <a:ext cx="62" cy="32"/>
            </a:xfrm>
            <a:custGeom>
              <a:avLst/>
              <a:gdLst>
                <a:gd name="T0" fmla="*/ 0 w 62"/>
                <a:gd name="T1" fmla="*/ 0 h 32"/>
                <a:gd name="T2" fmla="*/ 42 w 62"/>
                <a:gd name="T3" fmla="*/ 7 h 32"/>
                <a:gd name="T4" fmla="*/ 62 w 62"/>
                <a:gd name="T5" fmla="*/ 32 h 32"/>
                <a:gd name="T6" fmla="*/ 39 w 62"/>
                <a:gd name="T7" fmla="*/ 12 h 32"/>
                <a:gd name="T8" fmla="*/ 0 w 62"/>
                <a:gd name="T9" fmla="*/ 0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0" y="0"/>
                  </a:moveTo>
                  <a:lnTo>
                    <a:pt x="42" y="7"/>
                  </a:lnTo>
                  <a:lnTo>
                    <a:pt x="62" y="32"/>
                  </a:lnTo>
                  <a:lnTo>
                    <a:pt x="39" y="1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35" name="Freeform 217">
              <a:extLst>
                <a:ext uri="{FF2B5EF4-FFF2-40B4-BE49-F238E27FC236}">
                  <a16:creationId xmlns:a16="http://schemas.microsoft.com/office/drawing/2014/main" id="{86B478F5-C49B-8C1A-EFF5-82C153728EED}"/>
                </a:ext>
              </a:extLst>
            </p:cNvPr>
            <p:cNvSpPr>
              <a:spLocks noChangeAspect="1"/>
            </p:cNvSpPr>
            <p:nvPr/>
          </p:nvSpPr>
          <p:spPr bwMode="auto">
            <a:xfrm>
              <a:off x="4152" y="2319"/>
              <a:ext cx="21" cy="21"/>
            </a:xfrm>
            <a:custGeom>
              <a:avLst/>
              <a:gdLst>
                <a:gd name="T0" fmla="*/ 0 w 21"/>
                <a:gd name="T1" fmla="*/ 0 h 21"/>
                <a:gd name="T2" fmla="*/ 16 w 21"/>
                <a:gd name="T3" fmla="*/ 21 h 21"/>
                <a:gd name="T4" fmla="*/ 21 w 21"/>
                <a:gd name="T5" fmla="*/ 12 h 21"/>
                <a:gd name="T6" fmla="*/ 0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0" y="0"/>
                  </a:moveTo>
                  <a:lnTo>
                    <a:pt x="16" y="21"/>
                  </a:lnTo>
                  <a:lnTo>
                    <a:pt x="21" y="12"/>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36" name="Freeform 218">
              <a:extLst>
                <a:ext uri="{FF2B5EF4-FFF2-40B4-BE49-F238E27FC236}">
                  <a16:creationId xmlns:a16="http://schemas.microsoft.com/office/drawing/2014/main" id="{B00DCA24-B43F-5ABE-4EC9-A11D404C186C}"/>
                </a:ext>
              </a:extLst>
            </p:cNvPr>
            <p:cNvSpPr>
              <a:spLocks noChangeAspect="1"/>
            </p:cNvSpPr>
            <p:nvPr/>
          </p:nvSpPr>
          <p:spPr bwMode="auto">
            <a:xfrm>
              <a:off x="4226" y="2291"/>
              <a:ext cx="34" cy="26"/>
            </a:xfrm>
            <a:custGeom>
              <a:avLst/>
              <a:gdLst>
                <a:gd name="T0" fmla="*/ 34 w 34"/>
                <a:gd name="T1" fmla="*/ 0 h 26"/>
                <a:gd name="T2" fmla="*/ 11 w 34"/>
                <a:gd name="T3" fmla="*/ 26 h 26"/>
                <a:gd name="T4" fmla="*/ 0 w 34"/>
                <a:gd name="T5" fmla="*/ 21 h 26"/>
                <a:gd name="T6" fmla="*/ 34 w 34"/>
                <a:gd name="T7" fmla="*/ 0 h 26"/>
                <a:gd name="T8" fmla="*/ 0 60000 65536"/>
                <a:gd name="T9" fmla="*/ 0 60000 65536"/>
                <a:gd name="T10" fmla="*/ 0 60000 65536"/>
                <a:gd name="T11" fmla="*/ 0 60000 65536"/>
                <a:gd name="T12" fmla="*/ 0 w 34"/>
                <a:gd name="T13" fmla="*/ 0 h 26"/>
                <a:gd name="T14" fmla="*/ 34 w 34"/>
                <a:gd name="T15" fmla="*/ 26 h 26"/>
              </a:gdLst>
              <a:ahLst/>
              <a:cxnLst>
                <a:cxn ang="T8">
                  <a:pos x="T0" y="T1"/>
                </a:cxn>
                <a:cxn ang="T9">
                  <a:pos x="T2" y="T3"/>
                </a:cxn>
                <a:cxn ang="T10">
                  <a:pos x="T4" y="T5"/>
                </a:cxn>
                <a:cxn ang="T11">
                  <a:pos x="T6" y="T7"/>
                </a:cxn>
              </a:cxnLst>
              <a:rect l="T12" t="T13" r="T14" b="T15"/>
              <a:pathLst>
                <a:path w="34" h="26">
                  <a:moveTo>
                    <a:pt x="34" y="0"/>
                  </a:moveTo>
                  <a:lnTo>
                    <a:pt x="11" y="26"/>
                  </a:lnTo>
                  <a:lnTo>
                    <a:pt x="0" y="21"/>
                  </a:lnTo>
                  <a:lnTo>
                    <a:pt x="34"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sp>
          <p:nvSpPr>
            <p:cNvPr id="237" name="Freeform 219">
              <a:extLst>
                <a:ext uri="{FF2B5EF4-FFF2-40B4-BE49-F238E27FC236}">
                  <a16:creationId xmlns:a16="http://schemas.microsoft.com/office/drawing/2014/main" id="{E33030A1-0029-578E-5E6F-F8356A8AC432}"/>
                </a:ext>
              </a:extLst>
            </p:cNvPr>
            <p:cNvSpPr>
              <a:spLocks noChangeAspect="1"/>
            </p:cNvSpPr>
            <p:nvPr/>
          </p:nvSpPr>
          <p:spPr bwMode="auto">
            <a:xfrm>
              <a:off x="4173" y="2273"/>
              <a:ext cx="25" cy="39"/>
            </a:xfrm>
            <a:custGeom>
              <a:avLst/>
              <a:gdLst>
                <a:gd name="T0" fmla="*/ 0 w 25"/>
                <a:gd name="T1" fmla="*/ 0 h 39"/>
                <a:gd name="T2" fmla="*/ 14 w 25"/>
                <a:gd name="T3" fmla="*/ 7 h 39"/>
                <a:gd name="T4" fmla="*/ 25 w 25"/>
                <a:gd name="T5" fmla="*/ 39 h 39"/>
                <a:gd name="T6" fmla="*/ 0 w 25"/>
                <a:gd name="T7" fmla="*/ 0 h 39"/>
                <a:gd name="T8" fmla="*/ 0 60000 65536"/>
                <a:gd name="T9" fmla="*/ 0 60000 65536"/>
                <a:gd name="T10" fmla="*/ 0 60000 65536"/>
                <a:gd name="T11" fmla="*/ 0 60000 65536"/>
                <a:gd name="T12" fmla="*/ 0 w 25"/>
                <a:gd name="T13" fmla="*/ 0 h 39"/>
                <a:gd name="T14" fmla="*/ 25 w 25"/>
                <a:gd name="T15" fmla="*/ 39 h 39"/>
              </a:gdLst>
              <a:ahLst/>
              <a:cxnLst>
                <a:cxn ang="T8">
                  <a:pos x="T0" y="T1"/>
                </a:cxn>
                <a:cxn ang="T9">
                  <a:pos x="T2" y="T3"/>
                </a:cxn>
                <a:cxn ang="T10">
                  <a:pos x="T4" y="T5"/>
                </a:cxn>
                <a:cxn ang="T11">
                  <a:pos x="T6" y="T7"/>
                </a:cxn>
              </a:cxnLst>
              <a:rect l="T12" t="T13" r="T14" b="T15"/>
              <a:pathLst>
                <a:path w="25" h="39">
                  <a:moveTo>
                    <a:pt x="0" y="0"/>
                  </a:moveTo>
                  <a:lnTo>
                    <a:pt x="14" y="7"/>
                  </a:lnTo>
                  <a:lnTo>
                    <a:pt x="25" y="39"/>
                  </a:lnTo>
                  <a:lnTo>
                    <a:pt x="0" y="0"/>
                  </a:lnTo>
                  <a:close/>
                </a:path>
              </a:pathLst>
            </a:custGeom>
            <a:grpFill/>
            <a:ln w="9525">
              <a:solidFill>
                <a:srgbClr val="E9E9E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333333"/>
                </a:solidFill>
                <a:effectLst/>
                <a:uLnTx/>
                <a:uFillTx/>
                <a:latin typeface="Alstom" panose="02000503020000020004" pitchFamily="2" charset="0"/>
              </a:endParaRPr>
            </a:p>
          </p:txBody>
        </p:sp>
      </p:grpSp>
      <p:sp>
        <p:nvSpPr>
          <p:cNvPr id="238" name="Rectangle 237">
            <a:extLst>
              <a:ext uri="{FF2B5EF4-FFF2-40B4-BE49-F238E27FC236}">
                <a16:creationId xmlns:a16="http://schemas.microsoft.com/office/drawing/2014/main" id="{77EB2295-1F70-6731-F1E2-F2CAE15C4128}"/>
              </a:ext>
            </a:extLst>
          </p:cNvPr>
          <p:cNvSpPr>
            <a:spLocks/>
          </p:cNvSpPr>
          <p:nvPr/>
        </p:nvSpPr>
        <p:spPr>
          <a:xfrm>
            <a:off x="5764848" y="3070466"/>
            <a:ext cx="107999" cy="107999"/>
          </a:xfrm>
          <a:prstGeom prst="rect">
            <a:avLst/>
          </a:prstGeom>
          <a:solidFill>
            <a:srgbClr val="19AA6E"/>
          </a:solidFill>
          <a:ln w="9525" cap="flat" cmpd="sng" algn="ctr">
            <a:solidFill>
              <a:srgbClr val="FFFFFF"/>
            </a:solidFill>
            <a:prstDash val="solid"/>
          </a:ln>
          <a:effectLst/>
        </p:spPr>
        <p:txBody>
          <a:bodyPr lIns="72000" tIns="36000" rIns="72000" bIns="36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endParaRPr kumimoji="0" lang="en-IN" sz="1500" b="1" i="0" u="none" strike="noStrike" kern="0" cap="none" spc="0" normalizeH="0" baseline="0" noProof="0">
              <a:ln>
                <a:noFill/>
              </a:ln>
              <a:solidFill>
                <a:srgbClr val="FFFFFF"/>
              </a:solidFill>
              <a:effectLst/>
              <a:highlight>
                <a:srgbClr val="808000"/>
              </a:highlight>
              <a:uLnTx/>
              <a:uFillTx/>
              <a:latin typeface="Alstom" panose="02000503020000020004" pitchFamily="2" charset="0"/>
            </a:endParaRPr>
          </a:p>
        </p:txBody>
      </p:sp>
      <p:sp>
        <p:nvSpPr>
          <p:cNvPr id="239" name="ZoneTexte 224">
            <a:extLst>
              <a:ext uri="{FF2B5EF4-FFF2-40B4-BE49-F238E27FC236}">
                <a16:creationId xmlns:a16="http://schemas.microsoft.com/office/drawing/2014/main" id="{DFF80263-A00D-07A6-017A-E82368C51CFB}"/>
              </a:ext>
            </a:extLst>
          </p:cNvPr>
          <p:cNvSpPr txBox="1"/>
          <p:nvPr/>
        </p:nvSpPr>
        <p:spPr>
          <a:xfrm>
            <a:off x="10058801" y="6196410"/>
            <a:ext cx="2208676" cy="261610"/>
          </a:xfrm>
          <a:prstGeom prst="rect">
            <a:avLst/>
          </a:prstGeom>
          <a:noFill/>
        </p:spPr>
        <p:txBody>
          <a:bodyPr wrap="square" rtlCol="0">
            <a:spAutoFit/>
          </a:bodyPr>
          <a:lstStyle/>
          <a:p>
            <a:pPr>
              <a:defRPr/>
            </a:pPr>
            <a:r>
              <a:rPr lang="cs-CZ" sz="1100" i="1" dirty="0">
                <a:solidFill>
                  <a:srgbClr val="002060"/>
                </a:solidFill>
                <a:latin typeface="Alstom" panose="02000503020000020004" pitchFamily="2" charset="0"/>
              </a:rPr>
              <a:t>Pozn: Rok znamená podpis kontraktu</a:t>
            </a:r>
            <a:endParaRPr lang="en-IN" sz="1100" i="1" dirty="0">
              <a:solidFill>
                <a:srgbClr val="002060"/>
              </a:solidFill>
              <a:latin typeface="Alstom" panose="02000503020000020004" pitchFamily="2" charset="0"/>
            </a:endParaRPr>
          </a:p>
        </p:txBody>
      </p:sp>
      <p:sp>
        <p:nvSpPr>
          <p:cNvPr id="240" name="Line Callout 2 (Accent Bar) 556">
            <a:extLst>
              <a:ext uri="{FF2B5EF4-FFF2-40B4-BE49-F238E27FC236}">
                <a16:creationId xmlns:a16="http://schemas.microsoft.com/office/drawing/2014/main" id="{EA91D0DB-AB2E-6BA3-23E0-AB190015F894}"/>
              </a:ext>
            </a:extLst>
          </p:cNvPr>
          <p:cNvSpPr>
            <a:spLocks/>
          </p:cNvSpPr>
          <p:nvPr/>
        </p:nvSpPr>
        <p:spPr>
          <a:xfrm flipH="1">
            <a:off x="2423211" y="1821932"/>
            <a:ext cx="1485498" cy="158532"/>
          </a:xfrm>
          <a:prstGeom prst="accentCallout2">
            <a:avLst>
              <a:gd name="adj1" fmla="val 51374"/>
              <a:gd name="adj2" fmla="val 45535"/>
              <a:gd name="adj3" fmla="val 50670"/>
              <a:gd name="adj4" fmla="val -25946"/>
              <a:gd name="adj5" fmla="val 974354"/>
              <a:gd name="adj6" fmla="val -119788"/>
            </a:avLst>
          </a:prstGeom>
          <a:noFill/>
          <a:ln w="9525" cap="flat" cmpd="sng" algn="ctr">
            <a:solidFill>
              <a:srgbClr val="FFFFFF">
                <a:lumMod val="50000"/>
              </a:srgbClr>
            </a:solidFill>
            <a:prstDash val="solid"/>
          </a:ln>
          <a:effectLst/>
        </p:spPr>
        <p:txBody>
          <a:bodyPr wrap="square" lIns="36000" tIns="0" rIns="0" bIns="0" rtlCol="0" anchor="t" anchorCtr="0">
            <a:sp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en-IN"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Franc</a:t>
            </a:r>
            <a:r>
              <a:rPr kumimoji="0" lang="cs-CZ"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ie</a:t>
            </a:r>
            <a:endParaRPr kumimoji="0" lang="en-IN"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endParaRPr>
          </a:p>
        </p:txBody>
      </p:sp>
      <p:graphicFrame>
        <p:nvGraphicFramePr>
          <p:cNvPr id="241" name="Tableau 239">
            <a:extLst>
              <a:ext uri="{FF2B5EF4-FFF2-40B4-BE49-F238E27FC236}">
                <a16:creationId xmlns:a16="http://schemas.microsoft.com/office/drawing/2014/main" id="{DC40ED95-1EC3-A6C7-EA3E-5BDA6083FD81}"/>
              </a:ext>
            </a:extLst>
          </p:cNvPr>
          <p:cNvGraphicFramePr>
            <a:graphicFrameLocks noGrp="1"/>
          </p:cNvGraphicFramePr>
          <p:nvPr>
            <p:extLst>
              <p:ext uri="{D42A27DB-BD31-4B8C-83A1-F6EECF244321}">
                <p14:modId xmlns:p14="http://schemas.microsoft.com/office/powerpoint/2010/main" val="1485695108"/>
              </p:ext>
            </p:extLst>
          </p:nvPr>
        </p:nvGraphicFramePr>
        <p:xfrm>
          <a:off x="1882420" y="2056338"/>
          <a:ext cx="1781925" cy="799010"/>
        </p:xfrm>
        <a:graphic>
          <a:graphicData uri="http://schemas.openxmlformats.org/drawingml/2006/table">
            <a:tbl>
              <a:tblPr/>
              <a:tblGrid>
                <a:gridCol w="583276">
                  <a:extLst>
                    <a:ext uri="{9D8B030D-6E8A-4147-A177-3AD203B41FA5}">
                      <a16:colId xmlns:a16="http://schemas.microsoft.com/office/drawing/2014/main" val="20000"/>
                    </a:ext>
                  </a:extLst>
                </a:gridCol>
                <a:gridCol w="544704">
                  <a:extLst>
                    <a:ext uri="{9D8B030D-6E8A-4147-A177-3AD203B41FA5}">
                      <a16:colId xmlns:a16="http://schemas.microsoft.com/office/drawing/2014/main" val="20001"/>
                    </a:ext>
                  </a:extLst>
                </a:gridCol>
                <a:gridCol w="653945">
                  <a:extLst>
                    <a:ext uri="{9D8B030D-6E8A-4147-A177-3AD203B41FA5}">
                      <a16:colId xmlns:a16="http://schemas.microsoft.com/office/drawing/2014/main" val="3894233484"/>
                    </a:ext>
                  </a:extLst>
                </a:gridCol>
              </a:tblGrid>
              <a:tr h="18941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eaLnBrk="1" fontAlgn="b"/>
                      <a:endParaRPr lang="en-IN" sz="1200" b="1" i="0" u="none" strike="noStrike" dirty="0">
                        <a:solidFill>
                          <a:srgbClr val="000000"/>
                        </a:solidFill>
                        <a:effectLst/>
                        <a:latin typeface="Arial Narrow" panose="020B0606020202030204" pitchFamily="34" charset="0"/>
                      </a:endParaRPr>
                    </a:p>
                  </a:txBody>
                  <a:tcPr marL="0" marR="0" marT="0" marB="0" anchor="ctr">
                    <a:lnL w="9525" cap="flat" cmpd="sng" algn="ctr">
                      <a:solidFill>
                        <a:srgbClr val="FFFFFF"/>
                      </a:solidFill>
                      <a:prstDash val="sysDash"/>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cs-CZ" sz="900" b="1" i="0" u="none" strike="noStrike" kern="1200" dirty="0">
                          <a:solidFill>
                            <a:srgbClr val="000000"/>
                          </a:solidFill>
                          <a:effectLst/>
                          <a:latin typeface="Arial Narrow" panose="020B0606020202030204" pitchFamily="34" charset="0"/>
                          <a:ea typeface="+mn-ea"/>
                          <a:cs typeface="+mn-cs"/>
                        </a:rPr>
                        <a:t>Rok</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w="6350" cap="flat" cmpd="sng" algn="ctr">
                      <a:solidFill>
                        <a:srgbClr val="4F81BD"/>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1" i="0" u="none" strike="noStrike" kern="1200" dirty="0">
                          <a:solidFill>
                            <a:srgbClr val="000000"/>
                          </a:solidFill>
                          <a:effectLst/>
                          <a:latin typeface="Arial Narrow" panose="020B0606020202030204" pitchFamily="34" charset="0"/>
                          <a:ea typeface="+mn-ea"/>
                          <a:cs typeface="+mn-cs"/>
                        </a:rPr>
                        <a:t>#</a:t>
                      </a:r>
                      <a:r>
                        <a:rPr lang="cs-CZ" sz="900" b="1" i="0" u="none" strike="noStrike" kern="1200" dirty="0">
                          <a:solidFill>
                            <a:srgbClr val="000000"/>
                          </a:solidFill>
                          <a:effectLst/>
                          <a:latin typeface="Arial Narrow" panose="020B0606020202030204" pitchFamily="34" charset="0"/>
                          <a:ea typeface="+mn-ea"/>
                          <a:cs typeface="+mn-cs"/>
                        </a:rPr>
                        <a:t>Vlaků</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61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IN" sz="1000" b="1" i="1" u="none" strike="noStrike" kern="1200">
                          <a:solidFill>
                            <a:schemeClr val="accent3"/>
                          </a:solidFill>
                          <a:effectLst/>
                          <a:latin typeface="Arial Narrow" panose="020B0606020202030204" pitchFamily="34" charset="0"/>
                          <a:ea typeface="+mn-ea"/>
                          <a:cs typeface="+mn-cs"/>
                        </a:rPr>
                        <a:t>Avelia Horizon™</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2018</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100</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940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IN" sz="1000" b="1" i="1" u="none" strike="noStrike" kern="1200">
                          <a:solidFill>
                            <a:schemeClr val="accent3"/>
                          </a:solidFill>
                          <a:effectLst/>
                          <a:latin typeface="Arial Narrow" panose="020B0606020202030204" pitchFamily="34" charset="0"/>
                          <a:ea typeface="+mn-ea"/>
                          <a:cs typeface="+mn-cs"/>
                        </a:rPr>
                        <a:t>Avelia Horizon™</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2022</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15</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678893"/>
                  </a:ext>
                </a:extLst>
              </a:tr>
            </a:tbl>
          </a:graphicData>
        </a:graphic>
      </p:graphicFrame>
      <p:sp>
        <p:nvSpPr>
          <p:cNvPr id="242" name="Rectangle 241">
            <a:extLst>
              <a:ext uri="{FF2B5EF4-FFF2-40B4-BE49-F238E27FC236}">
                <a16:creationId xmlns:a16="http://schemas.microsoft.com/office/drawing/2014/main" id="{38277C7F-BC6D-2C17-49D3-B77913BE01CA}"/>
              </a:ext>
            </a:extLst>
          </p:cNvPr>
          <p:cNvSpPr>
            <a:spLocks/>
          </p:cNvSpPr>
          <p:nvPr/>
        </p:nvSpPr>
        <p:spPr>
          <a:xfrm>
            <a:off x="5884918" y="3337074"/>
            <a:ext cx="107999" cy="107999"/>
          </a:xfrm>
          <a:prstGeom prst="rect">
            <a:avLst/>
          </a:prstGeom>
          <a:solidFill>
            <a:srgbClr val="19AA6E"/>
          </a:solidFill>
          <a:ln w="9525" cap="flat" cmpd="sng" algn="ctr">
            <a:solidFill>
              <a:srgbClr val="FFFFFF"/>
            </a:solidFill>
            <a:prstDash val="solid"/>
          </a:ln>
          <a:effectLst/>
        </p:spPr>
        <p:txBody>
          <a:bodyPr lIns="72000" tIns="36000" rIns="72000" bIns="36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endParaRPr kumimoji="0" lang="en-IN" sz="1500" b="1" i="0" u="none" strike="noStrike" kern="0" cap="none" spc="0" normalizeH="0" baseline="0" noProof="0">
              <a:ln>
                <a:noFill/>
              </a:ln>
              <a:solidFill>
                <a:srgbClr val="FFFFFF"/>
              </a:solidFill>
              <a:effectLst/>
              <a:highlight>
                <a:srgbClr val="808000"/>
              </a:highlight>
              <a:uLnTx/>
              <a:uFillTx/>
              <a:latin typeface="Alstom" panose="02000503020000020004" pitchFamily="2" charset="0"/>
            </a:endParaRPr>
          </a:p>
        </p:txBody>
      </p:sp>
      <p:sp>
        <p:nvSpPr>
          <p:cNvPr id="243" name="Rectangle 242">
            <a:extLst>
              <a:ext uri="{FF2B5EF4-FFF2-40B4-BE49-F238E27FC236}">
                <a16:creationId xmlns:a16="http://schemas.microsoft.com/office/drawing/2014/main" id="{0D2A4C1C-3453-01DE-458C-6049B04770A5}"/>
              </a:ext>
            </a:extLst>
          </p:cNvPr>
          <p:cNvSpPr>
            <a:spLocks/>
          </p:cNvSpPr>
          <p:nvPr/>
        </p:nvSpPr>
        <p:spPr>
          <a:xfrm>
            <a:off x="5707591" y="3574409"/>
            <a:ext cx="107999" cy="107999"/>
          </a:xfrm>
          <a:prstGeom prst="rect">
            <a:avLst/>
          </a:prstGeom>
          <a:solidFill>
            <a:srgbClr val="19AA6E"/>
          </a:solidFill>
          <a:ln w="9525" cap="flat" cmpd="sng" algn="ctr">
            <a:solidFill>
              <a:srgbClr val="FFFFFF"/>
            </a:solidFill>
            <a:prstDash val="solid"/>
          </a:ln>
          <a:effectLst/>
        </p:spPr>
        <p:txBody>
          <a:bodyPr lIns="72000" tIns="36000" rIns="72000" bIns="36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endParaRPr kumimoji="0" lang="en-IN" sz="1500" b="1" i="0" u="none" strike="noStrike" kern="0" cap="none" spc="0" normalizeH="0" baseline="0" noProof="0">
              <a:ln>
                <a:noFill/>
              </a:ln>
              <a:solidFill>
                <a:srgbClr val="FFFFFF"/>
              </a:solidFill>
              <a:effectLst/>
              <a:highlight>
                <a:srgbClr val="808000"/>
              </a:highlight>
              <a:uLnTx/>
              <a:uFillTx/>
              <a:latin typeface="Alstom" panose="02000503020000020004" pitchFamily="2" charset="0"/>
            </a:endParaRPr>
          </a:p>
        </p:txBody>
      </p:sp>
      <p:sp>
        <p:nvSpPr>
          <p:cNvPr id="244" name="Line Callout 2 (Accent Bar) 556">
            <a:extLst>
              <a:ext uri="{FF2B5EF4-FFF2-40B4-BE49-F238E27FC236}">
                <a16:creationId xmlns:a16="http://schemas.microsoft.com/office/drawing/2014/main" id="{AA845BD9-5109-6DF9-9336-7CDDD6698B76}"/>
              </a:ext>
            </a:extLst>
          </p:cNvPr>
          <p:cNvSpPr>
            <a:spLocks/>
          </p:cNvSpPr>
          <p:nvPr/>
        </p:nvSpPr>
        <p:spPr>
          <a:xfrm flipH="1">
            <a:off x="2109680" y="4443510"/>
            <a:ext cx="1717145" cy="156581"/>
          </a:xfrm>
          <a:prstGeom prst="accentCallout2">
            <a:avLst>
              <a:gd name="adj1" fmla="val 51374"/>
              <a:gd name="adj2" fmla="val 45535"/>
              <a:gd name="adj3" fmla="val 50670"/>
              <a:gd name="adj4" fmla="val -25946"/>
              <a:gd name="adj5" fmla="val -526685"/>
              <a:gd name="adj6" fmla="val -109570"/>
            </a:avLst>
          </a:prstGeom>
          <a:noFill/>
          <a:ln w="9525" cap="flat" cmpd="sng" algn="ctr">
            <a:solidFill>
              <a:srgbClr val="FFFFFF">
                <a:lumMod val="50000"/>
              </a:srgbClr>
            </a:solidFill>
            <a:prstDash val="solid"/>
          </a:ln>
          <a:effectLst/>
        </p:spPr>
        <p:txBody>
          <a:bodyPr wrap="square" lIns="36000" tIns="0" rIns="0" bIns="0" rtlCol="0" anchor="t" anchorCtr="0">
            <a:sp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cs-CZ"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Španělsko</a:t>
            </a:r>
            <a:endParaRPr kumimoji="0" lang="en-IN"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endParaRPr>
          </a:p>
        </p:txBody>
      </p:sp>
      <p:graphicFrame>
        <p:nvGraphicFramePr>
          <p:cNvPr id="245" name="Tableau 248">
            <a:extLst>
              <a:ext uri="{FF2B5EF4-FFF2-40B4-BE49-F238E27FC236}">
                <a16:creationId xmlns:a16="http://schemas.microsoft.com/office/drawing/2014/main" id="{DB187AF1-EDFA-F9EC-DD3C-CE924B6E332F}"/>
              </a:ext>
            </a:extLst>
          </p:cNvPr>
          <p:cNvGraphicFramePr>
            <a:graphicFrameLocks noGrp="1"/>
          </p:cNvGraphicFramePr>
          <p:nvPr>
            <p:extLst>
              <p:ext uri="{D42A27DB-BD31-4B8C-83A1-F6EECF244321}">
                <p14:modId xmlns:p14="http://schemas.microsoft.com/office/powerpoint/2010/main" val="3512897377"/>
              </p:ext>
            </p:extLst>
          </p:nvPr>
        </p:nvGraphicFramePr>
        <p:xfrm>
          <a:off x="1910687" y="4631303"/>
          <a:ext cx="1723962" cy="387264"/>
        </p:xfrm>
        <a:graphic>
          <a:graphicData uri="http://schemas.openxmlformats.org/drawingml/2006/table">
            <a:tbl>
              <a:tblPr/>
              <a:tblGrid>
                <a:gridCol w="591036">
                  <a:extLst>
                    <a:ext uri="{9D8B030D-6E8A-4147-A177-3AD203B41FA5}">
                      <a16:colId xmlns:a16="http://schemas.microsoft.com/office/drawing/2014/main" val="20000"/>
                    </a:ext>
                  </a:extLst>
                </a:gridCol>
                <a:gridCol w="497422">
                  <a:extLst>
                    <a:ext uri="{9D8B030D-6E8A-4147-A177-3AD203B41FA5}">
                      <a16:colId xmlns:a16="http://schemas.microsoft.com/office/drawing/2014/main" val="20001"/>
                    </a:ext>
                  </a:extLst>
                </a:gridCol>
                <a:gridCol w="635504">
                  <a:extLst>
                    <a:ext uri="{9D8B030D-6E8A-4147-A177-3AD203B41FA5}">
                      <a16:colId xmlns:a16="http://schemas.microsoft.com/office/drawing/2014/main" val="3894233484"/>
                    </a:ext>
                  </a:extLst>
                </a:gridCol>
              </a:tblGrid>
              <a:tr h="1797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eaLnBrk="1" fontAlgn="b"/>
                      <a:endParaRPr lang="en-IN" sz="1200" b="1" i="0" u="none" strike="noStrike">
                        <a:solidFill>
                          <a:srgbClr val="000000"/>
                        </a:solidFill>
                        <a:effectLst/>
                        <a:latin typeface="Arial Narrow" panose="020B0606020202030204" pitchFamily="34" charset="0"/>
                      </a:endParaRPr>
                    </a:p>
                  </a:txBody>
                  <a:tcPr marL="0" marR="0" marT="0" marB="0" anchor="ctr">
                    <a:lnL w="9525" cap="flat" cmpd="sng" algn="ctr">
                      <a:solidFill>
                        <a:srgbClr val="FFFFFF"/>
                      </a:solidFill>
                      <a:prstDash val="sysDash"/>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cs-CZ" sz="900" b="1" i="0" u="none" strike="noStrike" kern="1200" dirty="0">
                          <a:solidFill>
                            <a:srgbClr val="000000"/>
                          </a:solidFill>
                          <a:effectLst/>
                          <a:latin typeface="Arial Narrow" panose="020B0606020202030204" pitchFamily="34" charset="0"/>
                          <a:ea typeface="+mn-ea"/>
                          <a:cs typeface="+mn-cs"/>
                        </a:rPr>
                        <a:t>Rok</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w="6350" cap="flat" cmpd="sng" algn="ctr">
                      <a:solidFill>
                        <a:srgbClr val="4F81BD"/>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1" i="0" u="none" strike="noStrike" kern="1200" dirty="0">
                          <a:solidFill>
                            <a:srgbClr val="000000"/>
                          </a:solidFill>
                          <a:effectLst/>
                          <a:latin typeface="Arial Narrow" panose="020B0606020202030204" pitchFamily="34" charset="0"/>
                          <a:ea typeface="+mn-ea"/>
                          <a:cs typeface="+mn-cs"/>
                        </a:rPr>
                        <a:t>#</a:t>
                      </a:r>
                      <a:r>
                        <a:rPr lang="cs-CZ" sz="900" b="1" i="0" u="none" strike="noStrike" kern="1200" dirty="0">
                          <a:solidFill>
                            <a:srgbClr val="000000"/>
                          </a:solidFill>
                          <a:effectLst/>
                          <a:latin typeface="Arial Narrow" panose="020B0606020202030204" pitchFamily="34" charset="0"/>
                          <a:ea typeface="+mn-ea"/>
                          <a:cs typeface="+mn-cs"/>
                        </a:rPr>
                        <a:t>Vlaků</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38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IN" sz="1000" b="1" i="1" u="none" strike="noStrike" kern="1200">
                          <a:solidFill>
                            <a:schemeClr val="accent3"/>
                          </a:solidFill>
                          <a:effectLst/>
                          <a:latin typeface="Arial Narrow" panose="020B0606020202030204" pitchFamily="34" charset="0"/>
                          <a:ea typeface="+mn-ea"/>
                          <a:cs typeface="+mn-cs"/>
                        </a:rPr>
                        <a:t>ETR1000</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2020</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20</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47" name="Rectangle 246">
            <a:extLst>
              <a:ext uri="{FF2B5EF4-FFF2-40B4-BE49-F238E27FC236}">
                <a16:creationId xmlns:a16="http://schemas.microsoft.com/office/drawing/2014/main" id="{41CC9F67-83A9-308A-C7A3-C315E2327F5B}"/>
              </a:ext>
            </a:extLst>
          </p:cNvPr>
          <p:cNvSpPr>
            <a:spLocks/>
          </p:cNvSpPr>
          <p:nvPr/>
        </p:nvSpPr>
        <p:spPr>
          <a:xfrm>
            <a:off x="6264909" y="2739976"/>
            <a:ext cx="108000" cy="108000"/>
          </a:xfrm>
          <a:prstGeom prst="rect">
            <a:avLst/>
          </a:prstGeom>
          <a:solidFill>
            <a:srgbClr val="19AA6E"/>
          </a:solidFill>
          <a:ln w="9525" cap="flat" cmpd="sng" algn="ctr">
            <a:solidFill>
              <a:srgbClr val="FFFFFF"/>
            </a:solidFill>
            <a:prstDash val="solid"/>
          </a:ln>
          <a:effectLst/>
        </p:spPr>
        <p:txBody>
          <a:bodyPr lIns="72000" tIns="36000" rIns="72000" bIns="36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endParaRPr kumimoji="0" lang="en-IN" sz="1500" b="1" i="0" u="none" strike="noStrike" kern="0" cap="none" spc="0" normalizeH="0" baseline="0" noProof="0">
              <a:ln>
                <a:noFill/>
              </a:ln>
              <a:solidFill>
                <a:srgbClr val="FFFFFF"/>
              </a:solidFill>
              <a:effectLst/>
              <a:highlight>
                <a:srgbClr val="808000"/>
              </a:highlight>
              <a:uLnTx/>
              <a:uFillTx/>
              <a:latin typeface="Alstom" panose="02000503020000020004" pitchFamily="2" charset="0"/>
            </a:endParaRPr>
          </a:p>
        </p:txBody>
      </p:sp>
      <p:graphicFrame>
        <p:nvGraphicFramePr>
          <p:cNvPr id="248" name="Tableau 268">
            <a:extLst>
              <a:ext uri="{FF2B5EF4-FFF2-40B4-BE49-F238E27FC236}">
                <a16:creationId xmlns:a16="http://schemas.microsoft.com/office/drawing/2014/main" id="{86ACF460-7ECB-78B7-7AC6-B6C666C7272F}"/>
              </a:ext>
            </a:extLst>
          </p:cNvPr>
          <p:cNvGraphicFramePr>
            <a:graphicFrameLocks noGrp="1"/>
          </p:cNvGraphicFramePr>
          <p:nvPr>
            <p:extLst>
              <p:ext uri="{D42A27DB-BD31-4B8C-83A1-F6EECF244321}">
                <p14:modId xmlns:p14="http://schemas.microsoft.com/office/powerpoint/2010/main" val="3992883196"/>
              </p:ext>
            </p:extLst>
          </p:nvPr>
        </p:nvGraphicFramePr>
        <p:xfrm>
          <a:off x="8259643" y="2929109"/>
          <a:ext cx="1733720" cy="373649"/>
        </p:xfrm>
        <a:graphic>
          <a:graphicData uri="http://schemas.openxmlformats.org/drawingml/2006/table">
            <a:tbl>
              <a:tblPr/>
              <a:tblGrid>
                <a:gridCol w="710055">
                  <a:extLst>
                    <a:ext uri="{9D8B030D-6E8A-4147-A177-3AD203B41FA5}">
                      <a16:colId xmlns:a16="http://schemas.microsoft.com/office/drawing/2014/main" val="20000"/>
                    </a:ext>
                  </a:extLst>
                </a:gridCol>
                <a:gridCol w="388161">
                  <a:extLst>
                    <a:ext uri="{9D8B030D-6E8A-4147-A177-3AD203B41FA5}">
                      <a16:colId xmlns:a16="http://schemas.microsoft.com/office/drawing/2014/main" val="20001"/>
                    </a:ext>
                  </a:extLst>
                </a:gridCol>
                <a:gridCol w="635504">
                  <a:extLst>
                    <a:ext uri="{9D8B030D-6E8A-4147-A177-3AD203B41FA5}">
                      <a16:colId xmlns:a16="http://schemas.microsoft.com/office/drawing/2014/main" val="3894233484"/>
                    </a:ext>
                  </a:extLst>
                </a:gridCol>
              </a:tblGrid>
              <a:tr h="1797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eaLnBrk="1" fontAlgn="b"/>
                      <a:endParaRPr lang="en-IN" sz="1200" b="1" i="0" u="none" strike="noStrike">
                        <a:solidFill>
                          <a:srgbClr val="000000"/>
                        </a:solidFill>
                        <a:effectLst/>
                        <a:latin typeface="Arial Narrow" panose="020B0606020202030204" pitchFamily="34" charset="0"/>
                      </a:endParaRPr>
                    </a:p>
                  </a:txBody>
                  <a:tcPr marL="0" marR="0" marT="0" marB="0" anchor="ctr">
                    <a:lnL w="9525" cap="flat" cmpd="sng" algn="ctr">
                      <a:solidFill>
                        <a:srgbClr val="FFFFFF"/>
                      </a:solidFill>
                      <a:prstDash val="sysDash"/>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cs-CZ" sz="900" b="1" i="0" u="none" strike="noStrike" kern="1200" dirty="0">
                          <a:solidFill>
                            <a:srgbClr val="000000"/>
                          </a:solidFill>
                          <a:effectLst/>
                          <a:latin typeface="Arial Narrow" panose="020B0606020202030204" pitchFamily="34" charset="0"/>
                          <a:ea typeface="+mn-ea"/>
                          <a:cs typeface="+mn-cs"/>
                        </a:rPr>
                        <a:t>Rok</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w="6350" cap="flat" cmpd="sng" algn="ctr">
                      <a:solidFill>
                        <a:srgbClr val="4F81BD"/>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1" i="0" u="none" strike="noStrike" kern="1200" dirty="0">
                          <a:solidFill>
                            <a:srgbClr val="000000"/>
                          </a:solidFill>
                          <a:effectLst/>
                          <a:latin typeface="Arial Narrow" panose="020B0606020202030204" pitchFamily="34" charset="0"/>
                          <a:ea typeface="+mn-ea"/>
                          <a:cs typeface="+mn-cs"/>
                        </a:rPr>
                        <a:t>#</a:t>
                      </a:r>
                      <a:r>
                        <a:rPr lang="cs-CZ" sz="900" b="1" i="0" u="none" strike="noStrike" kern="1200" dirty="0">
                          <a:solidFill>
                            <a:srgbClr val="000000"/>
                          </a:solidFill>
                          <a:effectLst/>
                          <a:latin typeface="Arial Narrow" panose="020B0606020202030204" pitchFamily="34" charset="0"/>
                          <a:ea typeface="+mn-ea"/>
                          <a:cs typeface="+mn-cs"/>
                        </a:rPr>
                        <a:t>Vlaků</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076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IN" sz="1000" b="1" i="1" u="none" strike="noStrike" kern="1200">
                          <a:solidFill>
                            <a:schemeClr val="accent3"/>
                          </a:solidFill>
                          <a:effectLst/>
                          <a:latin typeface="Arial Narrow" panose="020B0606020202030204" pitchFamily="34" charset="0"/>
                          <a:ea typeface="+mn-ea"/>
                          <a:cs typeface="+mn-cs"/>
                        </a:rPr>
                        <a:t>HS2</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2021</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54</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49" name="Line Callout 2 (Accent Bar) 556">
            <a:extLst>
              <a:ext uri="{FF2B5EF4-FFF2-40B4-BE49-F238E27FC236}">
                <a16:creationId xmlns:a16="http://schemas.microsoft.com/office/drawing/2014/main" id="{4DC42E21-1E5C-3ABA-D4E7-862FC1790AF3}"/>
              </a:ext>
            </a:extLst>
          </p:cNvPr>
          <p:cNvSpPr>
            <a:spLocks/>
          </p:cNvSpPr>
          <p:nvPr/>
        </p:nvSpPr>
        <p:spPr>
          <a:xfrm flipH="1">
            <a:off x="8218302" y="2774091"/>
            <a:ext cx="1362833" cy="156581"/>
          </a:xfrm>
          <a:prstGeom prst="accentCallout2">
            <a:avLst>
              <a:gd name="adj1" fmla="val 66379"/>
              <a:gd name="adj2" fmla="val 102978"/>
              <a:gd name="adj3" fmla="val 75678"/>
              <a:gd name="adj4" fmla="val 125019"/>
              <a:gd name="adj5" fmla="val 223672"/>
              <a:gd name="adj6" fmla="val 274464"/>
            </a:avLst>
          </a:prstGeom>
          <a:noFill/>
          <a:ln w="9525" cap="flat" cmpd="sng" algn="ctr">
            <a:solidFill>
              <a:srgbClr val="FFFFFF">
                <a:lumMod val="50000"/>
              </a:srgbClr>
            </a:solidFill>
            <a:prstDash val="solid"/>
          </a:ln>
          <a:effectLst/>
        </p:spPr>
        <p:txBody>
          <a:bodyPr wrap="square" lIns="36000" tIns="0" rIns="0" bIns="0" rtlCol="0" anchor="t" anchorCtr="0">
            <a:sp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en-IN" sz="1100" b="1" i="0" u="none" strike="noStrike" kern="0" cap="none" spc="0" normalizeH="0" baseline="0" noProof="0">
                <a:ln>
                  <a:noFill/>
                </a:ln>
                <a:solidFill>
                  <a:srgbClr val="19AA6E"/>
                </a:solidFill>
                <a:effectLst/>
                <a:uLnTx/>
                <a:uFillTx/>
                <a:latin typeface="Alstom" panose="02000503020000020004" pitchFamily="2" charset="0"/>
                <a:ea typeface="+mn-ea"/>
                <a:cs typeface="+mn-cs"/>
              </a:rPr>
              <a:t>UK</a:t>
            </a:r>
          </a:p>
        </p:txBody>
      </p:sp>
      <p:sp>
        <p:nvSpPr>
          <p:cNvPr id="250" name="Rectangle 249">
            <a:extLst>
              <a:ext uri="{FF2B5EF4-FFF2-40B4-BE49-F238E27FC236}">
                <a16:creationId xmlns:a16="http://schemas.microsoft.com/office/drawing/2014/main" id="{39348066-571B-0843-C1C9-6632DCA9FD88}"/>
              </a:ext>
            </a:extLst>
          </p:cNvPr>
          <p:cNvSpPr>
            <a:spLocks/>
          </p:cNvSpPr>
          <p:nvPr/>
        </p:nvSpPr>
        <p:spPr>
          <a:xfrm>
            <a:off x="3735576" y="3367953"/>
            <a:ext cx="107999" cy="107999"/>
          </a:xfrm>
          <a:prstGeom prst="rect">
            <a:avLst/>
          </a:prstGeom>
          <a:solidFill>
            <a:srgbClr val="19AA6E"/>
          </a:solidFill>
          <a:ln w="9525" cap="flat" cmpd="sng" algn="ctr">
            <a:solidFill>
              <a:srgbClr val="FFFFFF"/>
            </a:solidFill>
            <a:prstDash val="solid"/>
          </a:ln>
          <a:effectLst/>
        </p:spPr>
        <p:txBody>
          <a:bodyPr lIns="72000" tIns="36000" rIns="72000" bIns="36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endParaRPr kumimoji="0" lang="en-IN" sz="1500" b="1" i="0" u="none" strike="noStrike" kern="0" cap="none" spc="0" normalizeH="0" baseline="0" noProof="0">
              <a:ln>
                <a:noFill/>
              </a:ln>
              <a:solidFill>
                <a:srgbClr val="FFFFFF"/>
              </a:solidFill>
              <a:effectLst/>
              <a:highlight>
                <a:srgbClr val="808000"/>
              </a:highlight>
              <a:uLnTx/>
              <a:uFillTx/>
              <a:latin typeface="Alstom" panose="02000503020000020004" pitchFamily="2" charset="0"/>
            </a:endParaRPr>
          </a:p>
        </p:txBody>
      </p:sp>
      <p:sp>
        <p:nvSpPr>
          <p:cNvPr id="251" name="Rectangle 250">
            <a:extLst>
              <a:ext uri="{FF2B5EF4-FFF2-40B4-BE49-F238E27FC236}">
                <a16:creationId xmlns:a16="http://schemas.microsoft.com/office/drawing/2014/main" id="{7D3650F4-2DDF-439F-299D-21CB42948344}"/>
              </a:ext>
            </a:extLst>
          </p:cNvPr>
          <p:cNvSpPr>
            <a:spLocks/>
          </p:cNvSpPr>
          <p:nvPr/>
        </p:nvSpPr>
        <p:spPr>
          <a:xfrm>
            <a:off x="6251575" y="3580617"/>
            <a:ext cx="107999" cy="107999"/>
          </a:xfrm>
          <a:prstGeom prst="rect">
            <a:avLst/>
          </a:prstGeom>
          <a:solidFill>
            <a:srgbClr val="19AA6E"/>
          </a:solidFill>
          <a:ln w="9525" cap="flat" cmpd="sng" algn="ctr">
            <a:solidFill>
              <a:srgbClr val="FFFFFF"/>
            </a:solidFill>
            <a:prstDash val="solid"/>
          </a:ln>
          <a:effectLst/>
        </p:spPr>
        <p:txBody>
          <a:bodyPr lIns="72000" tIns="36000" rIns="72000" bIns="36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endParaRPr kumimoji="0" lang="en-IN" sz="1500" b="1" i="0" u="none" strike="noStrike" kern="0" cap="none" spc="0" normalizeH="0" baseline="0" noProof="0">
              <a:ln>
                <a:noFill/>
              </a:ln>
              <a:solidFill>
                <a:srgbClr val="FFFFFF"/>
              </a:solidFill>
              <a:effectLst/>
              <a:highlight>
                <a:srgbClr val="808000"/>
              </a:highlight>
              <a:uLnTx/>
              <a:uFillTx/>
              <a:latin typeface="Alstom" panose="02000503020000020004" pitchFamily="2" charset="0"/>
            </a:endParaRPr>
          </a:p>
        </p:txBody>
      </p:sp>
      <p:sp>
        <p:nvSpPr>
          <p:cNvPr id="252" name="Line Callout 2 (Accent Bar) 556">
            <a:extLst>
              <a:ext uri="{FF2B5EF4-FFF2-40B4-BE49-F238E27FC236}">
                <a16:creationId xmlns:a16="http://schemas.microsoft.com/office/drawing/2014/main" id="{064BBC01-E78C-1D21-52FE-82FE0DAAAE10}"/>
              </a:ext>
            </a:extLst>
          </p:cNvPr>
          <p:cNvSpPr>
            <a:spLocks/>
          </p:cNvSpPr>
          <p:nvPr/>
        </p:nvSpPr>
        <p:spPr>
          <a:xfrm flipH="1">
            <a:off x="1053674" y="3414550"/>
            <a:ext cx="1440889" cy="156581"/>
          </a:xfrm>
          <a:prstGeom prst="accentCallout2">
            <a:avLst>
              <a:gd name="adj1" fmla="val 51374"/>
              <a:gd name="adj2" fmla="val 45535"/>
              <a:gd name="adj3" fmla="val 50670"/>
              <a:gd name="adj4" fmla="val -25946"/>
              <a:gd name="adj5" fmla="val 13386"/>
              <a:gd name="adj6" fmla="val -84704"/>
            </a:avLst>
          </a:prstGeom>
          <a:noFill/>
          <a:ln w="9525" cap="flat" cmpd="sng" algn="ctr">
            <a:solidFill>
              <a:srgbClr val="FFFFFF">
                <a:lumMod val="50000"/>
              </a:srgbClr>
            </a:solidFill>
            <a:prstDash val="solid"/>
          </a:ln>
          <a:effectLst/>
        </p:spPr>
        <p:txBody>
          <a:bodyPr wrap="square" lIns="36000" tIns="0" rIns="0" bIns="0" rtlCol="0" anchor="t" anchorCtr="0">
            <a:sp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en-IN" sz="1100" b="1" i="0" u="none" strike="noStrike" kern="0" cap="none" spc="0" normalizeH="0" baseline="0" noProof="0">
                <a:ln>
                  <a:noFill/>
                </a:ln>
                <a:solidFill>
                  <a:srgbClr val="19AA6E"/>
                </a:solidFill>
                <a:effectLst/>
                <a:uLnTx/>
                <a:uFillTx/>
                <a:latin typeface="Alstom" panose="02000503020000020004" pitchFamily="2" charset="0"/>
                <a:ea typeface="+mn-ea"/>
                <a:cs typeface="+mn-cs"/>
              </a:rPr>
              <a:t>USA</a:t>
            </a:r>
          </a:p>
        </p:txBody>
      </p:sp>
      <p:graphicFrame>
        <p:nvGraphicFramePr>
          <p:cNvPr id="253" name="Tableau 279">
            <a:extLst>
              <a:ext uri="{FF2B5EF4-FFF2-40B4-BE49-F238E27FC236}">
                <a16:creationId xmlns:a16="http://schemas.microsoft.com/office/drawing/2014/main" id="{FAB83E5A-5F73-200F-73A3-C19FE87A5182}"/>
              </a:ext>
            </a:extLst>
          </p:cNvPr>
          <p:cNvGraphicFramePr>
            <a:graphicFrameLocks noGrp="1"/>
          </p:cNvGraphicFramePr>
          <p:nvPr>
            <p:extLst>
              <p:ext uri="{D42A27DB-BD31-4B8C-83A1-F6EECF244321}">
                <p14:modId xmlns:p14="http://schemas.microsoft.com/office/powerpoint/2010/main" val="2932238114"/>
              </p:ext>
            </p:extLst>
          </p:nvPr>
        </p:nvGraphicFramePr>
        <p:xfrm>
          <a:off x="1031909" y="3607981"/>
          <a:ext cx="1781925" cy="497044"/>
        </p:xfrm>
        <a:graphic>
          <a:graphicData uri="http://schemas.openxmlformats.org/drawingml/2006/table">
            <a:tbl>
              <a:tblPr/>
              <a:tblGrid>
                <a:gridCol w="578465">
                  <a:extLst>
                    <a:ext uri="{9D8B030D-6E8A-4147-A177-3AD203B41FA5}">
                      <a16:colId xmlns:a16="http://schemas.microsoft.com/office/drawing/2014/main" val="20000"/>
                    </a:ext>
                  </a:extLst>
                </a:gridCol>
                <a:gridCol w="549515">
                  <a:extLst>
                    <a:ext uri="{9D8B030D-6E8A-4147-A177-3AD203B41FA5}">
                      <a16:colId xmlns:a16="http://schemas.microsoft.com/office/drawing/2014/main" val="20001"/>
                    </a:ext>
                  </a:extLst>
                </a:gridCol>
                <a:gridCol w="653945">
                  <a:extLst>
                    <a:ext uri="{9D8B030D-6E8A-4147-A177-3AD203B41FA5}">
                      <a16:colId xmlns:a16="http://schemas.microsoft.com/office/drawing/2014/main" val="3894233484"/>
                    </a:ext>
                  </a:extLst>
                </a:gridCol>
              </a:tblGrid>
              <a:tr h="1922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eaLnBrk="1" fontAlgn="b"/>
                      <a:endParaRPr lang="en-IN" sz="1200" b="1" i="0" u="none" strike="noStrike">
                        <a:solidFill>
                          <a:srgbClr val="000000"/>
                        </a:solidFill>
                        <a:effectLst/>
                        <a:latin typeface="Arial Narrow" panose="020B0606020202030204" pitchFamily="34" charset="0"/>
                      </a:endParaRPr>
                    </a:p>
                  </a:txBody>
                  <a:tcPr marL="0" marR="0" marT="0" marB="0" anchor="ctr">
                    <a:lnL w="9525" cap="flat" cmpd="sng" algn="ctr">
                      <a:solidFill>
                        <a:srgbClr val="FFFFFF"/>
                      </a:solidFill>
                      <a:prstDash val="sysDash"/>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cs-CZ" sz="900" b="1" i="0" u="none" strike="noStrike" kern="1200" dirty="0">
                          <a:solidFill>
                            <a:srgbClr val="000000"/>
                          </a:solidFill>
                          <a:effectLst/>
                          <a:latin typeface="Arial Narrow" panose="020B0606020202030204" pitchFamily="34" charset="0"/>
                          <a:ea typeface="+mn-ea"/>
                          <a:cs typeface="+mn-cs"/>
                        </a:rPr>
                        <a:t>Rok</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w="6350" cap="flat" cmpd="sng" algn="ctr">
                      <a:solidFill>
                        <a:srgbClr val="4F81BD"/>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1" i="0" u="none" strike="noStrike" kern="1200" dirty="0">
                          <a:solidFill>
                            <a:srgbClr val="000000"/>
                          </a:solidFill>
                          <a:effectLst/>
                          <a:latin typeface="Arial Narrow" panose="020B0606020202030204" pitchFamily="34" charset="0"/>
                          <a:ea typeface="+mn-ea"/>
                          <a:cs typeface="+mn-cs"/>
                        </a:rPr>
                        <a:t>#</a:t>
                      </a:r>
                      <a:r>
                        <a:rPr lang="cs-CZ" sz="900" b="1" i="0" u="none" strike="noStrike" kern="1200" dirty="0">
                          <a:solidFill>
                            <a:srgbClr val="000000"/>
                          </a:solidFill>
                          <a:effectLst/>
                          <a:latin typeface="Arial Narrow" panose="020B0606020202030204" pitchFamily="34" charset="0"/>
                          <a:ea typeface="+mn-ea"/>
                          <a:cs typeface="+mn-cs"/>
                        </a:rPr>
                        <a:t>Vlaků</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61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IN" sz="1000" b="1" i="1" u="none" strike="noStrike" kern="1200">
                          <a:solidFill>
                            <a:schemeClr val="accent3"/>
                          </a:solidFill>
                          <a:effectLst/>
                          <a:latin typeface="Arial Narrow" panose="020B0606020202030204" pitchFamily="34" charset="0"/>
                          <a:ea typeface="+mn-ea"/>
                          <a:cs typeface="+mn-cs"/>
                        </a:rPr>
                        <a:t>Avelia Liberty ™</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2016</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28</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54" name="Image 280">
            <a:extLst>
              <a:ext uri="{FF2B5EF4-FFF2-40B4-BE49-F238E27FC236}">
                <a16:creationId xmlns:a16="http://schemas.microsoft.com/office/drawing/2014/main" id="{446401B9-9586-A7F2-08A4-FCF0424E95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163" y="2032012"/>
            <a:ext cx="815905" cy="530004"/>
          </a:xfrm>
          <a:prstGeom prst="roundRect">
            <a:avLst>
              <a:gd name="adj" fmla="val 9775"/>
            </a:avLst>
          </a:prstGeom>
          <a:solidFill>
            <a:srgbClr val="003399">
              <a:alpha val="69804"/>
            </a:srgbClr>
          </a:solidFill>
          <a:ln w="9525">
            <a:solidFill>
              <a:srgbClr val="D8D8D8"/>
            </a:solidFill>
            <a:miter lim="800000"/>
            <a:headEnd/>
            <a:tailEnd/>
          </a:ln>
          <a:effectLst>
            <a:outerShdw blurRad="50800" dist="38100" dir="2700000" algn="tl" rotWithShape="0">
              <a:prstClr val="black">
                <a:alpha val="40000"/>
              </a:prstClr>
            </a:outerShdw>
          </a:effectLst>
        </p:spPr>
      </p:pic>
      <p:pic>
        <p:nvPicPr>
          <p:cNvPr id="255" name="Image 227">
            <a:extLst>
              <a:ext uri="{FF2B5EF4-FFF2-40B4-BE49-F238E27FC236}">
                <a16:creationId xmlns:a16="http://schemas.microsoft.com/office/drawing/2014/main" id="{4F66263F-8B97-AAA4-33C7-255B7014F2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228" y="3352524"/>
            <a:ext cx="847845" cy="641511"/>
          </a:xfrm>
          <a:prstGeom prst="roundRect">
            <a:avLst>
              <a:gd name="adj" fmla="val 9775"/>
            </a:avLst>
          </a:prstGeom>
          <a:solidFill>
            <a:srgbClr val="003399">
              <a:alpha val="69804"/>
            </a:srgbClr>
          </a:solidFill>
          <a:ln w="9525">
            <a:solidFill>
              <a:srgbClr val="D8D8D8"/>
            </a:solidFill>
            <a:miter lim="800000"/>
            <a:headEnd/>
            <a:tailEnd/>
          </a:ln>
          <a:effectLst>
            <a:outerShdw blurRad="50800" dist="38100" dir="2700000" algn="tl" rotWithShape="0">
              <a:prstClr val="black">
                <a:alpha val="40000"/>
              </a:prstClr>
            </a:outerShdw>
          </a:effectLst>
        </p:spPr>
      </p:pic>
      <p:graphicFrame>
        <p:nvGraphicFramePr>
          <p:cNvPr id="256" name="Tableau 284">
            <a:extLst>
              <a:ext uri="{FF2B5EF4-FFF2-40B4-BE49-F238E27FC236}">
                <a16:creationId xmlns:a16="http://schemas.microsoft.com/office/drawing/2014/main" id="{131B8E92-2922-C5B9-A0A3-6E5AEC9A22DD}"/>
              </a:ext>
            </a:extLst>
          </p:cNvPr>
          <p:cNvGraphicFramePr>
            <a:graphicFrameLocks noGrp="1"/>
          </p:cNvGraphicFramePr>
          <p:nvPr>
            <p:extLst>
              <p:ext uri="{D42A27DB-BD31-4B8C-83A1-F6EECF244321}">
                <p14:modId xmlns:p14="http://schemas.microsoft.com/office/powerpoint/2010/main" val="902209801"/>
              </p:ext>
            </p:extLst>
          </p:nvPr>
        </p:nvGraphicFramePr>
        <p:xfrm>
          <a:off x="8502926" y="1895641"/>
          <a:ext cx="1731677" cy="792480"/>
        </p:xfrm>
        <a:graphic>
          <a:graphicData uri="http://schemas.openxmlformats.org/drawingml/2006/table">
            <a:tbl>
              <a:tblPr/>
              <a:tblGrid>
                <a:gridCol w="769090">
                  <a:extLst>
                    <a:ext uri="{9D8B030D-6E8A-4147-A177-3AD203B41FA5}">
                      <a16:colId xmlns:a16="http://schemas.microsoft.com/office/drawing/2014/main" val="20000"/>
                    </a:ext>
                  </a:extLst>
                </a:gridCol>
                <a:gridCol w="327083">
                  <a:extLst>
                    <a:ext uri="{9D8B030D-6E8A-4147-A177-3AD203B41FA5}">
                      <a16:colId xmlns:a16="http://schemas.microsoft.com/office/drawing/2014/main" val="20001"/>
                    </a:ext>
                  </a:extLst>
                </a:gridCol>
                <a:gridCol w="635504">
                  <a:extLst>
                    <a:ext uri="{9D8B030D-6E8A-4147-A177-3AD203B41FA5}">
                      <a16:colId xmlns:a16="http://schemas.microsoft.com/office/drawing/2014/main" val="3894233484"/>
                    </a:ext>
                  </a:extLst>
                </a:gridCol>
              </a:tblGrid>
              <a:tr h="1746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eaLnBrk="1" fontAlgn="b"/>
                      <a:endParaRPr lang="en-IN" sz="1200" b="1" i="0" u="none" strike="noStrike">
                        <a:solidFill>
                          <a:srgbClr val="000000"/>
                        </a:solidFill>
                        <a:effectLst/>
                        <a:latin typeface="Arial Narrow" panose="020B0606020202030204" pitchFamily="34" charset="0"/>
                      </a:endParaRPr>
                    </a:p>
                  </a:txBody>
                  <a:tcPr marL="0" marR="0" marT="0" marB="0" anchor="ctr">
                    <a:lnL w="9525" cap="flat" cmpd="sng" algn="ctr">
                      <a:solidFill>
                        <a:srgbClr val="FFFFFF"/>
                      </a:solidFill>
                      <a:prstDash val="sysDash"/>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cs-CZ" sz="900" b="1" i="0" u="none" strike="noStrike" kern="1200" dirty="0">
                          <a:solidFill>
                            <a:srgbClr val="000000"/>
                          </a:solidFill>
                          <a:effectLst/>
                          <a:latin typeface="Arial Narrow" panose="020B0606020202030204" pitchFamily="34" charset="0"/>
                          <a:ea typeface="+mn-ea"/>
                          <a:cs typeface="+mn-cs"/>
                        </a:rPr>
                        <a:t>Rok</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w="6350" cap="flat" cmpd="sng" algn="ctr">
                      <a:solidFill>
                        <a:srgbClr val="4F81BD"/>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1" i="0" u="none" strike="noStrike" kern="1200" dirty="0">
                          <a:solidFill>
                            <a:srgbClr val="000000"/>
                          </a:solidFill>
                          <a:effectLst/>
                          <a:latin typeface="Arial Narrow" panose="020B0606020202030204" pitchFamily="34" charset="0"/>
                          <a:ea typeface="+mn-ea"/>
                          <a:cs typeface="+mn-cs"/>
                        </a:rPr>
                        <a:t>#</a:t>
                      </a:r>
                      <a:r>
                        <a:rPr lang="cs-CZ" sz="900" b="1" i="0" u="none" strike="noStrike" kern="1200" dirty="0">
                          <a:solidFill>
                            <a:srgbClr val="000000"/>
                          </a:solidFill>
                          <a:effectLst/>
                          <a:latin typeface="Arial Narrow" panose="020B0606020202030204" pitchFamily="34" charset="0"/>
                          <a:ea typeface="+mn-ea"/>
                          <a:cs typeface="+mn-cs"/>
                        </a:rPr>
                        <a:t>Vlaků</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42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IN" sz="1000" b="1" i="1" u="none" strike="noStrike" kern="1200">
                          <a:solidFill>
                            <a:schemeClr val="accent3"/>
                          </a:solidFill>
                          <a:effectLst/>
                          <a:latin typeface="Arial Narrow" panose="020B0606020202030204" pitchFamily="34" charset="0"/>
                          <a:ea typeface="+mn-ea"/>
                          <a:cs typeface="+mn-cs"/>
                        </a:rPr>
                        <a:t>Zefiro™ Express</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2018</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45</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426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IN" sz="1000" b="1" i="1" u="none" strike="noStrike" kern="1200" dirty="0" err="1">
                          <a:solidFill>
                            <a:schemeClr val="accent3"/>
                          </a:solidFill>
                          <a:effectLst/>
                          <a:latin typeface="Arial Narrow" panose="020B0606020202030204" pitchFamily="34" charset="0"/>
                          <a:ea typeface="+mn-ea"/>
                          <a:cs typeface="+mn-cs"/>
                        </a:rPr>
                        <a:t>Zefiro</a:t>
                      </a:r>
                      <a:r>
                        <a:rPr lang="en-IN" sz="1000" b="1" i="1" u="none" strike="noStrike" kern="1200" dirty="0">
                          <a:solidFill>
                            <a:schemeClr val="accent3"/>
                          </a:solidFill>
                          <a:effectLst/>
                          <a:latin typeface="Arial Narrow" panose="020B0606020202030204" pitchFamily="34" charset="0"/>
                          <a:ea typeface="+mn-ea"/>
                          <a:cs typeface="+mn-cs"/>
                        </a:rPr>
                        <a:t>™ Express</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2021</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25</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55605"/>
                  </a:ext>
                </a:extLst>
              </a:tr>
            </a:tbl>
          </a:graphicData>
        </a:graphic>
      </p:graphicFrame>
      <p:sp>
        <p:nvSpPr>
          <p:cNvPr id="257" name="Line Callout 2 (Accent Bar) 556">
            <a:extLst>
              <a:ext uri="{FF2B5EF4-FFF2-40B4-BE49-F238E27FC236}">
                <a16:creationId xmlns:a16="http://schemas.microsoft.com/office/drawing/2014/main" id="{6F88356F-AA4F-089D-6D9E-433A243046C2}"/>
              </a:ext>
            </a:extLst>
          </p:cNvPr>
          <p:cNvSpPr>
            <a:spLocks/>
          </p:cNvSpPr>
          <p:nvPr/>
        </p:nvSpPr>
        <p:spPr>
          <a:xfrm flipH="1">
            <a:off x="8459542" y="1732423"/>
            <a:ext cx="1362833" cy="156581"/>
          </a:xfrm>
          <a:prstGeom prst="accentCallout2">
            <a:avLst>
              <a:gd name="adj1" fmla="val 66379"/>
              <a:gd name="adj2" fmla="val 102978"/>
              <a:gd name="adj3" fmla="val 75678"/>
              <a:gd name="adj4" fmla="val 125019"/>
              <a:gd name="adj5" fmla="val 680260"/>
              <a:gd name="adj6" fmla="val 256008"/>
            </a:avLst>
          </a:prstGeom>
          <a:noFill/>
          <a:ln w="9525" cap="flat" cmpd="sng" algn="ctr">
            <a:solidFill>
              <a:srgbClr val="FFFFFF">
                <a:lumMod val="50000"/>
              </a:srgbClr>
            </a:solidFill>
            <a:prstDash val="solid"/>
          </a:ln>
          <a:effectLst/>
        </p:spPr>
        <p:txBody>
          <a:bodyPr wrap="square" lIns="36000" tIns="0" rIns="0" bIns="0" rtlCol="0" anchor="t" anchorCtr="0">
            <a:sp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cs-CZ"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Švédsko</a:t>
            </a:r>
            <a:endParaRPr kumimoji="0" lang="en-IN"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endParaRPr>
          </a:p>
        </p:txBody>
      </p:sp>
      <p:pic>
        <p:nvPicPr>
          <p:cNvPr id="258" name="Image 228">
            <a:extLst>
              <a:ext uri="{FF2B5EF4-FFF2-40B4-BE49-F238E27FC236}">
                <a16:creationId xmlns:a16="http://schemas.microsoft.com/office/drawing/2014/main" id="{7D401F95-51F8-2CD5-C61B-E1EB0F8446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25236" y="1228517"/>
            <a:ext cx="1143217" cy="617274"/>
          </a:xfrm>
          <a:prstGeom prst="roundRect">
            <a:avLst>
              <a:gd name="adj" fmla="val 9775"/>
            </a:avLst>
          </a:prstGeom>
          <a:solidFill>
            <a:srgbClr val="003399">
              <a:alpha val="69804"/>
            </a:srgbClr>
          </a:solidFill>
          <a:ln w="9525">
            <a:solidFill>
              <a:srgbClr val="D8D8D8"/>
            </a:solidFill>
            <a:miter lim="800000"/>
            <a:headEnd/>
            <a:tailEnd/>
          </a:ln>
          <a:effectLst>
            <a:outerShdw blurRad="50800" dist="38100" dir="2700000" algn="tl" rotWithShape="0">
              <a:prstClr val="black">
                <a:alpha val="40000"/>
              </a:prstClr>
            </a:outerShdw>
          </a:effectLst>
        </p:spPr>
      </p:pic>
      <p:sp>
        <p:nvSpPr>
          <p:cNvPr id="259" name="Rectangle 258">
            <a:extLst>
              <a:ext uri="{FF2B5EF4-FFF2-40B4-BE49-F238E27FC236}">
                <a16:creationId xmlns:a16="http://schemas.microsoft.com/office/drawing/2014/main" id="{69512541-60E6-2226-1008-0B73E3D9AF0B}"/>
              </a:ext>
            </a:extLst>
          </p:cNvPr>
          <p:cNvSpPr>
            <a:spLocks/>
          </p:cNvSpPr>
          <p:nvPr/>
        </p:nvSpPr>
        <p:spPr>
          <a:xfrm>
            <a:off x="8793310" y="3827639"/>
            <a:ext cx="108000" cy="108000"/>
          </a:xfrm>
          <a:prstGeom prst="rect">
            <a:avLst/>
          </a:prstGeom>
          <a:solidFill>
            <a:srgbClr val="19AA6E"/>
          </a:solidFill>
          <a:ln w="9525" cap="flat" cmpd="sng" algn="ctr">
            <a:solidFill>
              <a:srgbClr val="FFFFFF"/>
            </a:solidFill>
            <a:prstDash val="solid"/>
          </a:ln>
          <a:effectLst/>
        </p:spPr>
        <p:txBody>
          <a:bodyPr lIns="72000" tIns="36000" rIns="72000" bIns="36000" rtlCol="0" anchor="ctr" anchorCtr="0">
            <a:noAutofit/>
          </a:bodyPr>
          <a:lstStyle/>
          <a:p>
            <a:pPr marL="0" marR="0" lvl="0" indent="0" algn="ctr" defTabSz="914400" eaLnBrk="1" fontAlgn="base" latinLnBrk="0" hangingPunct="1">
              <a:lnSpc>
                <a:spcPct val="90000"/>
              </a:lnSpc>
              <a:spcBef>
                <a:spcPts val="400"/>
              </a:spcBef>
              <a:spcAft>
                <a:spcPct val="0"/>
              </a:spcAft>
              <a:buClrTx/>
              <a:buSzTx/>
              <a:buFontTx/>
              <a:buNone/>
              <a:tabLst/>
              <a:defRPr/>
            </a:pPr>
            <a:endParaRPr kumimoji="0" lang="en-IN" sz="1500" b="1" i="0" u="none" strike="noStrike" kern="0" cap="none" spc="0" normalizeH="0" baseline="0" noProof="0">
              <a:ln>
                <a:noFill/>
              </a:ln>
              <a:solidFill>
                <a:srgbClr val="FFFFFF"/>
              </a:solidFill>
              <a:effectLst/>
              <a:highlight>
                <a:srgbClr val="808000"/>
              </a:highlight>
              <a:uLnTx/>
              <a:uFillTx/>
              <a:latin typeface="Alstom" panose="02000503020000020004" pitchFamily="2" charset="0"/>
            </a:endParaRPr>
          </a:p>
        </p:txBody>
      </p:sp>
      <p:graphicFrame>
        <p:nvGraphicFramePr>
          <p:cNvPr id="260" name="Tableau 288">
            <a:extLst>
              <a:ext uri="{FF2B5EF4-FFF2-40B4-BE49-F238E27FC236}">
                <a16:creationId xmlns:a16="http://schemas.microsoft.com/office/drawing/2014/main" id="{61850890-C485-7733-C2DF-3F29D41965A0}"/>
              </a:ext>
            </a:extLst>
          </p:cNvPr>
          <p:cNvGraphicFramePr>
            <a:graphicFrameLocks noGrp="1"/>
          </p:cNvGraphicFramePr>
          <p:nvPr>
            <p:extLst>
              <p:ext uri="{D42A27DB-BD31-4B8C-83A1-F6EECF244321}">
                <p14:modId xmlns:p14="http://schemas.microsoft.com/office/powerpoint/2010/main" val="2951112072"/>
              </p:ext>
            </p:extLst>
          </p:nvPr>
        </p:nvGraphicFramePr>
        <p:xfrm>
          <a:off x="9420769" y="3840462"/>
          <a:ext cx="1785711" cy="636900"/>
        </p:xfrm>
        <a:graphic>
          <a:graphicData uri="http://schemas.openxmlformats.org/drawingml/2006/table">
            <a:tbl>
              <a:tblPr/>
              <a:tblGrid>
                <a:gridCol w="652871">
                  <a:extLst>
                    <a:ext uri="{9D8B030D-6E8A-4147-A177-3AD203B41FA5}">
                      <a16:colId xmlns:a16="http://schemas.microsoft.com/office/drawing/2014/main" val="20000"/>
                    </a:ext>
                  </a:extLst>
                </a:gridCol>
                <a:gridCol w="443302">
                  <a:extLst>
                    <a:ext uri="{9D8B030D-6E8A-4147-A177-3AD203B41FA5}">
                      <a16:colId xmlns:a16="http://schemas.microsoft.com/office/drawing/2014/main" val="20001"/>
                    </a:ext>
                  </a:extLst>
                </a:gridCol>
                <a:gridCol w="689538">
                  <a:extLst>
                    <a:ext uri="{9D8B030D-6E8A-4147-A177-3AD203B41FA5}">
                      <a16:colId xmlns:a16="http://schemas.microsoft.com/office/drawing/2014/main" val="3894233484"/>
                    </a:ext>
                  </a:extLst>
                </a:gridCol>
              </a:tblGrid>
              <a:tr h="1797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eaLnBrk="1" fontAlgn="b"/>
                      <a:endParaRPr lang="en-IN" sz="1200" b="1" i="0" u="none" strike="noStrike">
                        <a:solidFill>
                          <a:srgbClr val="000000"/>
                        </a:solidFill>
                        <a:effectLst/>
                        <a:latin typeface="Arial Narrow" panose="020B0606020202030204" pitchFamily="34" charset="0"/>
                      </a:endParaRPr>
                    </a:p>
                  </a:txBody>
                  <a:tcPr marL="0" marR="0" marT="0" marB="0" anchor="ctr">
                    <a:lnL w="9525" cap="flat" cmpd="sng" algn="ctr">
                      <a:solidFill>
                        <a:srgbClr val="FFFFFF"/>
                      </a:solidFill>
                      <a:prstDash val="sysDash"/>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cs-CZ" sz="900" b="1" i="0" u="none" strike="noStrike" kern="1200" dirty="0">
                          <a:solidFill>
                            <a:srgbClr val="000000"/>
                          </a:solidFill>
                          <a:effectLst/>
                          <a:latin typeface="Arial Narrow" panose="020B0606020202030204" pitchFamily="34" charset="0"/>
                          <a:ea typeface="+mn-ea"/>
                          <a:cs typeface="+mn-cs"/>
                        </a:rPr>
                        <a:t>Rok</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w="6350" cap="flat" cmpd="sng" algn="ctr">
                      <a:solidFill>
                        <a:srgbClr val="4F81BD"/>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1" i="0" u="none" strike="noStrike" kern="1200" dirty="0">
                          <a:solidFill>
                            <a:srgbClr val="000000"/>
                          </a:solidFill>
                          <a:effectLst/>
                          <a:latin typeface="Arial Narrow" panose="020B0606020202030204" pitchFamily="34" charset="0"/>
                          <a:ea typeface="+mn-ea"/>
                          <a:cs typeface="+mn-cs"/>
                        </a:rPr>
                        <a:t>#</a:t>
                      </a:r>
                      <a:r>
                        <a:rPr lang="cs-CZ" sz="900" b="1" i="0" u="none" strike="noStrike" kern="1200" dirty="0">
                          <a:solidFill>
                            <a:srgbClr val="000000"/>
                          </a:solidFill>
                          <a:effectLst/>
                          <a:latin typeface="Arial Narrow" panose="020B0606020202030204" pitchFamily="34" charset="0"/>
                          <a:ea typeface="+mn-ea"/>
                          <a:cs typeface="+mn-cs"/>
                        </a:rPr>
                        <a:t>Vlaků</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7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IN" sz="1000" b="1" i="1" u="none" strike="noStrike" kern="1200">
                          <a:solidFill>
                            <a:schemeClr val="accent3"/>
                          </a:solidFill>
                          <a:effectLst/>
                          <a:latin typeface="Arial Narrow" panose="020B0606020202030204" pitchFamily="34" charset="0"/>
                          <a:ea typeface="+mn-ea"/>
                          <a:cs typeface="+mn-cs"/>
                        </a:rPr>
                        <a:t>CR300AF</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2020</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14</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97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IN" sz="1000" b="1" i="1" u="none" strike="noStrike" kern="1200">
                          <a:solidFill>
                            <a:schemeClr val="accent3"/>
                          </a:solidFill>
                          <a:effectLst/>
                          <a:latin typeface="Arial Narrow" panose="020B0606020202030204" pitchFamily="34" charset="0"/>
                          <a:ea typeface="+mn-ea"/>
                          <a:cs typeface="+mn-cs"/>
                        </a:rPr>
                        <a:t>CR400AF</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2018-2020</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10x16-car</a:t>
                      </a:r>
                    </a:p>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36x8-car</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088293"/>
                  </a:ext>
                </a:extLst>
              </a:tr>
            </a:tbl>
          </a:graphicData>
        </a:graphic>
      </p:graphicFrame>
      <p:sp>
        <p:nvSpPr>
          <p:cNvPr id="261" name="Line Callout 2 (Accent Bar) 556">
            <a:extLst>
              <a:ext uri="{FF2B5EF4-FFF2-40B4-BE49-F238E27FC236}">
                <a16:creationId xmlns:a16="http://schemas.microsoft.com/office/drawing/2014/main" id="{72CA746D-CC29-F6D3-9DAD-5B72A9AF8CE8}"/>
              </a:ext>
            </a:extLst>
          </p:cNvPr>
          <p:cNvSpPr>
            <a:spLocks/>
          </p:cNvSpPr>
          <p:nvPr/>
        </p:nvSpPr>
        <p:spPr>
          <a:xfrm flipH="1">
            <a:off x="9377385" y="3685444"/>
            <a:ext cx="1362833" cy="156581"/>
          </a:xfrm>
          <a:prstGeom prst="accentCallout2">
            <a:avLst>
              <a:gd name="adj1" fmla="val 66379"/>
              <a:gd name="adj2" fmla="val 102978"/>
              <a:gd name="adj3" fmla="val 75678"/>
              <a:gd name="adj4" fmla="val 125019"/>
              <a:gd name="adj5" fmla="val 120072"/>
              <a:gd name="adj6" fmla="val 136354"/>
            </a:avLst>
          </a:prstGeom>
          <a:noFill/>
          <a:ln w="9525" cap="flat" cmpd="sng" algn="ctr">
            <a:solidFill>
              <a:srgbClr val="FFFFFF">
                <a:lumMod val="50000"/>
              </a:srgbClr>
            </a:solidFill>
            <a:prstDash val="solid"/>
          </a:ln>
          <a:effectLst/>
        </p:spPr>
        <p:txBody>
          <a:bodyPr wrap="square" lIns="36000" tIns="0" rIns="0" bIns="0" rtlCol="0" anchor="t" anchorCtr="0">
            <a:sp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cs-CZ"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Čína</a:t>
            </a:r>
            <a:r>
              <a:rPr kumimoji="0" lang="en-IN"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 (AST JV)</a:t>
            </a:r>
          </a:p>
        </p:txBody>
      </p:sp>
      <p:pic>
        <p:nvPicPr>
          <p:cNvPr id="262" name="Image 229">
            <a:extLst>
              <a:ext uri="{FF2B5EF4-FFF2-40B4-BE49-F238E27FC236}">
                <a16:creationId xmlns:a16="http://schemas.microsoft.com/office/drawing/2014/main" id="{D2F46B66-CDE6-9F06-3788-757C4AE5F52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433356" y="4613029"/>
            <a:ext cx="1383572" cy="707817"/>
          </a:xfrm>
          <a:prstGeom prst="roundRect">
            <a:avLst>
              <a:gd name="adj" fmla="val 9775"/>
            </a:avLst>
          </a:prstGeom>
          <a:solidFill>
            <a:srgbClr val="003399">
              <a:alpha val="69804"/>
            </a:srgbClr>
          </a:solidFill>
          <a:ln w="9525">
            <a:solidFill>
              <a:srgbClr val="D8D8D8"/>
            </a:solidFill>
            <a:miter lim="800000"/>
            <a:headEnd/>
            <a:tailEnd/>
          </a:ln>
          <a:effectLst>
            <a:outerShdw blurRad="50800" dist="38100" dir="2700000" algn="tl" rotWithShape="0">
              <a:prstClr val="black">
                <a:alpha val="40000"/>
              </a:prstClr>
            </a:outerShdw>
          </a:effectLst>
        </p:spPr>
      </p:pic>
      <p:graphicFrame>
        <p:nvGraphicFramePr>
          <p:cNvPr id="263" name="Tableau 293">
            <a:extLst>
              <a:ext uri="{FF2B5EF4-FFF2-40B4-BE49-F238E27FC236}">
                <a16:creationId xmlns:a16="http://schemas.microsoft.com/office/drawing/2014/main" id="{7BAD6A53-6C68-90DB-B8BE-032612F9C7DC}"/>
              </a:ext>
            </a:extLst>
          </p:cNvPr>
          <p:cNvGraphicFramePr>
            <a:graphicFrameLocks noGrp="1"/>
          </p:cNvGraphicFramePr>
          <p:nvPr>
            <p:extLst>
              <p:ext uri="{D42A27DB-BD31-4B8C-83A1-F6EECF244321}">
                <p14:modId xmlns:p14="http://schemas.microsoft.com/office/powerpoint/2010/main" val="7822704"/>
              </p:ext>
            </p:extLst>
          </p:nvPr>
        </p:nvGraphicFramePr>
        <p:xfrm>
          <a:off x="6872252" y="5813907"/>
          <a:ext cx="1731677" cy="457200"/>
        </p:xfrm>
        <a:graphic>
          <a:graphicData uri="http://schemas.openxmlformats.org/drawingml/2006/table">
            <a:tbl>
              <a:tblPr/>
              <a:tblGrid>
                <a:gridCol w="708012">
                  <a:extLst>
                    <a:ext uri="{9D8B030D-6E8A-4147-A177-3AD203B41FA5}">
                      <a16:colId xmlns:a16="http://schemas.microsoft.com/office/drawing/2014/main" val="20000"/>
                    </a:ext>
                  </a:extLst>
                </a:gridCol>
                <a:gridCol w="388161">
                  <a:extLst>
                    <a:ext uri="{9D8B030D-6E8A-4147-A177-3AD203B41FA5}">
                      <a16:colId xmlns:a16="http://schemas.microsoft.com/office/drawing/2014/main" val="20001"/>
                    </a:ext>
                  </a:extLst>
                </a:gridCol>
                <a:gridCol w="635504">
                  <a:extLst>
                    <a:ext uri="{9D8B030D-6E8A-4147-A177-3AD203B41FA5}">
                      <a16:colId xmlns:a16="http://schemas.microsoft.com/office/drawing/2014/main" val="3894233484"/>
                    </a:ext>
                  </a:extLst>
                </a:gridCol>
              </a:tblGrid>
              <a:tr h="1797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eaLnBrk="1" fontAlgn="b"/>
                      <a:endParaRPr lang="en-IN" sz="1200" b="1" i="0" u="none" strike="noStrike">
                        <a:solidFill>
                          <a:srgbClr val="000000"/>
                        </a:solidFill>
                        <a:effectLst/>
                        <a:latin typeface="Arial Narrow" panose="020B0606020202030204" pitchFamily="34" charset="0"/>
                      </a:endParaRPr>
                    </a:p>
                  </a:txBody>
                  <a:tcPr marL="0" marR="0" marT="0" marB="0" anchor="ctr">
                    <a:lnL w="9525" cap="flat" cmpd="sng" algn="ctr">
                      <a:solidFill>
                        <a:srgbClr val="FFFFFF"/>
                      </a:solidFill>
                      <a:prstDash val="sysDash"/>
                      <a:round/>
                      <a:headEnd type="none" w="med" len="med"/>
                      <a:tailEnd type="none" w="med" len="med"/>
                    </a:lnL>
                    <a:lnR w="6350" cap="flat" cmpd="sng" algn="ctr">
                      <a:solidFill>
                        <a:srgbClr val="4F81BD"/>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cs-CZ" sz="900" b="1" i="0" u="none" strike="noStrike" kern="1200" dirty="0">
                          <a:solidFill>
                            <a:srgbClr val="000000"/>
                          </a:solidFill>
                          <a:effectLst/>
                          <a:latin typeface="Arial Narrow" panose="020B0606020202030204" pitchFamily="34" charset="0"/>
                          <a:ea typeface="+mn-ea"/>
                          <a:cs typeface="+mn-cs"/>
                        </a:rPr>
                        <a:t>Rok</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w="6350" cap="flat" cmpd="sng" algn="ctr">
                      <a:solidFill>
                        <a:srgbClr val="4F81BD"/>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1" i="0" u="none" strike="noStrike" kern="1200" dirty="0">
                          <a:solidFill>
                            <a:srgbClr val="000000"/>
                          </a:solidFill>
                          <a:effectLst/>
                          <a:latin typeface="Arial Narrow" panose="020B0606020202030204" pitchFamily="34" charset="0"/>
                          <a:ea typeface="+mn-ea"/>
                          <a:cs typeface="+mn-cs"/>
                        </a:rPr>
                        <a:t>#</a:t>
                      </a:r>
                      <a:r>
                        <a:rPr lang="cs-CZ" sz="900" b="1" i="0" u="none" strike="noStrike" kern="1200" dirty="0">
                          <a:solidFill>
                            <a:srgbClr val="000000"/>
                          </a:solidFill>
                          <a:effectLst/>
                          <a:latin typeface="Arial Narrow" panose="020B0606020202030204" pitchFamily="34" charset="0"/>
                          <a:ea typeface="+mn-ea"/>
                          <a:cs typeface="+mn-cs"/>
                        </a:rPr>
                        <a:t>Vlaků</a:t>
                      </a:r>
                      <a:endParaRPr lang="en-IN" sz="900" b="1" i="0" u="none" strike="noStrike" kern="1200" dirty="0">
                        <a:solidFill>
                          <a:srgbClr val="000000"/>
                        </a:solidFill>
                        <a:effectLst/>
                        <a:latin typeface="Arial Narrow" panose="020B0606020202030204" pitchFamily="34" charset="0"/>
                        <a:ea typeface="+mn-ea"/>
                        <a:cs typeface="+mn-cs"/>
                      </a:endParaRP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7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defTabSz="914400" rtl="0" eaLnBrk="1" fontAlgn="b" latinLnBrk="0" hangingPunct="1"/>
                      <a:r>
                        <a:rPr lang="en-IN" sz="1000" b="1" i="1" u="none" strike="noStrike" kern="1200">
                          <a:solidFill>
                            <a:schemeClr val="accent3"/>
                          </a:solidFill>
                          <a:effectLst/>
                          <a:latin typeface="Arial Narrow" panose="020B0606020202030204" pitchFamily="34" charset="0"/>
                          <a:ea typeface="+mn-ea"/>
                          <a:cs typeface="+mn-cs"/>
                        </a:rPr>
                        <a:t>Pendolino™</a:t>
                      </a:r>
                    </a:p>
                  </a:txBody>
                  <a:tcPr marL="0" marR="0" marT="0" marB="0" anchor="ctr">
                    <a:lnL>
                      <a:noFill/>
                    </a:lnL>
                    <a:lnR w="6350" cap="flat" cmpd="sng" algn="ctr">
                      <a:solidFill>
                        <a:srgbClr val="4F81BD"/>
                      </a:solidFill>
                      <a:prstDash val="solid"/>
                      <a:round/>
                      <a:headEnd type="none" w="med" len="med"/>
                      <a:tailEnd type="none" w="med" len="med"/>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a:solidFill>
                            <a:schemeClr val="accent3"/>
                          </a:solidFill>
                          <a:effectLst/>
                          <a:latin typeface="Arial Narrow" panose="020B0606020202030204" pitchFamily="34" charset="0"/>
                          <a:ea typeface="+mn-ea"/>
                          <a:cs typeface="+mn-cs"/>
                        </a:rPr>
                        <a:t>2015-2019</a:t>
                      </a:r>
                    </a:p>
                  </a:txBody>
                  <a:tcPr marL="0" marR="0" marT="0" marB="0" anchor="ctr">
                    <a:lnL w="6350" cap="flat" cmpd="sng" algn="ctr">
                      <a:solidFill>
                        <a:srgbClr val="4F81BD"/>
                      </a:solidFill>
                      <a:prstDash val="solid"/>
                      <a:round/>
                      <a:headEnd type="none" w="med" len="med"/>
                      <a:tailEnd type="none" w="med" len="med"/>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IN" sz="900" b="0" i="0" u="none" strike="noStrike" kern="1200" dirty="0">
                          <a:solidFill>
                            <a:schemeClr val="accent3"/>
                          </a:solidFill>
                          <a:effectLst/>
                          <a:latin typeface="Arial Narrow" panose="020B0606020202030204" pitchFamily="34" charset="0"/>
                          <a:ea typeface="+mn-ea"/>
                          <a:cs typeface="+mn-cs"/>
                        </a:rPr>
                        <a:t>26</a:t>
                      </a:r>
                    </a:p>
                  </a:txBody>
                  <a:tcPr marL="0" marR="0" marT="0" marB="0" anchor="ctr">
                    <a:lnL>
                      <a:noFill/>
                    </a:lnL>
                    <a:lnR>
                      <a:noFill/>
                    </a:lnR>
                    <a:lnT w="6350" cap="flat" cmpd="sng" algn="ctr">
                      <a:solidFill>
                        <a:srgbClr val="DCE6F1"/>
                      </a:solidFill>
                      <a:prstDash val="solid"/>
                      <a:round/>
                      <a:headEnd type="none" w="med" len="med"/>
                      <a:tailEnd type="none" w="med" len="med"/>
                    </a:lnT>
                    <a:lnB w="6350" cap="flat" cmpd="sng" algn="ctr">
                      <a:solidFill>
                        <a:srgbClr val="DCE6F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64" name="Line Callout 2 (Accent Bar) 556">
            <a:extLst>
              <a:ext uri="{FF2B5EF4-FFF2-40B4-BE49-F238E27FC236}">
                <a16:creationId xmlns:a16="http://schemas.microsoft.com/office/drawing/2014/main" id="{77696B42-7AA3-6B82-9BFE-E078AEDFBAF1}"/>
              </a:ext>
            </a:extLst>
          </p:cNvPr>
          <p:cNvSpPr>
            <a:spLocks/>
          </p:cNvSpPr>
          <p:nvPr/>
        </p:nvSpPr>
        <p:spPr>
          <a:xfrm flipH="1">
            <a:off x="6828868" y="5658889"/>
            <a:ext cx="1362833" cy="156581"/>
          </a:xfrm>
          <a:prstGeom prst="accentCallout2">
            <a:avLst>
              <a:gd name="adj1" fmla="val 66379"/>
              <a:gd name="adj2" fmla="val 102978"/>
              <a:gd name="adj3" fmla="val 75678"/>
              <a:gd name="adj4" fmla="val 125019"/>
              <a:gd name="adj5" fmla="val -1354743"/>
              <a:gd name="adj6" fmla="val 140199"/>
            </a:avLst>
          </a:prstGeom>
          <a:noFill/>
          <a:ln w="9525" cap="flat" cmpd="sng" algn="ctr">
            <a:solidFill>
              <a:srgbClr val="FFFFFF">
                <a:lumMod val="50000"/>
              </a:srgbClr>
            </a:solidFill>
            <a:prstDash val="solid"/>
          </a:ln>
          <a:effectLst/>
        </p:spPr>
        <p:txBody>
          <a:bodyPr wrap="square" lIns="36000" tIns="0" rIns="0" bIns="0" rtlCol="0" anchor="t" anchorCtr="0">
            <a:spAutoFit/>
          </a:bodyPr>
          <a:lstStyle/>
          <a:p>
            <a:pPr marL="0" marR="0" lvl="0" indent="0" defTabSz="914400" eaLnBrk="1" fontAlgn="base" latinLnBrk="0" hangingPunct="1">
              <a:lnSpc>
                <a:spcPct val="90000"/>
              </a:lnSpc>
              <a:spcBef>
                <a:spcPts val="400"/>
              </a:spcBef>
              <a:spcAft>
                <a:spcPct val="0"/>
              </a:spcAft>
              <a:buClrTx/>
              <a:buSzTx/>
              <a:buFontTx/>
              <a:buNone/>
              <a:tabLst/>
              <a:defRPr/>
            </a:pPr>
            <a:r>
              <a:rPr kumimoji="0" lang="en-IN"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It</a:t>
            </a:r>
            <a:r>
              <a:rPr kumimoji="0" lang="cs-CZ"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á</a:t>
            </a:r>
            <a:r>
              <a:rPr kumimoji="0" lang="en-IN"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l</a:t>
            </a:r>
            <a:r>
              <a:rPr kumimoji="0" lang="cs-CZ"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rPr>
              <a:t>ie</a:t>
            </a:r>
            <a:endParaRPr kumimoji="0" lang="en-IN" sz="1100" b="1" i="0" u="none" strike="noStrike" kern="0" cap="none" spc="0" normalizeH="0" baseline="0" noProof="0" dirty="0">
              <a:ln>
                <a:noFill/>
              </a:ln>
              <a:solidFill>
                <a:srgbClr val="19AA6E"/>
              </a:solidFill>
              <a:effectLst/>
              <a:uLnTx/>
              <a:uFillTx/>
              <a:latin typeface="Alstom" panose="02000503020000020004" pitchFamily="2" charset="0"/>
              <a:ea typeface="+mn-ea"/>
              <a:cs typeface="+mn-cs"/>
            </a:endParaRPr>
          </a:p>
        </p:txBody>
      </p:sp>
      <p:pic>
        <p:nvPicPr>
          <p:cNvPr id="265" name="Image 230">
            <a:extLst>
              <a:ext uri="{FF2B5EF4-FFF2-40B4-BE49-F238E27FC236}">
                <a16:creationId xmlns:a16="http://schemas.microsoft.com/office/drawing/2014/main" id="{09922500-5158-DDC8-FBD4-5B191A19ED1A}"/>
              </a:ext>
            </a:extLst>
          </p:cNvPr>
          <p:cNvPicPr>
            <a:picLocks noChangeAspect="1"/>
          </p:cNvPicPr>
          <p:nvPr/>
        </p:nvPicPr>
        <p:blipFill>
          <a:blip r:embed="rId7"/>
          <a:stretch>
            <a:fillRect/>
          </a:stretch>
        </p:blipFill>
        <p:spPr>
          <a:xfrm>
            <a:off x="8908468" y="5748360"/>
            <a:ext cx="1002108" cy="649253"/>
          </a:xfrm>
          <a:prstGeom prst="roundRect">
            <a:avLst>
              <a:gd name="adj" fmla="val 9775"/>
            </a:avLst>
          </a:prstGeom>
          <a:solidFill>
            <a:srgbClr val="003399">
              <a:alpha val="69804"/>
            </a:srgbClr>
          </a:solidFill>
          <a:ln w="9525">
            <a:solidFill>
              <a:srgbClr val="D8D8D8"/>
            </a:solidFill>
            <a:miter lim="800000"/>
            <a:headEnd/>
            <a:tailEnd/>
          </a:ln>
          <a:effectLst>
            <a:outerShdw blurRad="50800" dist="38100" dir="2700000" algn="tl" rotWithShape="0">
              <a:prstClr val="black">
                <a:alpha val="40000"/>
              </a:prstClr>
            </a:outerShdw>
          </a:effectLst>
        </p:spPr>
      </p:pic>
      <p:pic>
        <p:nvPicPr>
          <p:cNvPr id="266" name="Image 225" descr="Une image contenant bâtiment, station, rouge, transport&#10;&#10;Description générée automatiquement">
            <a:extLst>
              <a:ext uri="{FF2B5EF4-FFF2-40B4-BE49-F238E27FC236}">
                <a16:creationId xmlns:a16="http://schemas.microsoft.com/office/drawing/2014/main" id="{373E331F-CAC2-463A-5CD3-A7D630C2D9F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08106" y="4733753"/>
            <a:ext cx="849600" cy="567816"/>
          </a:xfrm>
          <a:prstGeom prst="roundRect">
            <a:avLst>
              <a:gd name="adj" fmla="val 9775"/>
            </a:avLst>
          </a:prstGeom>
          <a:solidFill>
            <a:srgbClr val="003399">
              <a:alpha val="69804"/>
            </a:srgbClr>
          </a:solidFill>
          <a:ln w="9525">
            <a:solidFill>
              <a:srgbClr val="D8D8D8"/>
            </a:solidFill>
            <a:miter lim="800000"/>
            <a:headEnd/>
            <a:tailEnd/>
          </a:ln>
          <a:effectLst>
            <a:outerShdw blurRad="50800" dist="38100" dir="2700000" algn="tl" rotWithShape="0">
              <a:prstClr val="black">
                <a:alpha val="40000"/>
              </a:prstClr>
            </a:outerShdw>
          </a:effectLst>
        </p:spPr>
      </p:pic>
      <p:pic>
        <p:nvPicPr>
          <p:cNvPr id="267" name="Image 231" descr="Une image contenant ciel, extérieur, transport, voie&#10;&#10;Description générée automatiquement">
            <a:extLst>
              <a:ext uri="{FF2B5EF4-FFF2-40B4-BE49-F238E27FC236}">
                <a16:creationId xmlns:a16="http://schemas.microsoft.com/office/drawing/2014/main" id="{E3E1FA18-28AA-3C79-25C6-09BFB128AD6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544062" y="2858568"/>
            <a:ext cx="1144800" cy="643950"/>
          </a:xfrm>
          <a:prstGeom prst="roundRect">
            <a:avLst>
              <a:gd name="adj" fmla="val 9775"/>
            </a:avLst>
          </a:prstGeom>
          <a:solidFill>
            <a:srgbClr val="003399">
              <a:alpha val="69804"/>
            </a:srgbClr>
          </a:solidFill>
          <a:ln w="9525">
            <a:solidFill>
              <a:srgbClr val="D8D8D8"/>
            </a:solidFill>
            <a:miter lim="800000"/>
            <a:headEnd/>
            <a:tailEnd/>
          </a:ln>
          <a:effectLst>
            <a:outerShdw blurRad="50800" dist="38100" dir="2700000" algn="tl" rotWithShape="0">
              <a:prstClr val="black">
                <a:alpha val="40000"/>
              </a:prstClr>
            </a:outerShdw>
          </a:effectLst>
        </p:spPr>
      </p:pic>
      <p:pic>
        <p:nvPicPr>
          <p:cNvPr id="268" name="Image 249">
            <a:extLst>
              <a:ext uri="{FF2B5EF4-FFF2-40B4-BE49-F238E27FC236}">
                <a16:creationId xmlns:a16="http://schemas.microsoft.com/office/drawing/2014/main" id="{94C65356-8127-C941-4F43-1FFF3A57526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22375" y="1947802"/>
            <a:ext cx="1146078" cy="643950"/>
          </a:xfrm>
          <a:prstGeom prst="roundRect">
            <a:avLst>
              <a:gd name="adj" fmla="val 9775"/>
            </a:avLst>
          </a:prstGeom>
          <a:solidFill>
            <a:srgbClr val="003399">
              <a:alpha val="69804"/>
            </a:srgbClr>
          </a:solidFill>
          <a:ln w="9525">
            <a:solidFill>
              <a:srgbClr val="D8D8D8"/>
            </a:solidFill>
            <a:miter lim="800000"/>
            <a:headEnd/>
            <a:tailEnd/>
          </a:ln>
          <a:effectLst>
            <a:outerShdw blurRad="50800" dist="38100" dir="2700000" algn="tl" rotWithShape="0">
              <a:prstClr val="black">
                <a:alpha val="40000"/>
              </a:prstClr>
            </a:outerShdw>
          </a:effectLst>
        </p:spPr>
      </p:pic>
      <p:sp>
        <p:nvSpPr>
          <p:cNvPr id="270" name="TextBox 269">
            <a:extLst>
              <a:ext uri="{FF2B5EF4-FFF2-40B4-BE49-F238E27FC236}">
                <a16:creationId xmlns:a16="http://schemas.microsoft.com/office/drawing/2014/main" id="{578FE2C0-C0AA-A184-8906-C11C406C9BF8}"/>
              </a:ext>
            </a:extLst>
          </p:cNvPr>
          <p:cNvSpPr txBox="1"/>
          <p:nvPr/>
        </p:nvSpPr>
        <p:spPr>
          <a:xfrm>
            <a:off x="705923" y="947288"/>
            <a:ext cx="8517375" cy="430887"/>
          </a:xfrm>
          <a:prstGeom prst="rect">
            <a:avLst/>
          </a:prstGeom>
          <a:noFill/>
        </p:spPr>
        <p:txBody>
          <a:bodyPr wrap="square">
            <a:spAutoFit/>
          </a:bodyPr>
          <a:lstStyle/>
          <a:p>
            <a:r>
              <a:rPr lang="cs-CZ" sz="2200" dirty="0">
                <a:solidFill>
                  <a:srgbClr val="75B82B"/>
                </a:solidFill>
                <a:latin typeface="Alstom" panose="02000503020000020004" pitchFamily="2" charset="0"/>
              </a:rPr>
              <a:t>C</a:t>
            </a:r>
            <a:r>
              <a:rPr lang="cs-CZ" sz="2200" b="0" i="0" dirty="0">
                <a:solidFill>
                  <a:srgbClr val="75B82B"/>
                </a:solidFill>
                <a:effectLst/>
                <a:latin typeface="Alstom" panose="02000503020000020004" pitchFamily="2" charset="0"/>
              </a:rPr>
              <a:t>esta směřující k udržitelné, ekologičtější a chytřejší mobilitě po celém světě</a:t>
            </a:r>
            <a:endParaRPr lang="cs-CZ" sz="2200" dirty="0">
              <a:solidFill>
                <a:srgbClr val="75B82B"/>
              </a:solidFill>
              <a:latin typeface="Alstom" panose="02000503020000020004" pitchFamily="2" charset="0"/>
            </a:endParaRPr>
          </a:p>
        </p:txBody>
      </p:sp>
    </p:spTree>
    <p:extLst>
      <p:ext uri="{BB962C8B-B14F-4D97-AF65-F5344CB8AC3E}">
        <p14:creationId xmlns:p14="http://schemas.microsoft.com/office/powerpoint/2010/main" val="151000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A6ECE-BB98-1C4E-8DD4-8CAFF9659F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000000">
                    <a:alpha val="0"/>
                  </a:srgbClr>
                </a:solidFill>
                <a:effectLst/>
                <a:uLnTx/>
                <a:uFillTx/>
                <a:latin typeface="Arial"/>
                <a:ea typeface="+mn-ea"/>
                <a:cs typeface="+mn-cs"/>
              </a:rPr>
              <a:t>Date</a:t>
            </a:r>
          </a:p>
        </p:txBody>
      </p:sp>
      <p:sp>
        <p:nvSpPr>
          <p:cNvPr id="3" name="Footer Placeholder 2">
            <a:extLst>
              <a:ext uri="{FF2B5EF4-FFF2-40B4-BE49-F238E27FC236}">
                <a16:creationId xmlns:a16="http://schemas.microsoft.com/office/drawing/2014/main" id="{A638C6FF-18A2-D14D-BA62-BD55EE9048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 b="0" i="0" u="none" strike="noStrike" kern="1200" cap="none" spc="0" normalizeH="0" baseline="0" noProof="0">
                <a:ln>
                  <a:solidFill>
                    <a:srgbClr val="DC3223">
                      <a:shade val="50000"/>
                      <a:alpha val="0"/>
                    </a:srgbClr>
                  </a:solidFill>
                </a:ln>
                <a:solidFill>
                  <a:srgbClr val="000000">
                    <a:alpha val="0"/>
                  </a:srgbClr>
                </a:solidFill>
                <a:effectLst/>
                <a:uLnTx/>
                <a:uFillTx/>
                <a:latin typeface="Arial"/>
                <a:ea typeface="+mn-ea"/>
                <a:cs typeface="+mn-cs"/>
              </a:rPr>
              <a:t>Title of the presentation on three lines - Lorem impsum dolor sit amet consectetuer adipiscing elit, sed diam nonummy</a:t>
            </a:r>
          </a:p>
        </p:txBody>
      </p:sp>
      <p:sp>
        <p:nvSpPr>
          <p:cNvPr id="4" name="Slide Number Placeholder 3">
            <a:extLst>
              <a:ext uri="{FF2B5EF4-FFF2-40B4-BE49-F238E27FC236}">
                <a16:creationId xmlns:a16="http://schemas.microsoft.com/office/drawing/2014/main" id="{A16EFA9B-618F-324F-82BC-9AB03E89743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en-GB" sz="1200" b="1" i="0" u="none" strike="noStrike" kern="1200" cap="none" spc="0" normalizeH="0" baseline="0" noProof="0" smtClean="0">
                <a:ln>
                  <a:solidFill>
                    <a:srgbClr val="DC3223">
                      <a:shade val="50000"/>
                      <a:alpha val="0"/>
                    </a:srgbClr>
                  </a:solidFill>
                </a:ln>
                <a:solidFill>
                  <a:srgbClr val="000000">
                    <a:alpha val="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a:ln>
                <a:solidFill>
                  <a:srgbClr val="DC3223">
                    <a:shade val="50000"/>
                    <a:alpha val="0"/>
                  </a:srgbClr>
                </a:solidFill>
              </a:ln>
              <a:solidFill>
                <a:srgbClr val="000000">
                  <a:alpha val="0"/>
                </a:srgbClr>
              </a:solidFill>
              <a:effectLst/>
              <a:uLnTx/>
              <a:uFillTx/>
              <a:latin typeface="Arial"/>
              <a:ea typeface="+mn-ea"/>
              <a:cs typeface="+mn-cs"/>
            </a:endParaRPr>
          </a:p>
        </p:txBody>
      </p:sp>
    </p:spTree>
    <p:extLst>
      <p:ext uri="{BB962C8B-B14F-4D97-AF65-F5344CB8AC3E}">
        <p14:creationId xmlns:p14="http://schemas.microsoft.com/office/powerpoint/2010/main" val="2544433147"/>
      </p:ext>
    </p:extLst>
  </p:cSld>
  <p:clrMapOvr>
    <a:masterClrMapping/>
  </p:clrMapOvr>
</p:sld>
</file>

<file path=ppt/theme/theme1.xml><?xml version="1.0" encoding="utf-8"?>
<a:theme xmlns:a="http://schemas.openxmlformats.org/drawingml/2006/main" name="Zeleznice-Pardubice-sablona">
  <a:themeElements>
    <a:clrScheme name="Vlastní 16">
      <a:dk1>
        <a:srgbClr val="000000"/>
      </a:dk1>
      <a:lt1>
        <a:srgbClr val="000000"/>
      </a:lt1>
      <a:dk2>
        <a:srgbClr val="FFFFFF"/>
      </a:dk2>
      <a:lt2>
        <a:srgbClr val="000000"/>
      </a:lt2>
      <a:accent1>
        <a:srgbClr val="75B82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3" id="{11E12F89-3FF0-C34F-8074-97750B0FDC1D}" vid="{B0ADFEDE-987A-E94E-A06F-E26CE365A3D5}"/>
    </a:ext>
  </a:extLst>
</a:theme>
</file>

<file path=ppt/theme/theme2.xml><?xml version="1.0" encoding="utf-8"?>
<a:theme xmlns:a="http://schemas.openxmlformats.org/drawingml/2006/main" name="1_Alstom">
  <a:themeElements>
    <a:clrScheme name="ALSTOM PPT">
      <a:dk1>
        <a:srgbClr val="000000"/>
      </a:dk1>
      <a:lt1>
        <a:srgbClr val="FFFFFF"/>
      </a:lt1>
      <a:dk2>
        <a:srgbClr val="7F7F7F"/>
      </a:dk2>
      <a:lt2>
        <a:srgbClr val="D8D8D8"/>
      </a:lt2>
      <a:accent1>
        <a:srgbClr val="DC3223"/>
      </a:accent1>
      <a:accent2>
        <a:srgbClr val="EB827D"/>
      </a:accent2>
      <a:accent3>
        <a:srgbClr val="1E3246"/>
      </a:accent3>
      <a:accent4>
        <a:srgbClr val="788291"/>
      </a:accent4>
      <a:accent5>
        <a:srgbClr val="19AA6E"/>
      </a:accent5>
      <a:accent6>
        <a:srgbClr val="73CDAA"/>
      </a:accent6>
      <a:hlink>
        <a:srgbClr val="6F98C1"/>
      </a:hlink>
      <a:folHlink>
        <a:srgbClr val="6F98C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gray">
        <a:solidFill>
          <a:schemeClr val="bg1">
            <a:lumMod val="95000"/>
          </a:schemeClr>
        </a:solidFill>
      </a:spPr>
      <a:bodyPr vert="horz" wrap="square" lIns="0" tIns="1260000" rIns="0" bIns="0" rtlCol="0" anchor="ctr" anchorCtr="0">
        <a:noAutofit/>
      </a:bodyPr>
      <a:lstStyle>
        <a:defPPr algn="l">
          <a:defRPr dirty="0" smtClean="0"/>
        </a:defPPr>
      </a:lstStyle>
    </a:txDef>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02412c0-1e7d-4ccc-99a7-7c8f0a21f86d}" enabled="1" method="Standard" siteId="{0d993ad3-fa73-421a-b129-1fe5590103f3}" contentBits="1" removed="0"/>
</clbl:labelList>
</file>

<file path=docProps/app.xml><?xml version="1.0" encoding="utf-8"?>
<Properties xmlns="http://schemas.openxmlformats.org/officeDocument/2006/extended-properties" xmlns:vt="http://schemas.openxmlformats.org/officeDocument/2006/docPropsVTypes">
  <Template>Zeleznice-Pardubice-sablona</Template>
  <TotalTime>31</TotalTime>
  <Words>466</Words>
  <Application>Microsoft Office PowerPoint</Application>
  <PresentationFormat>Widescreen</PresentationFormat>
  <Paragraphs>134</Paragraphs>
  <Slides>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Alstom</vt:lpstr>
      <vt:lpstr>Arial</vt:lpstr>
      <vt:lpstr>Arial Narrow</vt:lpstr>
      <vt:lpstr>Calibri</vt:lpstr>
      <vt:lpstr>Wingdings 2</vt:lpstr>
      <vt:lpstr>Zeleznice-Pardubice-sablona</vt:lpstr>
      <vt:lpstr>1_Alstom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Zach</dc:creator>
  <cp:lastModifiedBy>URBÁNKOVÁ Judita</cp:lastModifiedBy>
  <cp:revision>14</cp:revision>
  <cp:lastPrinted>2025-04-08T10:33:43Z</cp:lastPrinted>
  <dcterms:created xsi:type="dcterms:W3CDTF">2024-03-10T22:28:58Z</dcterms:created>
  <dcterms:modified xsi:type="dcterms:W3CDTF">2025-04-08T10:56:59Z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Zeleznice-Pardubice-sablona:8</vt:lpwstr>
  </property>
  <property fmtid="{D5CDD505-2E9C-101B-9397-08002B2CF9AE}" pid="3" name="ClassificationContentMarkingHeaderText">
    <vt:lpwstr>RESTRICTED</vt:lpwstr>
  </property>
</Properties>
</file>