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5" r:id="rId5"/>
  </p:sldMasterIdLst>
  <p:notesMasterIdLst>
    <p:notesMasterId r:id="rId16"/>
  </p:notesMasterIdLst>
  <p:sldIdLst>
    <p:sldId id="256" r:id="rId6"/>
    <p:sldId id="351" r:id="rId7"/>
    <p:sldId id="338" r:id="rId8"/>
    <p:sldId id="336" r:id="rId9"/>
    <p:sldId id="348" r:id="rId10"/>
    <p:sldId id="345" r:id="rId11"/>
    <p:sldId id="350" r:id="rId12"/>
    <p:sldId id="349" r:id="rId13"/>
    <p:sldId id="341" r:id="rId14"/>
    <p:sldId id="347" r:id="rId15"/>
  </p:sldIdLst>
  <p:sldSz cx="24384000" cy="13716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JKHqquzqitAmv207zQJ25ccAI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BCF4A16-6CAD-329D-7788-4EB75ED5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5ED384BB-9263-F0FD-DAED-BC90286FA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95878689-7655-01C2-50D7-5728E0EA9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308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C409656B-83F8-9A0D-A1B9-0D4D3FE5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8501C20F-9499-0FC7-8315-669373202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9A0DE6F5-3A3B-C1D8-B5E8-5D89B331D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74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891A5536-58B2-3D76-3557-CC056291F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C3460E9A-CD84-83E9-C9B2-E9E131D1C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4A0BD867-A11B-DA55-DE94-401E18CFC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171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E5BF72E8-34AC-8616-B66B-CF0AA713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749017B4-EAC4-4034-D4C0-436B7FA6E5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7E4EBB81-6924-E4D4-946D-959F9F6D57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68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6AA47C66-9693-00CE-CBA7-D744FC2F4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3E15818F-7035-3FE5-F9A6-E6C67CFB3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8AB0BBF3-D82C-6CD2-FD9C-8C3EEF7A1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839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79FD1E58-24D3-3E2C-4722-7A915299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2328D16A-8EC6-FBE5-FE01-D8A56573D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AFF55EE8-EA26-806E-05D3-9EE99DC548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60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BC257319-BFBF-5894-CFD6-F3C30806C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8193b6af_0_2:notes">
            <a:extLst>
              <a:ext uri="{FF2B5EF4-FFF2-40B4-BE49-F238E27FC236}">
                <a16:creationId xmlns:a16="http://schemas.microsoft.com/office/drawing/2014/main" id="{88C43038-AE47-4908-655B-C92C03634D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38193b6af_0_2:notes">
            <a:extLst>
              <a:ext uri="{FF2B5EF4-FFF2-40B4-BE49-F238E27FC236}">
                <a16:creationId xmlns:a16="http://schemas.microsoft.com/office/drawing/2014/main" id="{DE26B14E-8C12-C71A-532D-2E98AF771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693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roky 1">
  <p:cSld name="Kroky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f1094e10df_0_42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f1094e10df_0_42"/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800" y="4251961"/>
            <a:ext cx="20726400" cy="555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7600" y="7680961"/>
            <a:ext cx="17068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1"/>
            <a:ext cx="78028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1"/>
            <a:ext cx="56083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893202" y="12197372"/>
            <a:ext cx="358141" cy="656462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</p:spTree>
    <p:extLst>
      <p:ext uri="{BB962C8B-B14F-4D97-AF65-F5344CB8AC3E}">
        <p14:creationId xmlns:p14="http://schemas.microsoft.com/office/powerpoint/2010/main" val="101690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3067" y="2283545"/>
            <a:ext cx="6252933" cy="55536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9202" y="3119745"/>
            <a:ext cx="19651133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1"/>
            <a:ext cx="78028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1"/>
            <a:ext cx="56083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893202" y="12197372"/>
            <a:ext cx="358141" cy="656462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</p:spTree>
    <p:extLst>
      <p:ext uri="{BB962C8B-B14F-4D97-AF65-F5344CB8AC3E}">
        <p14:creationId xmlns:p14="http://schemas.microsoft.com/office/powerpoint/2010/main" val="297127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3067" y="2283545"/>
            <a:ext cx="7980133" cy="55536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9202" y="3119745"/>
            <a:ext cx="19651133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1"/>
            <a:ext cx="78028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1"/>
            <a:ext cx="56083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893202" y="12197372"/>
            <a:ext cx="358141" cy="656462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  <p:pic>
        <p:nvPicPr>
          <p:cNvPr id="7" name="Obrázek 6" descr="Obsah obrázku Písmo, Grafika, logo, grafický design&#10;&#10;Popis byl vytvořen automaticky">
            <a:extLst>
              <a:ext uri="{FF2B5EF4-FFF2-40B4-BE49-F238E27FC236}">
                <a16:creationId xmlns:a16="http://schemas.microsoft.com/office/drawing/2014/main" id="{B22A0CAD-FD67-B48A-A126-04161D05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0" y="280225"/>
            <a:ext cx="3657701" cy="10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3067" y="2283545"/>
            <a:ext cx="7980133" cy="55536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9202" y="3119745"/>
            <a:ext cx="19651133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1"/>
            <a:ext cx="78028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1"/>
            <a:ext cx="56083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893202" y="12197372"/>
            <a:ext cx="358141" cy="656462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</p:spTree>
    <p:extLst>
      <p:ext uri="{BB962C8B-B14F-4D97-AF65-F5344CB8AC3E}">
        <p14:creationId xmlns:p14="http://schemas.microsoft.com/office/powerpoint/2010/main" val="420000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_Logo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  <p:pic>
        <p:nvPicPr>
          <p:cNvPr id="5" name="Obrázek 4" descr="Obsah obrázku Písmo, Grafika, logo, grafický design&#10;&#10;Popis byl vytvořen automaticky">
            <a:extLst>
              <a:ext uri="{FF2B5EF4-FFF2-40B4-BE49-F238E27FC236}">
                <a16:creationId xmlns:a16="http://schemas.microsoft.com/office/drawing/2014/main" id="{E735527E-BAB3-1788-4117-C9C633DE5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0" y="280225"/>
            <a:ext cx="3657701" cy="10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6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_Logo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  <p:pic>
        <p:nvPicPr>
          <p:cNvPr id="5" name="Obrázek 4" descr="Obsah obrázku Písmo, Grafika, logo, grafický design&#10;&#10;Popis byl vytvořen automaticky">
            <a:extLst>
              <a:ext uri="{FF2B5EF4-FFF2-40B4-BE49-F238E27FC236}">
                <a16:creationId xmlns:a16="http://schemas.microsoft.com/office/drawing/2014/main" id="{E735527E-BAB3-1788-4117-C9C633DE5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2" y="232612"/>
            <a:ext cx="3657701" cy="10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8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5CA3D8D-7359-718A-EFDD-253AD9E4A144}"/>
              </a:ext>
            </a:extLst>
          </p:cNvPr>
          <p:cNvSpPr/>
          <p:nvPr userDrawn="1"/>
        </p:nvSpPr>
        <p:spPr>
          <a:xfrm>
            <a:off x="64219" y="1407471"/>
            <a:ext cx="24320501" cy="10898957"/>
          </a:xfrm>
          <a:custGeom>
            <a:avLst/>
            <a:gdLst/>
            <a:ahLst/>
            <a:cxnLst/>
            <a:rect l="l" t="t" r="r" b="b"/>
            <a:pathLst>
              <a:path w="18240375" h="8154034">
                <a:moveTo>
                  <a:pt x="3182378" y="63"/>
                </a:moveTo>
                <a:lnTo>
                  <a:pt x="3131896" y="0"/>
                </a:lnTo>
                <a:lnTo>
                  <a:pt x="0" y="863"/>
                </a:lnTo>
                <a:lnTo>
                  <a:pt x="67755" y="97896"/>
                </a:lnTo>
                <a:lnTo>
                  <a:pt x="135913" y="194406"/>
                </a:lnTo>
                <a:lnTo>
                  <a:pt x="204473" y="290393"/>
                </a:lnTo>
                <a:lnTo>
                  <a:pt x="273435" y="385855"/>
                </a:lnTo>
                <a:lnTo>
                  <a:pt x="342796" y="480793"/>
                </a:lnTo>
                <a:lnTo>
                  <a:pt x="412555" y="575205"/>
                </a:lnTo>
                <a:lnTo>
                  <a:pt x="482712" y="669091"/>
                </a:lnTo>
                <a:lnTo>
                  <a:pt x="553265" y="762449"/>
                </a:lnTo>
                <a:lnTo>
                  <a:pt x="624214" y="855278"/>
                </a:lnTo>
                <a:lnTo>
                  <a:pt x="695557" y="947578"/>
                </a:lnTo>
                <a:lnTo>
                  <a:pt x="767292" y="1039348"/>
                </a:lnTo>
                <a:lnTo>
                  <a:pt x="839419" y="1130587"/>
                </a:lnTo>
                <a:lnTo>
                  <a:pt x="911937" y="1221293"/>
                </a:lnTo>
                <a:lnTo>
                  <a:pt x="984844" y="1311467"/>
                </a:lnTo>
                <a:lnTo>
                  <a:pt x="1058140" y="1401108"/>
                </a:lnTo>
                <a:lnTo>
                  <a:pt x="1131823" y="1490213"/>
                </a:lnTo>
                <a:lnTo>
                  <a:pt x="1205892" y="1578784"/>
                </a:lnTo>
                <a:lnTo>
                  <a:pt x="1280345" y="1666818"/>
                </a:lnTo>
                <a:lnTo>
                  <a:pt x="1355183" y="1754314"/>
                </a:lnTo>
                <a:lnTo>
                  <a:pt x="1430403" y="1841273"/>
                </a:lnTo>
                <a:lnTo>
                  <a:pt x="1506005" y="1927693"/>
                </a:lnTo>
                <a:lnTo>
                  <a:pt x="1581987" y="2013573"/>
                </a:lnTo>
                <a:lnTo>
                  <a:pt x="1658348" y="2098912"/>
                </a:lnTo>
                <a:lnTo>
                  <a:pt x="1735087" y="2183709"/>
                </a:lnTo>
                <a:lnTo>
                  <a:pt x="1812204" y="2267965"/>
                </a:lnTo>
                <a:lnTo>
                  <a:pt x="1889696" y="2351676"/>
                </a:lnTo>
                <a:lnTo>
                  <a:pt x="1967562" y="2434844"/>
                </a:lnTo>
                <a:lnTo>
                  <a:pt x="2045802" y="2517466"/>
                </a:lnTo>
                <a:lnTo>
                  <a:pt x="2124415" y="2599543"/>
                </a:lnTo>
                <a:lnTo>
                  <a:pt x="2203399" y="2681073"/>
                </a:lnTo>
                <a:lnTo>
                  <a:pt x="2282752" y="2762055"/>
                </a:lnTo>
                <a:lnTo>
                  <a:pt x="2362475" y="2842488"/>
                </a:lnTo>
                <a:lnTo>
                  <a:pt x="2442566" y="2922372"/>
                </a:lnTo>
                <a:lnTo>
                  <a:pt x="2523023" y="3001706"/>
                </a:lnTo>
                <a:lnTo>
                  <a:pt x="2603846" y="3080488"/>
                </a:lnTo>
                <a:lnTo>
                  <a:pt x="2685033" y="3158719"/>
                </a:lnTo>
                <a:lnTo>
                  <a:pt x="2766583" y="3236396"/>
                </a:lnTo>
                <a:lnTo>
                  <a:pt x="2848496" y="3313519"/>
                </a:lnTo>
                <a:lnTo>
                  <a:pt x="2930769" y="3390088"/>
                </a:lnTo>
                <a:lnTo>
                  <a:pt x="3013402" y="3466102"/>
                </a:lnTo>
                <a:lnTo>
                  <a:pt x="3096394" y="3541558"/>
                </a:lnTo>
                <a:lnTo>
                  <a:pt x="3179744" y="3616458"/>
                </a:lnTo>
                <a:lnTo>
                  <a:pt x="3263450" y="3690799"/>
                </a:lnTo>
                <a:lnTo>
                  <a:pt x="3347511" y="3764581"/>
                </a:lnTo>
                <a:lnTo>
                  <a:pt x="3431926" y="3837803"/>
                </a:lnTo>
                <a:lnTo>
                  <a:pt x="3516694" y="3910465"/>
                </a:lnTo>
                <a:lnTo>
                  <a:pt x="3601814" y="3982564"/>
                </a:lnTo>
                <a:lnTo>
                  <a:pt x="3687285" y="4054101"/>
                </a:lnTo>
                <a:lnTo>
                  <a:pt x="3773105" y="4125075"/>
                </a:lnTo>
                <a:lnTo>
                  <a:pt x="3859274" y="4195484"/>
                </a:lnTo>
                <a:lnTo>
                  <a:pt x="3945790" y="4265328"/>
                </a:lnTo>
                <a:lnTo>
                  <a:pt x="4032652" y="4334606"/>
                </a:lnTo>
                <a:lnTo>
                  <a:pt x="4119859" y="4403317"/>
                </a:lnTo>
                <a:lnTo>
                  <a:pt x="4207410" y="4471460"/>
                </a:lnTo>
                <a:lnTo>
                  <a:pt x="4295304" y="4539035"/>
                </a:lnTo>
                <a:lnTo>
                  <a:pt x="4383539" y="4606039"/>
                </a:lnTo>
                <a:lnTo>
                  <a:pt x="4472114" y="4672474"/>
                </a:lnTo>
                <a:lnTo>
                  <a:pt x="4561029" y="4738337"/>
                </a:lnTo>
                <a:lnTo>
                  <a:pt x="4650282" y="4803627"/>
                </a:lnTo>
                <a:lnTo>
                  <a:pt x="4739872" y="4868345"/>
                </a:lnTo>
                <a:lnTo>
                  <a:pt x="4829798" y="4932489"/>
                </a:lnTo>
                <a:lnTo>
                  <a:pt x="4920059" y="4996058"/>
                </a:lnTo>
                <a:lnTo>
                  <a:pt x="5010653" y="5059051"/>
                </a:lnTo>
                <a:lnTo>
                  <a:pt x="5101580" y="5121467"/>
                </a:lnTo>
                <a:lnTo>
                  <a:pt x="5192838" y="5183306"/>
                </a:lnTo>
                <a:lnTo>
                  <a:pt x="5284426" y="5244567"/>
                </a:lnTo>
                <a:lnTo>
                  <a:pt x="5376343" y="5305248"/>
                </a:lnTo>
                <a:lnTo>
                  <a:pt x="5468588" y="5365350"/>
                </a:lnTo>
                <a:lnTo>
                  <a:pt x="5561160" y="5424870"/>
                </a:lnTo>
                <a:lnTo>
                  <a:pt x="5654057" y="5483809"/>
                </a:lnTo>
                <a:lnTo>
                  <a:pt x="5747279" y="5542165"/>
                </a:lnTo>
                <a:lnTo>
                  <a:pt x="5840824" y="5599937"/>
                </a:lnTo>
                <a:lnTo>
                  <a:pt x="5934691" y="5657125"/>
                </a:lnTo>
                <a:lnTo>
                  <a:pt x="6028880" y="5713727"/>
                </a:lnTo>
                <a:lnTo>
                  <a:pt x="6123388" y="5769743"/>
                </a:lnTo>
                <a:lnTo>
                  <a:pt x="6218215" y="5825172"/>
                </a:lnTo>
                <a:lnTo>
                  <a:pt x="6313360" y="5880013"/>
                </a:lnTo>
                <a:lnTo>
                  <a:pt x="6408821" y="5934265"/>
                </a:lnTo>
                <a:lnTo>
                  <a:pt x="6504597" y="5987928"/>
                </a:lnTo>
                <a:lnTo>
                  <a:pt x="6600688" y="6041000"/>
                </a:lnTo>
                <a:lnTo>
                  <a:pt x="6697091" y="6093480"/>
                </a:lnTo>
                <a:lnTo>
                  <a:pt x="6793807" y="6145368"/>
                </a:lnTo>
                <a:lnTo>
                  <a:pt x="6890833" y="6196663"/>
                </a:lnTo>
                <a:lnTo>
                  <a:pt x="6988169" y="6247364"/>
                </a:lnTo>
                <a:lnTo>
                  <a:pt x="7085814" y="6297469"/>
                </a:lnTo>
                <a:lnTo>
                  <a:pt x="7183766" y="6346979"/>
                </a:lnTo>
                <a:lnTo>
                  <a:pt x="7282024" y="6395892"/>
                </a:lnTo>
                <a:lnTo>
                  <a:pt x="7380587" y="6444208"/>
                </a:lnTo>
                <a:lnTo>
                  <a:pt x="7479454" y="6491925"/>
                </a:lnTo>
                <a:lnTo>
                  <a:pt x="7578623" y="6539043"/>
                </a:lnTo>
                <a:lnTo>
                  <a:pt x="7678095" y="6585560"/>
                </a:lnTo>
                <a:lnTo>
                  <a:pt x="7777867" y="6631476"/>
                </a:lnTo>
                <a:lnTo>
                  <a:pt x="7877938" y="6676791"/>
                </a:lnTo>
                <a:lnTo>
                  <a:pt x="7978308" y="6721502"/>
                </a:lnTo>
                <a:lnTo>
                  <a:pt x="8078974" y="6765610"/>
                </a:lnTo>
                <a:lnTo>
                  <a:pt x="8179937" y="6809113"/>
                </a:lnTo>
                <a:lnTo>
                  <a:pt x="8281194" y="6852011"/>
                </a:lnTo>
                <a:lnTo>
                  <a:pt x="8382745" y="6894302"/>
                </a:lnTo>
                <a:lnTo>
                  <a:pt x="8484589" y="6935986"/>
                </a:lnTo>
                <a:lnTo>
                  <a:pt x="8586724" y="6977062"/>
                </a:lnTo>
                <a:lnTo>
                  <a:pt x="8682719" y="7014961"/>
                </a:lnTo>
                <a:lnTo>
                  <a:pt x="8778849" y="7052180"/>
                </a:lnTo>
                <a:lnTo>
                  <a:pt x="8875112" y="7088723"/>
                </a:lnTo>
                <a:lnTo>
                  <a:pt x="8971505" y="7124592"/>
                </a:lnTo>
                <a:lnTo>
                  <a:pt x="9068026" y="7159791"/>
                </a:lnTo>
                <a:lnTo>
                  <a:pt x="9164673" y="7194322"/>
                </a:lnTo>
                <a:lnTo>
                  <a:pt x="9261444" y="7228188"/>
                </a:lnTo>
                <a:lnTo>
                  <a:pt x="9358337" y="7261391"/>
                </a:lnTo>
                <a:lnTo>
                  <a:pt x="9455350" y="7293936"/>
                </a:lnTo>
                <a:lnTo>
                  <a:pt x="9552481" y="7325825"/>
                </a:lnTo>
                <a:lnTo>
                  <a:pt x="9649727" y="7357060"/>
                </a:lnTo>
                <a:lnTo>
                  <a:pt x="9747087" y="7387644"/>
                </a:lnTo>
                <a:lnTo>
                  <a:pt x="9844558" y="7417581"/>
                </a:lnTo>
                <a:lnTo>
                  <a:pt x="9942138" y="7446874"/>
                </a:lnTo>
                <a:lnTo>
                  <a:pt x="10039825" y="7475525"/>
                </a:lnTo>
                <a:lnTo>
                  <a:pt x="10137618" y="7503536"/>
                </a:lnTo>
                <a:lnTo>
                  <a:pt x="10235513" y="7530912"/>
                </a:lnTo>
                <a:lnTo>
                  <a:pt x="10333509" y="7557655"/>
                </a:lnTo>
                <a:lnTo>
                  <a:pt x="10431604" y="7583767"/>
                </a:lnTo>
                <a:lnTo>
                  <a:pt x="10529795" y="7609253"/>
                </a:lnTo>
                <a:lnTo>
                  <a:pt x="10628081" y="7634114"/>
                </a:lnTo>
                <a:lnTo>
                  <a:pt x="10726460" y="7658353"/>
                </a:lnTo>
                <a:lnTo>
                  <a:pt x="10824928" y="7681974"/>
                </a:lnTo>
                <a:lnTo>
                  <a:pt x="10923485" y="7704979"/>
                </a:lnTo>
                <a:lnTo>
                  <a:pt x="11022128" y="7727371"/>
                </a:lnTo>
                <a:lnTo>
                  <a:pt x="11120855" y="7749154"/>
                </a:lnTo>
                <a:lnTo>
                  <a:pt x="11219663" y="7770329"/>
                </a:lnTo>
                <a:lnTo>
                  <a:pt x="11318552" y="7790900"/>
                </a:lnTo>
                <a:lnTo>
                  <a:pt x="11417518" y="7810870"/>
                </a:lnTo>
                <a:lnTo>
                  <a:pt x="11516559" y="7830242"/>
                </a:lnTo>
                <a:lnTo>
                  <a:pt x="11615674" y="7849018"/>
                </a:lnTo>
                <a:lnTo>
                  <a:pt x="11714860" y="7867202"/>
                </a:lnTo>
                <a:lnTo>
                  <a:pt x="11814116" y="7884796"/>
                </a:lnTo>
                <a:lnTo>
                  <a:pt x="11913438" y="7901804"/>
                </a:lnTo>
                <a:lnTo>
                  <a:pt x="12012826" y="7918227"/>
                </a:lnTo>
                <a:lnTo>
                  <a:pt x="12112276" y="7934070"/>
                </a:lnTo>
                <a:lnTo>
                  <a:pt x="12211787" y="7949334"/>
                </a:lnTo>
                <a:lnTo>
                  <a:pt x="12311357" y="7964024"/>
                </a:lnTo>
                <a:lnTo>
                  <a:pt x="12410983" y="7978141"/>
                </a:lnTo>
                <a:lnTo>
                  <a:pt x="12510664" y="7991688"/>
                </a:lnTo>
                <a:lnTo>
                  <a:pt x="12610397" y="8004670"/>
                </a:lnTo>
                <a:lnTo>
                  <a:pt x="12710180" y="8017087"/>
                </a:lnTo>
                <a:lnTo>
                  <a:pt x="12810011" y="8028944"/>
                </a:lnTo>
                <a:lnTo>
                  <a:pt x="12909889" y="8040244"/>
                </a:lnTo>
                <a:lnTo>
                  <a:pt x="13009810" y="8050988"/>
                </a:lnTo>
                <a:lnTo>
                  <a:pt x="13109773" y="8061180"/>
                </a:lnTo>
                <a:lnTo>
                  <a:pt x="13209776" y="8070823"/>
                </a:lnTo>
                <a:lnTo>
                  <a:pt x="13309816" y="8079920"/>
                </a:lnTo>
                <a:lnTo>
                  <a:pt x="13409892" y="8088474"/>
                </a:lnTo>
                <a:lnTo>
                  <a:pt x="13510001" y="8096487"/>
                </a:lnTo>
                <a:lnTo>
                  <a:pt x="13610141" y="8103963"/>
                </a:lnTo>
                <a:lnTo>
                  <a:pt x="13710311" y="8110904"/>
                </a:lnTo>
                <a:lnTo>
                  <a:pt x="13810507" y="8117314"/>
                </a:lnTo>
                <a:lnTo>
                  <a:pt x="13910729" y="8123194"/>
                </a:lnTo>
                <a:lnTo>
                  <a:pt x="14010973" y="8128549"/>
                </a:lnTo>
                <a:lnTo>
                  <a:pt x="14111238" y="8133380"/>
                </a:lnTo>
                <a:lnTo>
                  <a:pt x="14211521" y="8137692"/>
                </a:lnTo>
                <a:lnTo>
                  <a:pt x="14311821" y="8141486"/>
                </a:lnTo>
                <a:lnTo>
                  <a:pt x="14412136" y="8144766"/>
                </a:lnTo>
                <a:lnTo>
                  <a:pt x="14512463" y="8147534"/>
                </a:lnTo>
                <a:lnTo>
                  <a:pt x="14662971" y="8150734"/>
                </a:lnTo>
                <a:lnTo>
                  <a:pt x="14813495" y="8152800"/>
                </a:lnTo>
                <a:lnTo>
                  <a:pt x="14964028" y="8153741"/>
                </a:lnTo>
                <a:lnTo>
                  <a:pt x="18239841" y="8153996"/>
                </a:lnTo>
                <a:lnTo>
                  <a:pt x="18143431" y="8030203"/>
                </a:lnTo>
                <a:lnTo>
                  <a:pt x="18047141" y="7907685"/>
                </a:lnTo>
                <a:lnTo>
                  <a:pt x="17950967" y="7786433"/>
                </a:lnTo>
                <a:lnTo>
                  <a:pt x="17854905" y="7666441"/>
                </a:lnTo>
                <a:lnTo>
                  <a:pt x="17758954" y="7547701"/>
                </a:lnTo>
                <a:lnTo>
                  <a:pt x="17663110" y="7430205"/>
                </a:lnTo>
                <a:lnTo>
                  <a:pt x="17567369" y="7313946"/>
                </a:lnTo>
                <a:lnTo>
                  <a:pt x="17471728" y="7198917"/>
                </a:lnTo>
                <a:lnTo>
                  <a:pt x="17376185" y="7085110"/>
                </a:lnTo>
                <a:lnTo>
                  <a:pt x="17280736" y="6972517"/>
                </a:lnTo>
                <a:lnTo>
                  <a:pt x="17185377" y="6861131"/>
                </a:lnTo>
                <a:lnTo>
                  <a:pt x="17090106" y="6750944"/>
                </a:lnTo>
                <a:lnTo>
                  <a:pt x="16994920" y="6641949"/>
                </a:lnTo>
                <a:lnTo>
                  <a:pt x="16899814" y="6534139"/>
                </a:lnTo>
                <a:lnTo>
                  <a:pt x="16804787" y="6427506"/>
                </a:lnTo>
                <a:lnTo>
                  <a:pt x="16709835" y="6322042"/>
                </a:lnTo>
                <a:lnTo>
                  <a:pt x="16614954" y="6217740"/>
                </a:lnTo>
                <a:lnTo>
                  <a:pt x="16520142" y="6114592"/>
                </a:lnTo>
                <a:lnTo>
                  <a:pt x="16425395" y="6012592"/>
                </a:lnTo>
                <a:lnTo>
                  <a:pt x="16330710" y="5911731"/>
                </a:lnTo>
                <a:lnTo>
                  <a:pt x="16236084" y="5812001"/>
                </a:lnTo>
                <a:lnTo>
                  <a:pt x="16141514" y="5713397"/>
                </a:lnTo>
                <a:lnTo>
                  <a:pt x="16046996" y="5615909"/>
                </a:lnTo>
                <a:lnTo>
                  <a:pt x="15952528" y="5519530"/>
                </a:lnTo>
                <a:lnTo>
                  <a:pt x="15858106" y="5424253"/>
                </a:lnTo>
                <a:lnTo>
                  <a:pt x="15763727" y="5330071"/>
                </a:lnTo>
                <a:lnTo>
                  <a:pt x="15669388" y="5236976"/>
                </a:lnTo>
                <a:lnTo>
                  <a:pt x="15575085" y="5144960"/>
                </a:lnTo>
                <a:lnTo>
                  <a:pt x="15480816" y="5054016"/>
                </a:lnTo>
                <a:lnTo>
                  <a:pt x="15386577" y="4964137"/>
                </a:lnTo>
                <a:lnTo>
                  <a:pt x="15292365" y="4875314"/>
                </a:lnTo>
                <a:lnTo>
                  <a:pt x="15198177" y="4787541"/>
                </a:lnTo>
                <a:lnTo>
                  <a:pt x="15104010" y="4700809"/>
                </a:lnTo>
                <a:lnTo>
                  <a:pt x="15009860" y="4615112"/>
                </a:lnTo>
                <a:lnTo>
                  <a:pt x="14915725" y="4530442"/>
                </a:lnTo>
                <a:lnTo>
                  <a:pt x="14821600" y="4446792"/>
                </a:lnTo>
                <a:lnTo>
                  <a:pt x="14727484" y="4364153"/>
                </a:lnTo>
                <a:lnTo>
                  <a:pt x="14633372" y="4282519"/>
                </a:lnTo>
                <a:lnTo>
                  <a:pt x="14539262" y="4201881"/>
                </a:lnTo>
                <a:lnTo>
                  <a:pt x="14445151" y="4122233"/>
                </a:lnTo>
                <a:lnTo>
                  <a:pt x="14351034" y="4043567"/>
                </a:lnTo>
                <a:lnTo>
                  <a:pt x="14256910" y="3965875"/>
                </a:lnTo>
                <a:lnTo>
                  <a:pt x="14162774" y="3889150"/>
                </a:lnTo>
                <a:lnTo>
                  <a:pt x="14068624" y="3813385"/>
                </a:lnTo>
                <a:lnTo>
                  <a:pt x="13974457" y="3738571"/>
                </a:lnTo>
                <a:lnTo>
                  <a:pt x="13880268" y="3664702"/>
                </a:lnTo>
                <a:lnTo>
                  <a:pt x="13786056" y="3591769"/>
                </a:lnTo>
                <a:lnTo>
                  <a:pt x="13691817" y="3519766"/>
                </a:lnTo>
                <a:lnTo>
                  <a:pt x="13597547" y="3448685"/>
                </a:lnTo>
                <a:lnTo>
                  <a:pt x="13503244" y="3378519"/>
                </a:lnTo>
                <a:lnTo>
                  <a:pt x="13408905" y="3309259"/>
                </a:lnTo>
                <a:lnTo>
                  <a:pt x="13314525" y="3240898"/>
                </a:lnTo>
                <a:lnTo>
                  <a:pt x="13220103" y="3173430"/>
                </a:lnTo>
                <a:lnTo>
                  <a:pt x="13125634" y="3106845"/>
                </a:lnTo>
                <a:lnTo>
                  <a:pt x="13031115" y="3041138"/>
                </a:lnTo>
                <a:lnTo>
                  <a:pt x="12936545" y="2976300"/>
                </a:lnTo>
                <a:lnTo>
                  <a:pt x="12841918" y="2912324"/>
                </a:lnTo>
                <a:lnTo>
                  <a:pt x="12747233" y="2849202"/>
                </a:lnTo>
                <a:lnTo>
                  <a:pt x="12652485" y="2786927"/>
                </a:lnTo>
                <a:lnTo>
                  <a:pt x="12557672" y="2725492"/>
                </a:lnTo>
                <a:lnTo>
                  <a:pt x="12462790" y="2664888"/>
                </a:lnTo>
                <a:lnTo>
                  <a:pt x="12367837" y="2605109"/>
                </a:lnTo>
                <a:lnTo>
                  <a:pt x="12272809" y="2546146"/>
                </a:lnTo>
                <a:lnTo>
                  <a:pt x="12177702" y="2487993"/>
                </a:lnTo>
                <a:lnTo>
                  <a:pt x="12082515" y="2430642"/>
                </a:lnTo>
                <a:lnTo>
                  <a:pt x="11987243" y="2374085"/>
                </a:lnTo>
                <a:lnTo>
                  <a:pt x="11891883" y="2318315"/>
                </a:lnTo>
                <a:lnTo>
                  <a:pt x="11796433" y="2263324"/>
                </a:lnTo>
                <a:lnTo>
                  <a:pt x="11700888" y="2209105"/>
                </a:lnTo>
                <a:lnTo>
                  <a:pt x="11605246" y="2155651"/>
                </a:lnTo>
                <a:lnTo>
                  <a:pt x="11509504" y="2102953"/>
                </a:lnTo>
                <a:lnTo>
                  <a:pt x="11413658" y="2051005"/>
                </a:lnTo>
                <a:lnTo>
                  <a:pt x="11317706" y="1999798"/>
                </a:lnTo>
                <a:lnTo>
                  <a:pt x="11221644" y="1949326"/>
                </a:lnTo>
                <a:lnTo>
                  <a:pt x="11125468" y="1899581"/>
                </a:lnTo>
                <a:lnTo>
                  <a:pt x="11029176" y="1850555"/>
                </a:lnTo>
                <a:lnTo>
                  <a:pt x="10932765" y="1802241"/>
                </a:lnTo>
                <a:lnTo>
                  <a:pt x="10836231" y="1754631"/>
                </a:lnTo>
                <a:lnTo>
                  <a:pt x="10739571" y="1707718"/>
                </a:lnTo>
                <a:lnTo>
                  <a:pt x="10642782" y="1661494"/>
                </a:lnTo>
                <a:lnTo>
                  <a:pt x="10545860" y="1615952"/>
                </a:lnTo>
                <a:lnTo>
                  <a:pt x="10448804" y="1571085"/>
                </a:lnTo>
                <a:lnTo>
                  <a:pt x="10351608" y="1526884"/>
                </a:lnTo>
                <a:lnTo>
                  <a:pt x="10254271" y="1483343"/>
                </a:lnTo>
                <a:lnTo>
                  <a:pt x="10156789" y="1440454"/>
                </a:lnTo>
                <a:lnTo>
                  <a:pt x="10059158" y="1398208"/>
                </a:lnTo>
                <a:lnTo>
                  <a:pt x="9961377" y="1356600"/>
                </a:lnTo>
                <a:lnTo>
                  <a:pt x="9863440" y="1315621"/>
                </a:lnTo>
                <a:lnTo>
                  <a:pt x="9765346" y="1275264"/>
                </a:lnTo>
                <a:lnTo>
                  <a:pt x="9667091" y="1235521"/>
                </a:lnTo>
                <a:lnTo>
                  <a:pt x="9568672" y="1196385"/>
                </a:lnTo>
                <a:lnTo>
                  <a:pt x="9470086" y="1157848"/>
                </a:lnTo>
                <a:lnTo>
                  <a:pt x="9371329" y="1119903"/>
                </a:lnTo>
                <a:lnTo>
                  <a:pt x="9272398" y="1082542"/>
                </a:lnTo>
                <a:lnTo>
                  <a:pt x="9173290" y="1045759"/>
                </a:lnTo>
                <a:lnTo>
                  <a:pt x="9074003" y="1009544"/>
                </a:lnTo>
                <a:lnTo>
                  <a:pt x="8974532" y="973891"/>
                </a:lnTo>
                <a:lnTo>
                  <a:pt x="8874875" y="938793"/>
                </a:lnTo>
                <a:lnTo>
                  <a:pt x="8775028" y="904241"/>
                </a:lnTo>
                <a:lnTo>
                  <a:pt x="8674989" y="870229"/>
                </a:lnTo>
                <a:lnTo>
                  <a:pt x="8577211" y="837638"/>
                </a:lnTo>
                <a:lnTo>
                  <a:pt x="8479319" y="805722"/>
                </a:lnTo>
                <a:lnTo>
                  <a:pt x="8381315" y="774479"/>
                </a:lnTo>
                <a:lnTo>
                  <a:pt x="8283202" y="743904"/>
                </a:lnTo>
                <a:lnTo>
                  <a:pt x="8184980" y="713995"/>
                </a:lnTo>
                <a:lnTo>
                  <a:pt x="8086653" y="684750"/>
                </a:lnTo>
                <a:lnTo>
                  <a:pt x="7988222" y="656164"/>
                </a:lnTo>
                <a:lnTo>
                  <a:pt x="7889690" y="628234"/>
                </a:lnTo>
                <a:lnTo>
                  <a:pt x="7791058" y="600959"/>
                </a:lnTo>
                <a:lnTo>
                  <a:pt x="7692329" y="574334"/>
                </a:lnTo>
                <a:lnTo>
                  <a:pt x="7593504" y="548357"/>
                </a:lnTo>
                <a:lnTo>
                  <a:pt x="7494586" y="523024"/>
                </a:lnTo>
                <a:lnTo>
                  <a:pt x="7395577" y="498333"/>
                </a:lnTo>
                <a:lnTo>
                  <a:pt x="7296479" y="474280"/>
                </a:lnTo>
                <a:lnTo>
                  <a:pt x="7197294" y="450863"/>
                </a:lnTo>
                <a:lnTo>
                  <a:pt x="7098024" y="428078"/>
                </a:lnTo>
                <a:lnTo>
                  <a:pt x="6998671" y="405922"/>
                </a:lnTo>
                <a:lnTo>
                  <a:pt x="6899237" y="384392"/>
                </a:lnTo>
                <a:lnTo>
                  <a:pt x="6799725" y="363486"/>
                </a:lnTo>
                <a:lnTo>
                  <a:pt x="6700135" y="343199"/>
                </a:lnTo>
                <a:lnTo>
                  <a:pt x="6600472" y="323530"/>
                </a:lnTo>
                <a:lnTo>
                  <a:pt x="6500735" y="304474"/>
                </a:lnTo>
                <a:lnTo>
                  <a:pt x="6400929" y="286030"/>
                </a:lnTo>
                <a:lnTo>
                  <a:pt x="6301054" y="268193"/>
                </a:lnTo>
                <a:lnTo>
                  <a:pt x="6201113" y="250961"/>
                </a:lnTo>
                <a:lnTo>
                  <a:pt x="6101107" y="234331"/>
                </a:lnTo>
                <a:lnTo>
                  <a:pt x="6001040" y="218299"/>
                </a:lnTo>
                <a:lnTo>
                  <a:pt x="5900912" y="202863"/>
                </a:lnTo>
                <a:lnTo>
                  <a:pt x="5800727" y="188020"/>
                </a:lnTo>
                <a:lnTo>
                  <a:pt x="5700486" y="173766"/>
                </a:lnTo>
                <a:lnTo>
                  <a:pt x="5600191" y="160099"/>
                </a:lnTo>
                <a:lnTo>
                  <a:pt x="5499844" y="147015"/>
                </a:lnTo>
                <a:lnTo>
                  <a:pt x="5399447" y="134511"/>
                </a:lnTo>
                <a:lnTo>
                  <a:pt x="5299003" y="122584"/>
                </a:lnTo>
                <a:lnTo>
                  <a:pt x="5198514" y="111232"/>
                </a:lnTo>
                <a:lnTo>
                  <a:pt x="5097981" y="100451"/>
                </a:lnTo>
                <a:lnTo>
                  <a:pt x="4997407" y="90238"/>
                </a:lnTo>
                <a:lnTo>
                  <a:pt x="4896794" y="80590"/>
                </a:lnTo>
                <a:lnTo>
                  <a:pt x="4796143" y="71504"/>
                </a:lnTo>
                <a:lnTo>
                  <a:pt x="4695458" y="62977"/>
                </a:lnTo>
                <a:lnTo>
                  <a:pt x="4594739" y="55006"/>
                </a:lnTo>
                <a:lnTo>
                  <a:pt x="4493990" y="47588"/>
                </a:lnTo>
                <a:lnTo>
                  <a:pt x="4393211" y="40719"/>
                </a:lnTo>
                <a:lnTo>
                  <a:pt x="4292406" y="34397"/>
                </a:lnTo>
                <a:lnTo>
                  <a:pt x="4191576" y="28619"/>
                </a:lnTo>
                <a:lnTo>
                  <a:pt x="4090724" y="23381"/>
                </a:lnTo>
                <a:lnTo>
                  <a:pt x="3989851" y="18681"/>
                </a:lnTo>
                <a:lnTo>
                  <a:pt x="3888960" y="14515"/>
                </a:lnTo>
                <a:lnTo>
                  <a:pt x="3788052" y="10881"/>
                </a:lnTo>
                <a:lnTo>
                  <a:pt x="3687130" y="7775"/>
                </a:lnTo>
                <a:lnTo>
                  <a:pt x="3586196" y="5194"/>
                </a:lnTo>
                <a:lnTo>
                  <a:pt x="3485251" y="3136"/>
                </a:lnTo>
                <a:lnTo>
                  <a:pt x="3384299" y="1596"/>
                </a:lnTo>
                <a:lnTo>
                  <a:pt x="3283340" y="573"/>
                </a:lnTo>
                <a:lnTo>
                  <a:pt x="3182378" y="63"/>
                </a:lnTo>
                <a:close/>
              </a:path>
            </a:pathLst>
          </a:custGeom>
          <a:solidFill>
            <a:srgbClr val="F0ECE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73E6839-F2ED-8D77-5F81-6BA07F199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3068" y="5617733"/>
            <a:ext cx="18913688" cy="19948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 marL="33867">
              <a:lnSpc>
                <a:spcPct val="100000"/>
              </a:lnSpc>
              <a:spcBef>
                <a:spcPts val="307"/>
              </a:spcBef>
              <a:defRPr/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867" spc="-579" dirty="0">
                <a:solidFill>
                  <a:srgbClr val="1B1B1A"/>
                </a:solidFill>
              </a:rPr>
              <a:t>Stavíme</a:t>
            </a:r>
            <a:r>
              <a:rPr sz="12867" spc="-1013" dirty="0">
                <a:solidFill>
                  <a:srgbClr val="1B1B1A"/>
                </a:solidFill>
              </a:rPr>
              <a:t> </a:t>
            </a:r>
            <a:r>
              <a:rPr sz="12867" spc="-435" dirty="0">
                <a:solidFill>
                  <a:srgbClr val="1B1B1A"/>
                </a:solidFill>
              </a:rPr>
              <a:t>na</a:t>
            </a:r>
            <a:r>
              <a:rPr sz="12867" spc="-1013" dirty="0">
                <a:solidFill>
                  <a:srgbClr val="1B1B1A"/>
                </a:solidFill>
              </a:rPr>
              <a:t> </a:t>
            </a:r>
            <a:r>
              <a:rPr sz="12867" spc="-653" dirty="0">
                <a:solidFill>
                  <a:srgbClr val="1B1B1A"/>
                </a:solidFill>
              </a:rPr>
              <a:t>lidech</a:t>
            </a:r>
            <a:r>
              <a:rPr sz="12867" spc="-1013" dirty="0">
                <a:solidFill>
                  <a:srgbClr val="1B1B1A"/>
                </a:solidFill>
              </a:rPr>
              <a:t> </a:t>
            </a:r>
            <a:r>
              <a:rPr sz="12867" dirty="0">
                <a:solidFill>
                  <a:srgbClr val="1B1B1A"/>
                </a:solidFill>
              </a:rPr>
              <a:t>a</a:t>
            </a:r>
            <a:r>
              <a:rPr sz="12867" spc="-1013" dirty="0">
                <a:solidFill>
                  <a:srgbClr val="1B1B1A"/>
                </a:solidFill>
              </a:rPr>
              <a:t> </a:t>
            </a:r>
            <a:r>
              <a:rPr sz="12867" spc="-555" dirty="0">
                <a:solidFill>
                  <a:srgbClr val="1B1B1A"/>
                </a:solidFill>
              </a:rPr>
              <a:t>datech</a:t>
            </a:r>
            <a:endParaRPr sz="12867"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433C74FA-050E-DB37-AB60-411960AD9FA2}"/>
              </a:ext>
            </a:extLst>
          </p:cNvPr>
          <p:cNvGrpSpPr/>
          <p:nvPr userDrawn="1"/>
        </p:nvGrpSpPr>
        <p:grpSpPr>
          <a:xfrm>
            <a:off x="2768001" y="7472488"/>
            <a:ext cx="18855267" cy="3835557"/>
            <a:chOff x="2076000" y="5590527"/>
            <a:chExt cx="14141450" cy="286956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0411C31-4369-C870-F48D-1B6075D8597A}"/>
                </a:ext>
              </a:extLst>
            </p:cNvPr>
            <p:cNvSpPr/>
            <p:nvPr/>
          </p:nvSpPr>
          <p:spPr>
            <a:xfrm>
              <a:off x="8267598" y="5590540"/>
              <a:ext cx="7950200" cy="172085"/>
            </a:xfrm>
            <a:custGeom>
              <a:avLst/>
              <a:gdLst/>
              <a:ahLst/>
              <a:cxnLst/>
              <a:rect l="l" t="t" r="r" b="b"/>
              <a:pathLst>
                <a:path w="7950200" h="172085">
                  <a:moveTo>
                    <a:pt x="3070529" y="0"/>
                  </a:moveTo>
                  <a:lnTo>
                    <a:pt x="0" y="0"/>
                  </a:lnTo>
                  <a:lnTo>
                    <a:pt x="0" y="171538"/>
                  </a:lnTo>
                  <a:lnTo>
                    <a:pt x="3070529" y="171538"/>
                  </a:lnTo>
                  <a:lnTo>
                    <a:pt x="3070529" y="0"/>
                  </a:lnTo>
                  <a:close/>
                </a:path>
                <a:path w="7950200" h="172085">
                  <a:moveTo>
                    <a:pt x="7949603" y="0"/>
                  </a:moveTo>
                  <a:lnTo>
                    <a:pt x="4349191" y="0"/>
                  </a:lnTo>
                  <a:lnTo>
                    <a:pt x="4349191" y="171538"/>
                  </a:lnTo>
                  <a:lnTo>
                    <a:pt x="7949603" y="171538"/>
                  </a:lnTo>
                  <a:lnTo>
                    <a:pt x="7949603" y="0"/>
                  </a:lnTo>
                  <a:close/>
                </a:path>
              </a:pathLst>
            </a:custGeom>
            <a:solidFill>
              <a:srgbClr val="C11C1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74EBF67-7806-6AA7-E15F-59902E60ED01}"/>
                </a:ext>
              </a:extLst>
            </p:cNvPr>
            <p:cNvSpPr/>
            <p:nvPr/>
          </p:nvSpPr>
          <p:spPr>
            <a:xfrm>
              <a:off x="2389450" y="8028158"/>
              <a:ext cx="427990" cy="191770"/>
            </a:xfrm>
            <a:custGeom>
              <a:avLst/>
              <a:gdLst/>
              <a:ahLst/>
              <a:cxnLst/>
              <a:rect l="l" t="t" r="r" b="b"/>
              <a:pathLst>
                <a:path w="427989" h="191770">
                  <a:moveTo>
                    <a:pt x="73342" y="0"/>
                  </a:moveTo>
                  <a:lnTo>
                    <a:pt x="0" y="12"/>
                  </a:lnTo>
                  <a:lnTo>
                    <a:pt x="33554" y="43190"/>
                  </a:lnTo>
                  <a:lnTo>
                    <a:pt x="70691" y="81311"/>
                  </a:lnTo>
                  <a:lnTo>
                    <a:pt x="111196" y="114209"/>
                  </a:lnTo>
                  <a:lnTo>
                    <a:pt x="154853" y="141719"/>
                  </a:lnTo>
                  <a:lnTo>
                    <a:pt x="201447" y="163677"/>
                  </a:lnTo>
                  <a:lnTo>
                    <a:pt x="238402" y="176194"/>
                  </a:lnTo>
                  <a:lnTo>
                    <a:pt x="275993" y="184773"/>
                  </a:lnTo>
                  <a:lnTo>
                    <a:pt x="314007" y="189707"/>
                  </a:lnTo>
                  <a:lnTo>
                    <a:pt x="352234" y="191287"/>
                  </a:lnTo>
                  <a:lnTo>
                    <a:pt x="427901" y="191300"/>
                  </a:lnTo>
                  <a:lnTo>
                    <a:pt x="390528" y="146687"/>
                  </a:lnTo>
                  <a:lnTo>
                    <a:pt x="353607" y="109614"/>
                  </a:lnTo>
                  <a:lnTo>
                    <a:pt x="316790" y="79265"/>
                  </a:lnTo>
                  <a:lnTo>
                    <a:pt x="279733" y="54824"/>
                  </a:lnTo>
                  <a:lnTo>
                    <a:pt x="242090" y="35477"/>
                  </a:lnTo>
                  <a:lnTo>
                    <a:pt x="203517" y="20408"/>
                  </a:lnTo>
                  <a:lnTo>
                    <a:pt x="138958" y="4837"/>
                  </a:lnTo>
                  <a:lnTo>
                    <a:pt x="73342" y="0"/>
                  </a:lnTo>
                  <a:close/>
                </a:path>
              </a:pathLst>
            </a:custGeom>
            <a:solidFill>
              <a:srgbClr val="C716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ADD65977-B9F5-483F-0344-F10361236DA1}"/>
                </a:ext>
              </a:extLst>
            </p:cNvPr>
            <p:cNvSpPr/>
            <p:nvPr/>
          </p:nvSpPr>
          <p:spPr>
            <a:xfrm>
              <a:off x="2995549" y="7907921"/>
              <a:ext cx="2985135" cy="432434"/>
            </a:xfrm>
            <a:custGeom>
              <a:avLst/>
              <a:gdLst/>
              <a:ahLst/>
              <a:cxnLst/>
              <a:rect l="l" t="t" r="r" b="b"/>
              <a:pathLst>
                <a:path w="2985135" h="432434">
                  <a:moveTo>
                    <a:pt x="334441" y="132486"/>
                  </a:moveTo>
                  <a:lnTo>
                    <a:pt x="327113" y="88011"/>
                  </a:lnTo>
                  <a:lnTo>
                    <a:pt x="305777" y="51320"/>
                  </a:lnTo>
                  <a:lnTo>
                    <a:pt x="271411" y="23609"/>
                  </a:lnTo>
                  <a:lnTo>
                    <a:pt x="224993" y="6108"/>
                  </a:lnTo>
                  <a:lnTo>
                    <a:pt x="167513" y="0"/>
                  </a:lnTo>
                  <a:lnTo>
                    <a:pt x="109969" y="6108"/>
                  </a:lnTo>
                  <a:lnTo>
                    <a:pt x="63411" y="23609"/>
                  </a:lnTo>
                  <a:lnTo>
                    <a:pt x="28879" y="51320"/>
                  </a:lnTo>
                  <a:lnTo>
                    <a:pt x="7391" y="88011"/>
                  </a:lnTo>
                  <a:lnTo>
                    <a:pt x="0" y="132486"/>
                  </a:lnTo>
                  <a:lnTo>
                    <a:pt x="0" y="299427"/>
                  </a:lnTo>
                  <a:lnTo>
                    <a:pt x="7454" y="343916"/>
                  </a:lnTo>
                  <a:lnTo>
                    <a:pt x="29083" y="380619"/>
                  </a:lnTo>
                  <a:lnTo>
                    <a:pt x="63804" y="408317"/>
                  </a:lnTo>
                  <a:lnTo>
                    <a:pt x="110502" y="425831"/>
                  </a:lnTo>
                  <a:lnTo>
                    <a:pt x="168109" y="431927"/>
                  </a:lnTo>
                  <a:lnTo>
                    <a:pt x="225298" y="425831"/>
                  </a:lnTo>
                  <a:lnTo>
                    <a:pt x="271538" y="408317"/>
                  </a:lnTo>
                  <a:lnTo>
                    <a:pt x="305816" y="380619"/>
                  </a:lnTo>
                  <a:lnTo>
                    <a:pt x="327113" y="343916"/>
                  </a:lnTo>
                  <a:lnTo>
                    <a:pt x="334441" y="299427"/>
                  </a:lnTo>
                  <a:lnTo>
                    <a:pt x="334441" y="262077"/>
                  </a:lnTo>
                  <a:lnTo>
                    <a:pt x="240487" y="262077"/>
                  </a:lnTo>
                  <a:lnTo>
                    <a:pt x="240487" y="295338"/>
                  </a:lnTo>
                  <a:lnTo>
                    <a:pt x="235813" y="317957"/>
                  </a:lnTo>
                  <a:lnTo>
                    <a:pt x="221945" y="335254"/>
                  </a:lnTo>
                  <a:lnTo>
                    <a:pt x="199110" y="346329"/>
                  </a:lnTo>
                  <a:lnTo>
                    <a:pt x="167513" y="350215"/>
                  </a:lnTo>
                  <a:lnTo>
                    <a:pt x="134061" y="346329"/>
                  </a:lnTo>
                  <a:lnTo>
                    <a:pt x="109956" y="335254"/>
                  </a:lnTo>
                  <a:lnTo>
                    <a:pt x="95377" y="317957"/>
                  </a:lnTo>
                  <a:lnTo>
                    <a:pt x="90474" y="295338"/>
                  </a:lnTo>
                  <a:lnTo>
                    <a:pt x="90474" y="136575"/>
                  </a:lnTo>
                  <a:lnTo>
                    <a:pt x="95465" y="113969"/>
                  </a:lnTo>
                  <a:lnTo>
                    <a:pt x="110248" y="96672"/>
                  </a:lnTo>
                  <a:lnTo>
                    <a:pt x="134556" y="85610"/>
                  </a:lnTo>
                  <a:lnTo>
                    <a:pt x="168109" y="81711"/>
                  </a:lnTo>
                  <a:lnTo>
                    <a:pt x="199364" y="85610"/>
                  </a:lnTo>
                  <a:lnTo>
                    <a:pt x="222021" y="96672"/>
                  </a:lnTo>
                  <a:lnTo>
                    <a:pt x="235826" y="113969"/>
                  </a:lnTo>
                  <a:lnTo>
                    <a:pt x="240487" y="136575"/>
                  </a:lnTo>
                  <a:lnTo>
                    <a:pt x="240487" y="169837"/>
                  </a:lnTo>
                  <a:lnTo>
                    <a:pt x="334441" y="169837"/>
                  </a:lnTo>
                  <a:lnTo>
                    <a:pt x="334441" y="132486"/>
                  </a:lnTo>
                  <a:close/>
                </a:path>
                <a:path w="2985135" h="432434">
                  <a:moveTo>
                    <a:pt x="721385" y="132486"/>
                  </a:moveTo>
                  <a:lnTo>
                    <a:pt x="713981" y="88011"/>
                  </a:lnTo>
                  <a:lnTo>
                    <a:pt x="710272" y="81711"/>
                  </a:lnTo>
                  <a:lnTo>
                    <a:pt x="692404" y="51320"/>
                  </a:lnTo>
                  <a:lnTo>
                    <a:pt x="657593" y="23609"/>
                  </a:lnTo>
                  <a:lnTo>
                    <a:pt x="630910" y="13690"/>
                  </a:lnTo>
                  <a:lnTo>
                    <a:pt x="630910" y="136575"/>
                  </a:lnTo>
                  <a:lnTo>
                    <a:pt x="630910" y="295338"/>
                  </a:lnTo>
                  <a:lnTo>
                    <a:pt x="626313" y="317957"/>
                  </a:lnTo>
                  <a:lnTo>
                    <a:pt x="612089" y="335254"/>
                  </a:lnTo>
                  <a:lnTo>
                    <a:pt x="587578" y="346329"/>
                  </a:lnTo>
                  <a:lnTo>
                    <a:pt x="552119" y="350215"/>
                  </a:lnTo>
                  <a:lnTo>
                    <a:pt x="516915" y="346329"/>
                  </a:lnTo>
                  <a:lnTo>
                    <a:pt x="492366" y="335254"/>
                  </a:lnTo>
                  <a:lnTo>
                    <a:pt x="478002" y="317957"/>
                  </a:lnTo>
                  <a:lnTo>
                    <a:pt x="473329" y="295338"/>
                  </a:lnTo>
                  <a:lnTo>
                    <a:pt x="473329" y="136575"/>
                  </a:lnTo>
                  <a:lnTo>
                    <a:pt x="478015" y="113969"/>
                  </a:lnTo>
                  <a:lnTo>
                    <a:pt x="492442" y="96672"/>
                  </a:lnTo>
                  <a:lnTo>
                    <a:pt x="517156" y="85610"/>
                  </a:lnTo>
                  <a:lnTo>
                    <a:pt x="552704" y="81711"/>
                  </a:lnTo>
                  <a:lnTo>
                    <a:pt x="587819" y="85610"/>
                  </a:lnTo>
                  <a:lnTo>
                    <a:pt x="612165" y="96672"/>
                  </a:lnTo>
                  <a:lnTo>
                    <a:pt x="626325" y="113969"/>
                  </a:lnTo>
                  <a:lnTo>
                    <a:pt x="630910" y="136575"/>
                  </a:lnTo>
                  <a:lnTo>
                    <a:pt x="630910" y="13690"/>
                  </a:lnTo>
                  <a:lnTo>
                    <a:pt x="610514" y="6108"/>
                  </a:lnTo>
                  <a:lnTo>
                    <a:pt x="552119" y="0"/>
                  </a:lnTo>
                  <a:lnTo>
                    <a:pt x="493725" y="6108"/>
                  </a:lnTo>
                  <a:lnTo>
                    <a:pt x="446646" y="23609"/>
                  </a:lnTo>
                  <a:lnTo>
                    <a:pt x="411848" y="51320"/>
                  </a:lnTo>
                  <a:lnTo>
                    <a:pt x="390258" y="88011"/>
                  </a:lnTo>
                  <a:lnTo>
                    <a:pt x="382854" y="132486"/>
                  </a:lnTo>
                  <a:lnTo>
                    <a:pt x="382854" y="299427"/>
                  </a:lnTo>
                  <a:lnTo>
                    <a:pt x="390321" y="343916"/>
                  </a:lnTo>
                  <a:lnTo>
                    <a:pt x="412051" y="380619"/>
                  </a:lnTo>
                  <a:lnTo>
                    <a:pt x="447027" y="408317"/>
                  </a:lnTo>
                  <a:lnTo>
                    <a:pt x="494245" y="425831"/>
                  </a:lnTo>
                  <a:lnTo>
                    <a:pt x="552704" y="431927"/>
                  </a:lnTo>
                  <a:lnTo>
                    <a:pt x="611047" y="425831"/>
                  </a:lnTo>
                  <a:lnTo>
                    <a:pt x="657974" y="408317"/>
                  </a:lnTo>
                  <a:lnTo>
                    <a:pt x="692607" y="380619"/>
                  </a:lnTo>
                  <a:lnTo>
                    <a:pt x="710361" y="350215"/>
                  </a:lnTo>
                  <a:lnTo>
                    <a:pt x="714044" y="343916"/>
                  </a:lnTo>
                  <a:lnTo>
                    <a:pt x="721385" y="299427"/>
                  </a:lnTo>
                  <a:lnTo>
                    <a:pt x="721385" y="132486"/>
                  </a:lnTo>
                  <a:close/>
                </a:path>
                <a:path w="2985135" h="432434">
                  <a:moveTo>
                    <a:pt x="1084986" y="8750"/>
                  </a:moveTo>
                  <a:lnTo>
                    <a:pt x="1000925" y="8750"/>
                  </a:lnTo>
                  <a:lnTo>
                    <a:pt x="1000925" y="258572"/>
                  </a:lnTo>
                  <a:lnTo>
                    <a:pt x="858520" y="8750"/>
                  </a:lnTo>
                  <a:lnTo>
                    <a:pt x="774471" y="8750"/>
                  </a:lnTo>
                  <a:lnTo>
                    <a:pt x="774471" y="423164"/>
                  </a:lnTo>
                  <a:lnTo>
                    <a:pt x="858520" y="423164"/>
                  </a:lnTo>
                  <a:lnTo>
                    <a:pt x="858520" y="174510"/>
                  </a:lnTo>
                  <a:lnTo>
                    <a:pt x="1000925" y="423164"/>
                  </a:lnTo>
                  <a:lnTo>
                    <a:pt x="1084986" y="423164"/>
                  </a:lnTo>
                  <a:lnTo>
                    <a:pt x="1084986" y="8750"/>
                  </a:lnTo>
                  <a:close/>
                </a:path>
                <a:path w="2985135" h="432434">
                  <a:moveTo>
                    <a:pt x="1430489" y="9194"/>
                  </a:moveTo>
                  <a:lnTo>
                    <a:pt x="1118222" y="9194"/>
                  </a:lnTo>
                  <a:lnTo>
                    <a:pt x="1118222" y="90474"/>
                  </a:lnTo>
                  <a:lnTo>
                    <a:pt x="1229702" y="90474"/>
                  </a:lnTo>
                  <a:lnTo>
                    <a:pt x="1229702" y="423214"/>
                  </a:lnTo>
                  <a:lnTo>
                    <a:pt x="1320165" y="423214"/>
                  </a:lnTo>
                  <a:lnTo>
                    <a:pt x="1320165" y="90474"/>
                  </a:lnTo>
                  <a:lnTo>
                    <a:pt x="1430489" y="90474"/>
                  </a:lnTo>
                  <a:lnTo>
                    <a:pt x="1430489" y="9194"/>
                  </a:lnTo>
                  <a:close/>
                </a:path>
                <a:path w="2985135" h="432434">
                  <a:moveTo>
                    <a:pt x="1780082" y="423176"/>
                  </a:moveTo>
                  <a:lnTo>
                    <a:pt x="1723326" y="273748"/>
                  </a:lnTo>
                  <a:lnTo>
                    <a:pt x="1716455" y="255651"/>
                  </a:lnTo>
                  <a:lnTo>
                    <a:pt x="1741081" y="237896"/>
                  </a:lnTo>
                  <a:lnTo>
                    <a:pt x="1759432" y="214718"/>
                  </a:lnTo>
                  <a:lnTo>
                    <a:pt x="1768678" y="192036"/>
                  </a:lnTo>
                  <a:lnTo>
                    <a:pt x="1770875" y="186626"/>
                  </a:lnTo>
                  <a:lnTo>
                    <a:pt x="1774837" y="154101"/>
                  </a:lnTo>
                  <a:lnTo>
                    <a:pt x="1774837" y="128422"/>
                  </a:lnTo>
                  <a:lnTo>
                    <a:pt x="1767344" y="90474"/>
                  </a:lnTo>
                  <a:lnTo>
                    <a:pt x="1765071" y="78943"/>
                  </a:lnTo>
                  <a:lnTo>
                    <a:pt x="1737474" y="41224"/>
                  </a:lnTo>
                  <a:lnTo>
                    <a:pt x="1694548" y="17195"/>
                  </a:lnTo>
                  <a:lnTo>
                    <a:pt x="1684362" y="15659"/>
                  </a:lnTo>
                  <a:lnTo>
                    <a:pt x="1684362" y="124320"/>
                  </a:lnTo>
                  <a:lnTo>
                    <a:pt x="1684362" y="158178"/>
                  </a:lnTo>
                  <a:lnTo>
                    <a:pt x="1681607" y="172580"/>
                  </a:lnTo>
                  <a:lnTo>
                    <a:pt x="1673707" y="183210"/>
                  </a:lnTo>
                  <a:lnTo>
                    <a:pt x="1661210" y="189776"/>
                  </a:lnTo>
                  <a:lnTo>
                    <a:pt x="1644662" y="192036"/>
                  </a:lnTo>
                  <a:lnTo>
                    <a:pt x="1554784" y="192036"/>
                  </a:lnTo>
                  <a:lnTo>
                    <a:pt x="1554784" y="90474"/>
                  </a:lnTo>
                  <a:lnTo>
                    <a:pt x="1645246" y="90474"/>
                  </a:lnTo>
                  <a:lnTo>
                    <a:pt x="1661452" y="92722"/>
                  </a:lnTo>
                  <a:lnTo>
                    <a:pt x="1673771" y="99301"/>
                  </a:lnTo>
                  <a:lnTo>
                    <a:pt x="1681607" y="109931"/>
                  </a:lnTo>
                  <a:lnTo>
                    <a:pt x="1684362" y="124320"/>
                  </a:lnTo>
                  <a:lnTo>
                    <a:pt x="1684362" y="15659"/>
                  </a:lnTo>
                  <a:lnTo>
                    <a:pt x="1638833" y="8763"/>
                  </a:lnTo>
                  <a:lnTo>
                    <a:pt x="1464310" y="8763"/>
                  </a:lnTo>
                  <a:lnTo>
                    <a:pt x="1464310" y="423176"/>
                  </a:lnTo>
                  <a:lnTo>
                    <a:pt x="1554784" y="423176"/>
                  </a:lnTo>
                  <a:lnTo>
                    <a:pt x="1554784" y="273748"/>
                  </a:lnTo>
                  <a:lnTo>
                    <a:pt x="1627746" y="273748"/>
                  </a:lnTo>
                  <a:lnTo>
                    <a:pt x="1686115" y="423176"/>
                  </a:lnTo>
                  <a:lnTo>
                    <a:pt x="1780082" y="423176"/>
                  </a:lnTo>
                  <a:close/>
                </a:path>
                <a:path w="2985135" h="432434">
                  <a:moveTo>
                    <a:pt x="2159431" y="132486"/>
                  </a:moveTo>
                  <a:lnTo>
                    <a:pt x="2152027" y="88011"/>
                  </a:lnTo>
                  <a:lnTo>
                    <a:pt x="2148319" y="81711"/>
                  </a:lnTo>
                  <a:lnTo>
                    <a:pt x="2130437" y="51320"/>
                  </a:lnTo>
                  <a:lnTo>
                    <a:pt x="2095639" y="23609"/>
                  </a:lnTo>
                  <a:lnTo>
                    <a:pt x="2068957" y="13690"/>
                  </a:lnTo>
                  <a:lnTo>
                    <a:pt x="2068957" y="136575"/>
                  </a:lnTo>
                  <a:lnTo>
                    <a:pt x="2068957" y="295338"/>
                  </a:lnTo>
                  <a:lnTo>
                    <a:pt x="2064359" y="317957"/>
                  </a:lnTo>
                  <a:lnTo>
                    <a:pt x="2050135" y="335254"/>
                  </a:lnTo>
                  <a:lnTo>
                    <a:pt x="2025611" y="346329"/>
                  </a:lnTo>
                  <a:lnTo>
                    <a:pt x="1990153" y="350215"/>
                  </a:lnTo>
                  <a:lnTo>
                    <a:pt x="1954949" y="346329"/>
                  </a:lnTo>
                  <a:lnTo>
                    <a:pt x="1930412" y="335254"/>
                  </a:lnTo>
                  <a:lnTo>
                    <a:pt x="1916049" y="317957"/>
                  </a:lnTo>
                  <a:lnTo>
                    <a:pt x="1911375" y="295338"/>
                  </a:lnTo>
                  <a:lnTo>
                    <a:pt x="1911375" y="136575"/>
                  </a:lnTo>
                  <a:lnTo>
                    <a:pt x="1916061" y="113969"/>
                  </a:lnTo>
                  <a:lnTo>
                    <a:pt x="1930488" y="96672"/>
                  </a:lnTo>
                  <a:lnTo>
                    <a:pt x="1955203" y="85610"/>
                  </a:lnTo>
                  <a:lnTo>
                    <a:pt x="1990750" y="81711"/>
                  </a:lnTo>
                  <a:lnTo>
                    <a:pt x="2025865" y="85610"/>
                  </a:lnTo>
                  <a:lnTo>
                    <a:pt x="2050211" y="96672"/>
                  </a:lnTo>
                  <a:lnTo>
                    <a:pt x="2064372" y="113969"/>
                  </a:lnTo>
                  <a:lnTo>
                    <a:pt x="2068957" y="136575"/>
                  </a:lnTo>
                  <a:lnTo>
                    <a:pt x="2068957" y="13690"/>
                  </a:lnTo>
                  <a:lnTo>
                    <a:pt x="2048560" y="6108"/>
                  </a:lnTo>
                  <a:lnTo>
                    <a:pt x="1990153" y="0"/>
                  </a:lnTo>
                  <a:lnTo>
                    <a:pt x="1931758" y="6108"/>
                  </a:lnTo>
                  <a:lnTo>
                    <a:pt x="1884692" y="23609"/>
                  </a:lnTo>
                  <a:lnTo>
                    <a:pt x="1849882" y="51320"/>
                  </a:lnTo>
                  <a:lnTo>
                    <a:pt x="1828304" y="88011"/>
                  </a:lnTo>
                  <a:lnTo>
                    <a:pt x="1820900" y="132486"/>
                  </a:lnTo>
                  <a:lnTo>
                    <a:pt x="1820900" y="299427"/>
                  </a:lnTo>
                  <a:lnTo>
                    <a:pt x="1828368" y="343916"/>
                  </a:lnTo>
                  <a:lnTo>
                    <a:pt x="1850097" y="380619"/>
                  </a:lnTo>
                  <a:lnTo>
                    <a:pt x="1885073" y="408317"/>
                  </a:lnTo>
                  <a:lnTo>
                    <a:pt x="1932292" y="425831"/>
                  </a:lnTo>
                  <a:lnTo>
                    <a:pt x="1990750" y="431927"/>
                  </a:lnTo>
                  <a:lnTo>
                    <a:pt x="2049081" y="425831"/>
                  </a:lnTo>
                  <a:lnTo>
                    <a:pt x="2096020" y="408317"/>
                  </a:lnTo>
                  <a:lnTo>
                    <a:pt x="2130653" y="380619"/>
                  </a:lnTo>
                  <a:lnTo>
                    <a:pt x="2148408" y="350215"/>
                  </a:lnTo>
                  <a:lnTo>
                    <a:pt x="2152091" y="343916"/>
                  </a:lnTo>
                  <a:lnTo>
                    <a:pt x="2159431" y="299427"/>
                  </a:lnTo>
                  <a:lnTo>
                    <a:pt x="2159431" y="132486"/>
                  </a:lnTo>
                  <a:close/>
                </a:path>
                <a:path w="2985135" h="432434">
                  <a:moveTo>
                    <a:pt x="2483929" y="341464"/>
                  </a:moveTo>
                  <a:lnTo>
                    <a:pt x="2302980" y="341464"/>
                  </a:lnTo>
                  <a:lnTo>
                    <a:pt x="2302980" y="8724"/>
                  </a:lnTo>
                  <a:lnTo>
                    <a:pt x="2212517" y="8724"/>
                  </a:lnTo>
                  <a:lnTo>
                    <a:pt x="2212517" y="341464"/>
                  </a:lnTo>
                  <a:lnTo>
                    <a:pt x="2212517" y="422744"/>
                  </a:lnTo>
                  <a:lnTo>
                    <a:pt x="2483929" y="422744"/>
                  </a:lnTo>
                  <a:lnTo>
                    <a:pt x="2483929" y="341464"/>
                  </a:lnTo>
                  <a:close/>
                </a:path>
                <a:path w="2985135" h="432434">
                  <a:moveTo>
                    <a:pt x="2610548" y="8750"/>
                  </a:moveTo>
                  <a:lnTo>
                    <a:pt x="2520086" y="8750"/>
                  </a:lnTo>
                  <a:lnTo>
                    <a:pt x="2520086" y="423164"/>
                  </a:lnTo>
                  <a:lnTo>
                    <a:pt x="2610548" y="423164"/>
                  </a:lnTo>
                  <a:lnTo>
                    <a:pt x="2610548" y="8750"/>
                  </a:lnTo>
                  <a:close/>
                </a:path>
                <a:path w="2985135" h="432434">
                  <a:moveTo>
                    <a:pt x="2984652" y="300596"/>
                  </a:moveTo>
                  <a:lnTo>
                    <a:pt x="2976905" y="256984"/>
                  </a:lnTo>
                  <a:lnTo>
                    <a:pt x="2956153" y="224624"/>
                  </a:lnTo>
                  <a:lnTo>
                    <a:pt x="2890456" y="184556"/>
                  </a:lnTo>
                  <a:lnTo>
                    <a:pt x="2852966" y="172300"/>
                  </a:lnTo>
                  <a:lnTo>
                    <a:pt x="2817330" y="162191"/>
                  </a:lnTo>
                  <a:lnTo>
                    <a:pt x="2787281" y="151955"/>
                  </a:lnTo>
                  <a:lnTo>
                    <a:pt x="2766517" y="139319"/>
                  </a:lnTo>
                  <a:lnTo>
                    <a:pt x="2758770" y="121983"/>
                  </a:lnTo>
                  <a:lnTo>
                    <a:pt x="2763583" y="104368"/>
                  </a:lnTo>
                  <a:lnTo>
                    <a:pt x="2776728" y="91782"/>
                  </a:lnTo>
                  <a:lnTo>
                    <a:pt x="2796209" y="84226"/>
                  </a:lnTo>
                  <a:lnTo>
                    <a:pt x="2820073" y="81711"/>
                  </a:lnTo>
                  <a:lnTo>
                    <a:pt x="2846324" y="84747"/>
                  </a:lnTo>
                  <a:lnTo>
                    <a:pt x="2867634" y="93319"/>
                  </a:lnTo>
                  <a:lnTo>
                    <a:pt x="2881947" y="106578"/>
                  </a:lnTo>
                  <a:lnTo>
                    <a:pt x="2887180" y="123736"/>
                  </a:lnTo>
                  <a:lnTo>
                    <a:pt x="2887180" y="145338"/>
                  </a:lnTo>
                  <a:lnTo>
                    <a:pt x="2977654" y="145338"/>
                  </a:lnTo>
                  <a:lnTo>
                    <a:pt x="2977654" y="126072"/>
                  </a:lnTo>
                  <a:lnTo>
                    <a:pt x="2971533" y="84721"/>
                  </a:lnTo>
                  <a:lnTo>
                    <a:pt x="2953016" y="49936"/>
                  </a:lnTo>
                  <a:lnTo>
                    <a:pt x="2921927" y="23202"/>
                  </a:lnTo>
                  <a:lnTo>
                    <a:pt x="2878061" y="6057"/>
                  </a:lnTo>
                  <a:lnTo>
                    <a:pt x="2821228" y="0"/>
                  </a:lnTo>
                  <a:lnTo>
                    <a:pt x="2763799" y="6489"/>
                  </a:lnTo>
                  <a:lnTo>
                    <a:pt x="2720556" y="24434"/>
                  </a:lnTo>
                  <a:lnTo>
                    <a:pt x="2690660" y="51562"/>
                  </a:lnTo>
                  <a:lnTo>
                    <a:pt x="2673324" y="85623"/>
                  </a:lnTo>
                  <a:lnTo>
                    <a:pt x="2667724" y="124320"/>
                  </a:lnTo>
                  <a:lnTo>
                    <a:pt x="2675471" y="167157"/>
                  </a:lnTo>
                  <a:lnTo>
                    <a:pt x="2726283" y="219989"/>
                  </a:lnTo>
                  <a:lnTo>
                    <a:pt x="2761919" y="235229"/>
                  </a:lnTo>
                  <a:lnTo>
                    <a:pt x="2799410" y="246532"/>
                  </a:lnTo>
                  <a:lnTo>
                    <a:pt x="2835046" y="256501"/>
                  </a:lnTo>
                  <a:lnTo>
                    <a:pt x="2865107" y="267766"/>
                  </a:lnTo>
                  <a:lnTo>
                    <a:pt x="2885859" y="282956"/>
                  </a:lnTo>
                  <a:lnTo>
                    <a:pt x="2893606" y="304685"/>
                  </a:lnTo>
                  <a:lnTo>
                    <a:pt x="2887573" y="326021"/>
                  </a:lnTo>
                  <a:lnTo>
                    <a:pt x="2872016" y="340512"/>
                  </a:lnTo>
                  <a:lnTo>
                    <a:pt x="2850769" y="348754"/>
                  </a:lnTo>
                  <a:lnTo>
                    <a:pt x="2827655" y="351370"/>
                  </a:lnTo>
                  <a:lnTo>
                    <a:pt x="2797949" y="347865"/>
                  </a:lnTo>
                  <a:lnTo>
                    <a:pt x="2773007" y="337794"/>
                  </a:lnTo>
                  <a:lnTo>
                    <a:pt x="2755836" y="321818"/>
                  </a:lnTo>
                  <a:lnTo>
                    <a:pt x="2749435" y="300596"/>
                  </a:lnTo>
                  <a:lnTo>
                    <a:pt x="2749435" y="280162"/>
                  </a:lnTo>
                  <a:lnTo>
                    <a:pt x="2658961" y="280162"/>
                  </a:lnTo>
                  <a:lnTo>
                    <a:pt x="2658961" y="294754"/>
                  </a:lnTo>
                  <a:lnTo>
                    <a:pt x="2666288" y="339953"/>
                  </a:lnTo>
                  <a:lnTo>
                    <a:pt x="2687599" y="377837"/>
                  </a:lnTo>
                  <a:lnTo>
                    <a:pt x="2721876" y="406844"/>
                  </a:lnTo>
                  <a:lnTo>
                    <a:pt x="2768130" y="425399"/>
                  </a:lnTo>
                  <a:lnTo>
                    <a:pt x="2825318" y="431927"/>
                  </a:lnTo>
                  <a:lnTo>
                    <a:pt x="2881566" y="425386"/>
                  </a:lnTo>
                  <a:lnTo>
                    <a:pt x="2926042" y="407047"/>
                  </a:lnTo>
                  <a:lnTo>
                    <a:pt x="2958325" y="378853"/>
                  </a:lnTo>
                  <a:lnTo>
                    <a:pt x="2977997" y="342722"/>
                  </a:lnTo>
                  <a:lnTo>
                    <a:pt x="2984652" y="300596"/>
                  </a:lnTo>
                  <a:close/>
                </a:path>
              </a:pathLst>
            </a:custGeom>
            <a:solidFill>
              <a:srgbClr val="5C595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DEF35B2-4E46-3A7E-4526-42C98A76764F}"/>
                </a:ext>
              </a:extLst>
            </p:cNvPr>
            <p:cNvSpPr/>
            <p:nvPr/>
          </p:nvSpPr>
          <p:spPr>
            <a:xfrm>
              <a:off x="2076000" y="7787604"/>
              <a:ext cx="744220" cy="672465"/>
            </a:xfrm>
            <a:custGeom>
              <a:avLst/>
              <a:gdLst/>
              <a:ahLst/>
              <a:cxnLst/>
              <a:rect l="l" t="t" r="r" b="b"/>
              <a:pathLst>
                <a:path w="744219" h="672465">
                  <a:moveTo>
                    <a:pt x="527951" y="0"/>
                  </a:moveTo>
                  <a:lnTo>
                    <a:pt x="483291" y="4660"/>
                  </a:lnTo>
                  <a:lnTo>
                    <a:pt x="441806" y="17994"/>
                  </a:lnTo>
                  <a:lnTo>
                    <a:pt x="404423" y="39031"/>
                  </a:lnTo>
                  <a:lnTo>
                    <a:pt x="372071" y="66801"/>
                  </a:lnTo>
                  <a:lnTo>
                    <a:pt x="339714" y="39031"/>
                  </a:lnTo>
                  <a:lnTo>
                    <a:pt x="302333" y="17994"/>
                  </a:lnTo>
                  <a:lnTo>
                    <a:pt x="260850" y="4660"/>
                  </a:lnTo>
                  <a:lnTo>
                    <a:pt x="216192" y="0"/>
                  </a:lnTo>
                  <a:lnTo>
                    <a:pt x="166683" y="5720"/>
                  </a:lnTo>
                  <a:lnTo>
                    <a:pt x="121202" y="22008"/>
                  </a:lnTo>
                  <a:lnTo>
                    <a:pt x="81057" y="47557"/>
                  </a:lnTo>
                  <a:lnTo>
                    <a:pt x="47557" y="81057"/>
                  </a:lnTo>
                  <a:lnTo>
                    <a:pt x="22008" y="121202"/>
                  </a:lnTo>
                  <a:lnTo>
                    <a:pt x="5720" y="166683"/>
                  </a:lnTo>
                  <a:lnTo>
                    <a:pt x="0" y="216192"/>
                  </a:lnTo>
                  <a:lnTo>
                    <a:pt x="0" y="456209"/>
                  </a:lnTo>
                  <a:lnTo>
                    <a:pt x="5720" y="505722"/>
                  </a:lnTo>
                  <a:lnTo>
                    <a:pt x="22008" y="551204"/>
                  </a:lnTo>
                  <a:lnTo>
                    <a:pt x="47557" y="591348"/>
                  </a:lnTo>
                  <a:lnTo>
                    <a:pt x="81057" y="624848"/>
                  </a:lnTo>
                  <a:lnTo>
                    <a:pt x="121202" y="650395"/>
                  </a:lnTo>
                  <a:lnTo>
                    <a:pt x="166683" y="666682"/>
                  </a:lnTo>
                  <a:lnTo>
                    <a:pt x="216192" y="672401"/>
                  </a:lnTo>
                  <a:lnTo>
                    <a:pt x="260850" y="667739"/>
                  </a:lnTo>
                  <a:lnTo>
                    <a:pt x="302333" y="654404"/>
                  </a:lnTo>
                  <a:lnTo>
                    <a:pt x="339714" y="633369"/>
                  </a:lnTo>
                  <a:lnTo>
                    <a:pt x="372071" y="605612"/>
                  </a:lnTo>
                  <a:lnTo>
                    <a:pt x="404423" y="633369"/>
                  </a:lnTo>
                  <a:lnTo>
                    <a:pt x="441806" y="654404"/>
                  </a:lnTo>
                  <a:lnTo>
                    <a:pt x="483291" y="667739"/>
                  </a:lnTo>
                  <a:lnTo>
                    <a:pt x="527951" y="672401"/>
                  </a:lnTo>
                  <a:lnTo>
                    <a:pt x="576362" y="666929"/>
                  </a:lnTo>
                  <a:lnTo>
                    <a:pt x="620931" y="651330"/>
                  </a:lnTo>
                  <a:lnTo>
                    <a:pt x="660446" y="626826"/>
                  </a:lnTo>
                  <a:lnTo>
                    <a:pt x="693696" y="594641"/>
                  </a:lnTo>
                  <a:lnTo>
                    <a:pt x="719470" y="555996"/>
                  </a:lnTo>
                  <a:lnTo>
                    <a:pt x="736554" y="512116"/>
                  </a:lnTo>
                  <a:lnTo>
                    <a:pt x="743737" y="464223"/>
                  </a:lnTo>
                  <a:lnTo>
                    <a:pt x="622452" y="464223"/>
                  </a:lnTo>
                  <a:lnTo>
                    <a:pt x="612940" y="498293"/>
                  </a:lnTo>
                  <a:lnTo>
                    <a:pt x="592280" y="525886"/>
                  </a:lnTo>
                  <a:lnTo>
                    <a:pt x="563080" y="544370"/>
                  </a:lnTo>
                  <a:lnTo>
                    <a:pt x="527951" y="551116"/>
                  </a:lnTo>
                  <a:lnTo>
                    <a:pt x="492822" y="544370"/>
                  </a:lnTo>
                  <a:lnTo>
                    <a:pt x="463623" y="525886"/>
                  </a:lnTo>
                  <a:lnTo>
                    <a:pt x="442962" y="498293"/>
                  </a:lnTo>
                  <a:lnTo>
                    <a:pt x="433451" y="464223"/>
                  </a:lnTo>
                  <a:lnTo>
                    <a:pt x="310680" y="464223"/>
                  </a:lnTo>
                  <a:lnTo>
                    <a:pt x="301168" y="498293"/>
                  </a:lnTo>
                  <a:lnTo>
                    <a:pt x="280509" y="525886"/>
                  </a:lnTo>
                  <a:lnTo>
                    <a:pt x="251313" y="544370"/>
                  </a:lnTo>
                  <a:lnTo>
                    <a:pt x="216192" y="551116"/>
                  </a:lnTo>
                  <a:lnTo>
                    <a:pt x="179281" y="543647"/>
                  </a:lnTo>
                  <a:lnTo>
                    <a:pt x="149105" y="523289"/>
                  </a:lnTo>
                  <a:lnTo>
                    <a:pt x="128743" y="493118"/>
                  </a:lnTo>
                  <a:lnTo>
                    <a:pt x="121272" y="456209"/>
                  </a:lnTo>
                  <a:lnTo>
                    <a:pt x="121272" y="216192"/>
                  </a:lnTo>
                  <a:lnTo>
                    <a:pt x="128743" y="179283"/>
                  </a:lnTo>
                  <a:lnTo>
                    <a:pt x="149105" y="149112"/>
                  </a:lnTo>
                  <a:lnTo>
                    <a:pt x="179281" y="128754"/>
                  </a:lnTo>
                  <a:lnTo>
                    <a:pt x="216192" y="121284"/>
                  </a:lnTo>
                  <a:lnTo>
                    <a:pt x="251313" y="128028"/>
                  </a:lnTo>
                  <a:lnTo>
                    <a:pt x="280509" y="146508"/>
                  </a:lnTo>
                  <a:lnTo>
                    <a:pt x="301168" y="174096"/>
                  </a:lnTo>
                  <a:lnTo>
                    <a:pt x="310680" y="208165"/>
                  </a:lnTo>
                  <a:lnTo>
                    <a:pt x="433451" y="208165"/>
                  </a:lnTo>
                  <a:lnTo>
                    <a:pt x="442964" y="174096"/>
                  </a:lnTo>
                  <a:lnTo>
                    <a:pt x="463627" y="146508"/>
                  </a:lnTo>
                  <a:lnTo>
                    <a:pt x="492828" y="128028"/>
                  </a:lnTo>
                  <a:lnTo>
                    <a:pt x="527951" y="121284"/>
                  </a:lnTo>
                  <a:lnTo>
                    <a:pt x="563075" y="128028"/>
                  </a:lnTo>
                  <a:lnTo>
                    <a:pt x="592275" y="146508"/>
                  </a:lnTo>
                  <a:lnTo>
                    <a:pt x="612939" y="174096"/>
                  </a:lnTo>
                  <a:lnTo>
                    <a:pt x="622452" y="208165"/>
                  </a:lnTo>
                  <a:lnTo>
                    <a:pt x="743724" y="208165"/>
                  </a:lnTo>
                  <a:lnTo>
                    <a:pt x="736541" y="160277"/>
                  </a:lnTo>
                  <a:lnTo>
                    <a:pt x="719457" y="116400"/>
                  </a:lnTo>
                  <a:lnTo>
                    <a:pt x="693685" y="77758"/>
                  </a:lnTo>
                  <a:lnTo>
                    <a:pt x="660436" y="45573"/>
                  </a:lnTo>
                  <a:lnTo>
                    <a:pt x="620923" y="21070"/>
                  </a:lnTo>
                  <a:lnTo>
                    <a:pt x="576357" y="5471"/>
                  </a:lnTo>
                  <a:lnTo>
                    <a:pt x="527951" y="0"/>
                  </a:lnTo>
                  <a:close/>
                </a:path>
              </a:pathLst>
            </a:custGeom>
            <a:solidFill>
              <a:srgbClr val="C716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67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vý slide - Popis/Claim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1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1"/>
          <p:cNvSpPr txBox="1"/>
          <p:nvPr/>
        </p:nvSpPr>
        <p:spPr>
          <a:xfrm>
            <a:off x="3763415" y="4481560"/>
            <a:ext cx="173739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Krátký popis prezentace</a:t>
            </a:r>
            <a:endParaRPr sz="4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23007447" y="12372184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1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/>
        </p:nvSpPr>
        <p:spPr>
          <a:xfrm>
            <a:off x="1726258" y="2183115"/>
            <a:ext cx="194676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Inovace a transparentnost:</a:t>
            </a: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ý textový blok s fotkou">
  <p:cSld name="Levý textový blok s fotkou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/>
          <p:nvPr/>
        </p:nvSpPr>
        <p:spPr>
          <a:xfrm>
            <a:off x="1711380" y="3568173"/>
            <a:ext cx="110868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 txBox="1"/>
          <p:nvPr/>
        </p:nvSpPr>
        <p:spPr>
          <a:xfrm>
            <a:off x="2973639" y="5611660"/>
            <a:ext cx="846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Textový blok</a:t>
            </a:r>
            <a:endParaRPr sz="3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3" descr="pexels-parviz-besharat-pur-3817912.jpg"/>
          <p:cNvPicPr preferRelativeResize="0"/>
          <p:nvPr/>
        </p:nvPicPr>
        <p:blipFill rotWithShape="1">
          <a:blip r:embed="rId3">
            <a:alphaModFix/>
          </a:blip>
          <a:srcRect t="6619" b="6627"/>
          <a:stretch/>
        </p:blipFill>
        <p:spPr>
          <a:xfrm>
            <a:off x="14027063" y="1467035"/>
            <a:ext cx="8109901" cy="1055620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 txBox="1"/>
          <p:nvPr/>
        </p:nvSpPr>
        <p:spPr>
          <a:xfrm>
            <a:off x="1714500" y="2178412"/>
            <a:ext cx="110805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názvu</a:t>
            </a: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23022667" y="12408689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3" descr="Obráz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7621" y="10985596"/>
            <a:ext cx="7590584" cy="276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ý textový blok s barevnou fotkou">
  <p:cSld name="Levý textový blok s barevnou fotkou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4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4"/>
          <p:cNvSpPr txBox="1"/>
          <p:nvPr/>
        </p:nvSpPr>
        <p:spPr>
          <a:xfrm>
            <a:off x="1711380" y="3568173"/>
            <a:ext cx="110868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/>
          <p:nvPr/>
        </p:nvSpPr>
        <p:spPr>
          <a:xfrm>
            <a:off x="2973639" y="5611660"/>
            <a:ext cx="846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Textový blok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4" descr="pexels-philipp-silbernagl-962889.jpg"/>
          <p:cNvPicPr preferRelativeResize="0"/>
          <p:nvPr/>
        </p:nvPicPr>
        <p:blipFill rotWithShape="1">
          <a:blip r:embed="rId3">
            <a:alphaModFix/>
          </a:blip>
          <a:srcRect t="7534" b="7525"/>
          <a:stretch/>
        </p:blipFill>
        <p:spPr>
          <a:xfrm>
            <a:off x="14027063" y="1467035"/>
            <a:ext cx="8109903" cy="1055620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/>
        </p:nvSpPr>
        <p:spPr>
          <a:xfrm>
            <a:off x="1714500" y="2178412"/>
            <a:ext cx="110805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názvu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23022666" y="12408689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ka na sirku">
  <p:cSld name="Fotka na sirk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5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5" descr="pexels-drew-anderson-5800419.jpg"/>
          <p:cNvPicPr preferRelativeResize="0"/>
          <p:nvPr/>
        </p:nvPicPr>
        <p:blipFill rotWithShape="1">
          <a:blip r:embed="rId3">
            <a:alphaModFix/>
          </a:blip>
          <a:srcRect l="69" t="25037" r="69" b="25037"/>
          <a:stretch/>
        </p:blipFill>
        <p:spPr>
          <a:xfrm>
            <a:off x="1760050" y="1467035"/>
            <a:ext cx="20433087" cy="1055620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23025977" y="12407616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5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ka barevna na sirku">
  <p:cSld name="Fotka barevna na sirku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7" descr="LR-pozadi-prezentac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7" descr="pexels-ave-calvar-martinez-4705093.jpg"/>
          <p:cNvPicPr preferRelativeResize="0"/>
          <p:nvPr/>
        </p:nvPicPr>
        <p:blipFill rotWithShape="1">
          <a:blip r:embed="rId3">
            <a:alphaModFix/>
          </a:blip>
          <a:srcRect t="32781" b="32781"/>
          <a:stretch/>
        </p:blipFill>
        <p:spPr>
          <a:xfrm>
            <a:off x="1760050" y="1467035"/>
            <a:ext cx="20433086" cy="105562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23025978" y="12407616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7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ky">
  <p:cSld name="Fotk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8" descr="pexels-tomás-monteiro-4107897.jpg"/>
          <p:cNvPicPr preferRelativeResize="0"/>
          <p:nvPr/>
        </p:nvPicPr>
        <p:blipFill rotWithShape="1">
          <a:blip r:embed="rId2">
            <a:alphaModFix/>
          </a:blip>
          <a:srcRect t="1190" b="1190"/>
          <a:stretch/>
        </p:blipFill>
        <p:spPr>
          <a:xfrm>
            <a:off x="13857908" y="1467035"/>
            <a:ext cx="8109900" cy="1055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8" descr="LR-pozadi-prezenta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8" descr="pexels-gdtography-911738.jpg"/>
          <p:cNvPicPr preferRelativeResize="0"/>
          <p:nvPr/>
        </p:nvPicPr>
        <p:blipFill rotWithShape="1">
          <a:blip r:embed="rId4">
            <a:alphaModFix/>
          </a:blip>
          <a:srcRect l="9352" r="13671"/>
          <a:stretch/>
        </p:blipFill>
        <p:spPr>
          <a:xfrm>
            <a:off x="1732202" y="1467035"/>
            <a:ext cx="12171875" cy="10556208"/>
          </a:xfrm>
          <a:prstGeom prst="rect">
            <a:avLst/>
          </a:prstGeom>
          <a:noFill/>
          <a:ln>
            <a:noFill/>
          </a:ln>
          <a:effectLst>
            <a:outerShdw blurRad="279400" dist="167866" dir="4887288" rotWithShape="0">
              <a:srgbClr val="000000">
                <a:alpha val="20390"/>
              </a:srgbClr>
            </a:outerShdw>
          </a:effectLst>
        </p:spPr>
      </p:pic>
      <p:sp>
        <p:nvSpPr>
          <p:cNvPr id="72" name="Google Shape;72;p28"/>
          <p:cNvSpPr txBox="1"/>
          <p:nvPr/>
        </p:nvSpPr>
        <p:spPr>
          <a:xfrm>
            <a:off x="1718720" y="970001"/>
            <a:ext cx="20456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Název slidu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23013467" y="12416353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28" descr="Obráze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2874" y="9796983"/>
            <a:ext cx="3483807" cy="395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6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63069" y="2569616"/>
            <a:ext cx="9871286" cy="1289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66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534914" y="3437276"/>
            <a:ext cx="9724812" cy="1289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66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23649838" y="26162001"/>
            <a:ext cx="721200" cy="341247"/>
          </a:xfrm>
        </p:spPr>
        <p:txBody>
          <a:bodyPr lIns="0" tIns="0" rIns="0" bIns="0"/>
          <a:lstStyle>
            <a:lvl1pPr>
              <a:defRPr sz="2134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50802">
              <a:spcBef>
                <a:spcPts val="80"/>
              </a:spcBef>
            </a:pPr>
            <a:fld id="{81D60167-4931-47E6-BA6A-407CBD079E47}" type="slidenum">
              <a:rPr lang="cs-CZ" spc="14" smtClean="0"/>
              <a:pPr marL="50802">
                <a:spcBef>
                  <a:spcPts val="80"/>
                </a:spcBef>
              </a:pPr>
              <a:t>‹#›</a:t>
            </a:fld>
            <a:endParaRPr lang="cs-CZ" spc="14"/>
          </a:p>
        </p:txBody>
      </p:sp>
    </p:spTree>
    <p:extLst>
      <p:ext uri="{BB962C8B-B14F-4D97-AF65-F5344CB8AC3E}">
        <p14:creationId xmlns:p14="http://schemas.microsoft.com/office/powerpoint/2010/main" val="31593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ůvodní obrázek" type="title">
  <p:cSld name="Průvodní obráze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67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11824919" y="13081000"/>
            <a:ext cx="3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3600" y="12145315"/>
            <a:ext cx="217595" cy="784256"/>
          </a:xfrm>
          <a:custGeom>
            <a:avLst/>
            <a:gdLst/>
            <a:ahLst/>
            <a:cxnLst/>
            <a:rect l="l" t="t" r="r" b="b"/>
            <a:pathLst>
              <a:path w="163194" h="586740">
                <a:moveTo>
                  <a:pt x="162801" y="0"/>
                </a:moveTo>
                <a:lnTo>
                  <a:pt x="116469" y="7438"/>
                </a:lnTo>
                <a:lnTo>
                  <a:pt x="76724" y="24219"/>
                </a:lnTo>
                <a:lnTo>
                  <a:pt x="44386" y="49774"/>
                </a:lnTo>
                <a:lnTo>
                  <a:pt x="20273" y="83535"/>
                </a:lnTo>
                <a:lnTo>
                  <a:pt x="5204" y="124935"/>
                </a:lnTo>
                <a:lnTo>
                  <a:pt x="0" y="173405"/>
                </a:lnTo>
                <a:lnTo>
                  <a:pt x="3171" y="211501"/>
                </a:lnTo>
                <a:lnTo>
                  <a:pt x="12430" y="245364"/>
                </a:lnTo>
                <a:lnTo>
                  <a:pt x="27389" y="274739"/>
                </a:lnTo>
                <a:lnTo>
                  <a:pt x="47663" y="299377"/>
                </a:lnTo>
                <a:lnTo>
                  <a:pt x="27826" y="323755"/>
                </a:lnTo>
                <a:lnTo>
                  <a:pt x="13098" y="352559"/>
                </a:lnTo>
                <a:lnTo>
                  <a:pt x="3930" y="385500"/>
                </a:lnTo>
                <a:lnTo>
                  <a:pt x="774" y="422287"/>
                </a:lnTo>
                <a:lnTo>
                  <a:pt x="6367" y="469697"/>
                </a:lnTo>
                <a:lnTo>
                  <a:pt x="22272" y="509375"/>
                </a:lnTo>
                <a:lnTo>
                  <a:pt x="47178" y="541112"/>
                </a:lnTo>
                <a:lnTo>
                  <a:pt x="79776" y="564697"/>
                </a:lnTo>
                <a:lnTo>
                  <a:pt x="118753" y="579921"/>
                </a:lnTo>
                <a:lnTo>
                  <a:pt x="162801" y="586574"/>
                </a:lnTo>
                <a:lnTo>
                  <a:pt x="162801" y="492379"/>
                </a:lnTo>
                <a:lnTo>
                  <a:pt x="137682" y="483546"/>
                </a:lnTo>
                <a:lnTo>
                  <a:pt x="120583" y="465812"/>
                </a:lnTo>
                <a:lnTo>
                  <a:pt x="110823" y="443260"/>
                </a:lnTo>
                <a:lnTo>
                  <a:pt x="107721" y="419976"/>
                </a:lnTo>
                <a:lnTo>
                  <a:pt x="113818" y="382841"/>
                </a:lnTo>
                <a:lnTo>
                  <a:pt x="128560" y="360764"/>
                </a:lnTo>
                <a:lnTo>
                  <a:pt x="146653" y="349805"/>
                </a:lnTo>
                <a:lnTo>
                  <a:pt x="162801" y="346024"/>
                </a:lnTo>
                <a:lnTo>
                  <a:pt x="162801" y="246595"/>
                </a:lnTo>
                <a:lnTo>
                  <a:pt x="140120" y="238300"/>
                </a:lnTo>
                <a:lnTo>
                  <a:pt x="122961" y="223143"/>
                </a:lnTo>
                <a:lnTo>
                  <a:pt x="112098" y="201259"/>
                </a:lnTo>
                <a:lnTo>
                  <a:pt x="108305" y="172783"/>
                </a:lnTo>
                <a:lnTo>
                  <a:pt x="112098" y="142628"/>
                </a:lnTo>
                <a:lnTo>
                  <a:pt x="122961" y="119530"/>
                </a:lnTo>
                <a:lnTo>
                  <a:pt x="140120" y="103583"/>
                </a:lnTo>
                <a:lnTo>
                  <a:pt x="162801" y="94881"/>
                </a:lnTo>
                <a:lnTo>
                  <a:pt x="162801" y="0"/>
                </a:lnTo>
                <a:close/>
              </a:path>
            </a:pathLst>
          </a:custGeom>
          <a:solidFill>
            <a:srgbClr val="C71618"/>
          </a:solidFill>
        </p:spPr>
        <p:txBody>
          <a:bodyPr wrap="square" lIns="0" tIns="0" rIns="0" bIns="0" rtlCol="0"/>
          <a:lstStyle/>
          <a:p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3067" y="2283544"/>
            <a:ext cx="615133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9202" y="3119745"/>
            <a:ext cx="19651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1"/>
            <a:ext cx="78028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cs-CZ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1"/>
            <a:ext cx="56083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893202" y="12197372"/>
            <a:ext cx="358141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50801">
              <a:spcBef>
                <a:spcPts val="80"/>
              </a:spcBef>
            </a:pPr>
            <a:fld id="{81D60167-4931-47E6-BA6A-407CBD079E47}" type="slidenum">
              <a:rPr lang="cs-CZ" spc="-35" smtClean="0"/>
              <a:pPr marL="50801">
                <a:spcBef>
                  <a:spcPts val="80"/>
                </a:spcBef>
              </a:pPr>
              <a:t>‹#›</a:t>
            </a:fld>
            <a:endParaRPr lang="cs-CZ" spc="-35" dirty="0"/>
          </a:p>
        </p:txBody>
      </p:sp>
    </p:spTree>
    <p:extLst>
      <p:ext uri="{BB962C8B-B14F-4D97-AF65-F5344CB8AC3E}">
        <p14:creationId xmlns:p14="http://schemas.microsoft.com/office/powerpoint/2010/main" val="223312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xStyles>
    <p:titleStyle>
      <a:lvl1pPr>
        <a:defRPr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>
        <a:defRPr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09608">
        <a:defRPr>
          <a:latin typeface="+mn-lt"/>
          <a:ea typeface="+mn-ea"/>
          <a:cs typeface="+mn-cs"/>
        </a:defRPr>
      </a:lvl2pPr>
      <a:lvl3pPr marL="1219215">
        <a:defRPr>
          <a:latin typeface="+mn-lt"/>
          <a:ea typeface="+mn-ea"/>
          <a:cs typeface="+mn-cs"/>
        </a:defRPr>
      </a:lvl3pPr>
      <a:lvl4pPr marL="1828823">
        <a:defRPr>
          <a:latin typeface="+mn-lt"/>
          <a:ea typeface="+mn-ea"/>
          <a:cs typeface="+mn-cs"/>
        </a:defRPr>
      </a:lvl4pPr>
      <a:lvl5pPr marL="2438430">
        <a:defRPr>
          <a:latin typeface="+mn-lt"/>
          <a:ea typeface="+mn-ea"/>
          <a:cs typeface="+mn-cs"/>
        </a:defRPr>
      </a:lvl5pPr>
      <a:lvl6pPr marL="3048038">
        <a:defRPr>
          <a:latin typeface="+mn-lt"/>
          <a:ea typeface="+mn-ea"/>
          <a:cs typeface="+mn-cs"/>
        </a:defRPr>
      </a:lvl6pPr>
      <a:lvl7pPr marL="3657646">
        <a:defRPr>
          <a:latin typeface="+mn-lt"/>
          <a:ea typeface="+mn-ea"/>
          <a:cs typeface="+mn-cs"/>
        </a:defRPr>
      </a:lvl7pPr>
      <a:lvl8pPr marL="4267253">
        <a:defRPr>
          <a:latin typeface="+mn-lt"/>
          <a:ea typeface="+mn-ea"/>
          <a:cs typeface="+mn-cs"/>
        </a:defRPr>
      </a:lvl8pPr>
      <a:lvl9pPr marL="48768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608">
        <a:defRPr>
          <a:latin typeface="+mn-lt"/>
          <a:ea typeface="+mn-ea"/>
          <a:cs typeface="+mn-cs"/>
        </a:defRPr>
      </a:lvl2pPr>
      <a:lvl3pPr marL="1219215">
        <a:defRPr>
          <a:latin typeface="+mn-lt"/>
          <a:ea typeface="+mn-ea"/>
          <a:cs typeface="+mn-cs"/>
        </a:defRPr>
      </a:lvl3pPr>
      <a:lvl4pPr marL="1828823">
        <a:defRPr>
          <a:latin typeface="+mn-lt"/>
          <a:ea typeface="+mn-ea"/>
          <a:cs typeface="+mn-cs"/>
        </a:defRPr>
      </a:lvl4pPr>
      <a:lvl5pPr marL="2438430">
        <a:defRPr>
          <a:latin typeface="+mn-lt"/>
          <a:ea typeface="+mn-ea"/>
          <a:cs typeface="+mn-cs"/>
        </a:defRPr>
      </a:lvl5pPr>
      <a:lvl6pPr marL="3048038">
        <a:defRPr>
          <a:latin typeface="+mn-lt"/>
          <a:ea typeface="+mn-ea"/>
          <a:cs typeface="+mn-cs"/>
        </a:defRPr>
      </a:lvl6pPr>
      <a:lvl7pPr marL="3657646">
        <a:defRPr>
          <a:latin typeface="+mn-lt"/>
          <a:ea typeface="+mn-ea"/>
          <a:cs typeface="+mn-cs"/>
        </a:defRPr>
      </a:lvl7pPr>
      <a:lvl8pPr marL="4267253">
        <a:defRPr>
          <a:latin typeface="+mn-lt"/>
          <a:ea typeface="+mn-ea"/>
          <a:cs typeface="+mn-cs"/>
        </a:defRPr>
      </a:lvl8pPr>
      <a:lvl9pPr marL="48768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63" Type="http://schemas.openxmlformats.org/officeDocument/2006/relationships/image" Target="../media/image92.png"/><Relationship Id="rId68" Type="http://schemas.openxmlformats.org/officeDocument/2006/relationships/image" Target="../media/image97.png"/><Relationship Id="rId84" Type="http://schemas.openxmlformats.org/officeDocument/2006/relationships/image" Target="../media/image113.png"/><Relationship Id="rId89" Type="http://schemas.openxmlformats.org/officeDocument/2006/relationships/hyperlink" Target="mailto:info@liftrock.eu" TargetMode="External"/><Relationship Id="rId16" Type="http://schemas.openxmlformats.org/officeDocument/2006/relationships/image" Target="../media/image45.png"/><Relationship Id="rId11" Type="http://schemas.openxmlformats.org/officeDocument/2006/relationships/image" Target="../media/image40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74" Type="http://schemas.openxmlformats.org/officeDocument/2006/relationships/image" Target="../media/image103.png"/><Relationship Id="rId79" Type="http://schemas.openxmlformats.org/officeDocument/2006/relationships/image" Target="../media/image108.png"/><Relationship Id="rId5" Type="http://schemas.openxmlformats.org/officeDocument/2006/relationships/image" Target="../media/image34.png"/><Relationship Id="rId90" Type="http://schemas.openxmlformats.org/officeDocument/2006/relationships/image" Target="../media/image117.png"/><Relationship Id="rId95" Type="http://schemas.openxmlformats.org/officeDocument/2006/relationships/image" Target="../media/image122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64" Type="http://schemas.openxmlformats.org/officeDocument/2006/relationships/image" Target="../media/image93.png"/><Relationship Id="rId69" Type="http://schemas.openxmlformats.org/officeDocument/2006/relationships/image" Target="../media/image98.png"/><Relationship Id="rId80" Type="http://schemas.openxmlformats.org/officeDocument/2006/relationships/image" Target="../media/image109.png"/><Relationship Id="rId85" Type="http://schemas.openxmlformats.org/officeDocument/2006/relationships/image" Target="../media/image114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67" Type="http://schemas.openxmlformats.org/officeDocument/2006/relationships/image" Target="../media/image96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83" Type="http://schemas.openxmlformats.org/officeDocument/2006/relationships/image" Target="../media/image112.png"/><Relationship Id="rId88" Type="http://schemas.openxmlformats.org/officeDocument/2006/relationships/hyperlink" Target="http://www.liftrock.eu/" TargetMode="External"/><Relationship Id="rId91" Type="http://schemas.openxmlformats.org/officeDocument/2006/relationships/image" Target="../media/image118.png"/><Relationship Id="rId96" Type="http://schemas.openxmlformats.org/officeDocument/2006/relationships/image" Target="../media/image1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73" Type="http://schemas.openxmlformats.org/officeDocument/2006/relationships/image" Target="../media/image102.png"/><Relationship Id="rId78" Type="http://schemas.openxmlformats.org/officeDocument/2006/relationships/image" Target="../media/image107.png"/><Relationship Id="rId81" Type="http://schemas.openxmlformats.org/officeDocument/2006/relationships/image" Target="../media/image110.png"/><Relationship Id="rId86" Type="http://schemas.openxmlformats.org/officeDocument/2006/relationships/image" Target="../media/image115.png"/><Relationship Id="rId94" Type="http://schemas.openxmlformats.org/officeDocument/2006/relationships/image" Target="../media/image121.png"/><Relationship Id="rId99" Type="http://schemas.openxmlformats.org/officeDocument/2006/relationships/image" Target="../media/image126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8.png"/><Relationship Id="rId34" Type="http://schemas.openxmlformats.org/officeDocument/2006/relationships/image" Target="../media/image63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6" Type="http://schemas.openxmlformats.org/officeDocument/2006/relationships/image" Target="../media/image105.png"/><Relationship Id="rId97" Type="http://schemas.openxmlformats.org/officeDocument/2006/relationships/image" Target="../media/image124.png"/><Relationship Id="rId7" Type="http://schemas.openxmlformats.org/officeDocument/2006/relationships/image" Target="../media/image36.png"/><Relationship Id="rId71" Type="http://schemas.openxmlformats.org/officeDocument/2006/relationships/image" Target="../media/image100.png"/><Relationship Id="rId92" Type="http://schemas.openxmlformats.org/officeDocument/2006/relationships/image" Target="../media/image119.png"/><Relationship Id="rId2" Type="http://schemas.openxmlformats.org/officeDocument/2006/relationships/image" Target="../media/image31.png"/><Relationship Id="rId29" Type="http://schemas.openxmlformats.org/officeDocument/2006/relationships/image" Target="../media/image58.png"/><Relationship Id="rId24" Type="http://schemas.openxmlformats.org/officeDocument/2006/relationships/image" Target="../media/image53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66" Type="http://schemas.openxmlformats.org/officeDocument/2006/relationships/image" Target="../media/image95.png"/><Relationship Id="rId87" Type="http://schemas.openxmlformats.org/officeDocument/2006/relationships/image" Target="../media/image116.png"/><Relationship Id="rId61" Type="http://schemas.openxmlformats.org/officeDocument/2006/relationships/image" Target="../media/image90.png"/><Relationship Id="rId82" Type="http://schemas.openxmlformats.org/officeDocument/2006/relationships/image" Target="../media/image111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56" Type="http://schemas.openxmlformats.org/officeDocument/2006/relationships/image" Target="../media/image85.png"/><Relationship Id="rId77" Type="http://schemas.openxmlformats.org/officeDocument/2006/relationships/image" Target="../media/image106.png"/><Relationship Id="rId100" Type="http://schemas.openxmlformats.org/officeDocument/2006/relationships/image" Target="../media/image127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72" Type="http://schemas.openxmlformats.org/officeDocument/2006/relationships/image" Target="../media/image101.png"/><Relationship Id="rId93" Type="http://schemas.openxmlformats.org/officeDocument/2006/relationships/image" Target="../media/image120.png"/><Relationship Id="rId98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99F807-330B-E99C-52DA-75F2B28B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182" y="5315673"/>
            <a:ext cx="7847635" cy="3084653"/>
          </a:xfrm>
          <a:prstGeom prst="rect">
            <a:avLst/>
          </a:prstGeom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t="4807" b="39615"/>
          <a:stretch/>
        </p:blipFill>
        <p:spPr>
          <a:xfrm>
            <a:off x="-47650" y="0"/>
            <a:ext cx="24479298" cy="138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Kreslicí plátno 1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6582" y="4606959"/>
            <a:ext cx="16270836" cy="3082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-47652" y="7174313"/>
            <a:ext cx="244794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algn="ctr">
              <a:buSzPts val="5400"/>
            </a:pPr>
            <a:r>
              <a:rPr lang="en-US" sz="5400" dirty="0" err="1">
                <a:ea typeface="Roboto"/>
              </a:rPr>
              <a:t>Komplexní</a:t>
            </a:r>
            <a:r>
              <a:rPr lang="en-US" sz="5400" dirty="0">
                <a:ea typeface="Roboto"/>
              </a:rPr>
              <a:t> a </a:t>
            </a:r>
            <a:r>
              <a:rPr lang="en-US" sz="5400" dirty="0" err="1">
                <a:ea typeface="Roboto"/>
              </a:rPr>
              <a:t>odborné</a:t>
            </a:r>
            <a:r>
              <a:rPr lang="en-US" sz="5400" dirty="0">
                <a:ea typeface="Roboto"/>
              </a:rPr>
              <a:t> </a:t>
            </a:r>
            <a:r>
              <a:rPr lang="en-US" sz="5400" dirty="0" err="1">
                <a:ea typeface="Roboto"/>
              </a:rPr>
              <a:t>služby</a:t>
            </a:r>
            <a:r>
              <a:rPr lang="en-US" sz="5400" dirty="0">
                <a:ea typeface="Roboto"/>
              </a:rPr>
              <a:t> pro </a:t>
            </a:r>
            <a:r>
              <a:rPr lang="en-US" sz="5400" dirty="0" err="1">
                <a:ea typeface="Roboto"/>
              </a:rPr>
              <a:t>stavební</a:t>
            </a:r>
            <a:r>
              <a:rPr lang="en-US" sz="5400" dirty="0">
                <a:ea typeface="Roboto"/>
              </a:rPr>
              <a:t> </a:t>
            </a:r>
            <a:r>
              <a:rPr lang="en-US" sz="5400" dirty="0" err="1">
                <a:ea typeface="Roboto"/>
              </a:rPr>
              <a:t>projekty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74" y="381159"/>
            <a:ext cx="109744" cy="2258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183" y="381159"/>
            <a:ext cx="129318" cy="2258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9554" y="381159"/>
            <a:ext cx="109744" cy="2258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6329" y="381159"/>
            <a:ext cx="129354" cy="2258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706" y="381159"/>
            <a:ext cx="109744" cy="2258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521" y="381159"/>
            <a:ext cx="129318" cy="2258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35886" y="381159"/>
            <a:ext cx="109744" cy="2258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99" y="985367"/>
            <a:ext cx="129318" cy="2259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080" y="985367"/>
            <a:ext cx="109744" cy="22590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854" y="985367"/>
            <a:ext cx="129336" cy="2259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6226" y="985367"/>
            <a:ext cx="109744" cy="2259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3035" y="985367"/>
            <a:ext cx="129318" cy="22590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9414" y="985367"/>
            <a:ext cx="109744" cy="2259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6188" y="985367"/>
            <a:ext cx="129336" cy="22590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2558" y="985367"/>
            <a:ext cx="109744" cy="22590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6374" y="1589601"/>
            <a:ext cx="109744" cy="22590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3183" y="1589601"/>
            <a:ext cx="129318" cy="22590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69554" y="1589601"/>
            <a:ext cx="109744" cy="22590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6329" y="1589601"/>
            <a:ext cx="129354" cy="22590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02706" y="1589601"/>
            <a:ext cx="109744" cy="2259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59521" y="1589601"/>
            <a:ext cx="129318" cy="2259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35886" y="1589601"/>
            <a:ext cx="109744" cy="22590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699" y="2193835"/>
            <a:ext cx="129318" cy="22589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3080" y="2193835"/>
            <a:ext cx="109744" cy="22589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54" y="2193835"/>
            <a:ext cx="129336" cy="22589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16226" y="2193835"/>
            <a:ext cx="109744" cy="22589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3035" y="2193835"/>
            <a:ext cx="129318" cy="22589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49414" y="2193835"/>
            <a:ext cx="109744" cy="22589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82558" y="2193835"/>
            <a:ext cx="109744" cy="22589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06188" y="2193835"/>
            <a:ext cx="129336" cy="22589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6374" y="2798061"/>
            <a:ext cx="109744" cy="22590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3183" y="2798061"/>
            <a:ext cx="129318" cy="22590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69554" y="2798061"/>
            <a:ext cx="109744" cy="22590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6329" y="2798061"/>
            <a:ext cx="129354" cy="22590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02706" y="2798061"/>
            <a:ext cx="109744" cy="2259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59521" y="2798061"/>
            <a:ext cx="129318" cy="2259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5886" y="2798061"/>
            <a:ext cx="109744" cy="22590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699" y="3402293"/>
            <a:ext cx="129318" cy="22590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3080" y="3402293"/>
            <a:ext cx="109744" cy="22590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9854" y="3402293"/>
            <a:ext cx="129336" cy="22590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16226" y="3402293"/>
            <a:ext cx="109744" cy="22590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73035" y="3402293"/>
            <a:ext cx="129318" cy="22590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49414" y="3402293"/>
            <a:ext cx="109744" cy="2259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6188" y="3402293"/>
            <a:ext cx="129336" cy="22590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82558" y="3402293"/>
            <a:ext cx="109744" cy="22590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36374" y="4006529"/>
            <a:ext cx="109744" cy="22587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183" y="4006529"/>
            <a:ext cx="129318" cy="22587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6329" y="4006529"/>
            <a:ext cx="129354" cy="22587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69554" y="4006529"/>
            <a:ext cx="109744" cy="22587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02706" y="4006529"/>
            <a:ext cx="109744" cy="22587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521" y="4006529"/>
            <a:ext cx="129318" cy="22587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35886" y="4006529"/>
            <a:ext cx="109744" cy="22587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83080" y="4610729"/>
            <a:ext cx="109744" cy="22590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699" y="4610729"/>
            <a:ext cx="129318" cy="22590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54" y="4610729"/>
            <a:ext cx="129336" cy="22590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416226" y="4610729"/>
            <a:ext cx="109744" cy="22590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3035" y="4610729"/>
            <a:ext cx="129318" cy="22590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949414" y="4610729"/>
            <a:ext cx="109744" cy="22590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06188" y="4610729"/>
            <a:ext cx="129336" cy="22590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36374" y="5214963"/>
            <a:ext cx="109744" cy="22590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2558" y="4610729"/>
            <a:ext cx="109744" cy="22590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3183" y="5214963"/>
            <a:ext cx="129318" cy="22590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069554" y="5214963"/>
            <a:ext cx="109744" cy="22590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6329" y="5214963"/>
            <a:ext cx="129354" cy="22590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602706" y="5214963"/>
            <a:ext cx="109744" cy="2259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59521" y="5214963"/>
            <a:ext cx="129318" cy="22590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135886" y="5214963"/>
            <a:ext cx="109744" cy="22590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99" y="5819189"/>
            <a:ext cx="129318" cy="22590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83080" y="5819189"/>
            <a:ext cx="109744" cy="225906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854" y="5819189"/>
            <a:ext cx="129336" cy="225906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16226" y="5819189"/>
            <a:ext cx="109744" cy="22590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3035" y="5819189"/>
            <a:ext cx="129318" cy="22590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949414" y="5819189"/>
            <a:ext cx="109744" cy="22590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6188" y="5819189"/>
            <a:ext cx="129336" cy="225906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82558" y="5819189"/>
            <a:ext cx="109744" cy="22590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6374" y="6423423"/>
            <a:ext cx="109744" cy="22590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3183" y="6423423"/>
            <a:ext cx="129318" cy="22590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69554" y="6423423"/>
            <a:ext cx="109744" cy="225906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6329" y="6423423"/>
            <a:ext cx="129354" cy="22590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02706" y="6423423"/>
            <a:ext cx="109744" cy="22590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5886" y="6423423"/>
            <a:ext cx="109744" cy="225906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59521" y="6423423"/>
            <a:ext cx="129318" cy="22590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699" y="7072049"/>
            <a:ext cx="129318" cy="22589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3080" y="7072049"/>
            <a:ext cx="109744" cy="22589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9854" y="7072049"/>
            <a:ext cx="129336" cy="22589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16226" y="7072049"/>
            <a:ext cx="109744" cy="22589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73035" y="7072049"/>
            <a:ext cx="129318" cy="22589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49414" y="7072049"/>
            <a:ext cx="109744" cy="22589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6188" y="7072049"/>
            <a:ext cx="129336" cy="22589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482558" y="7072049"/>
            <a:ext cx="109744" cy="22589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36374" y="7676283"/>
            <a:ext cx="109744" cy="22589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69554" y="7676283"/>
            <a:ext cx="109744" cy="22589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3183" y="7676283"/>
            <a:ext cx="129318" cy="22589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6329" y="7676283"/>
            <a:ext cx="129354" cy="22589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02706" y="7676283"/>
            <a:ext cx="109744" cy="22589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59521" y="7676283"/>
            <a:ext cx="129318" cy="22589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5886" y="7676283"/>
            <a:ext cx="109744" cy="22589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99" y="8280491"/>
            <a:ext cx="129318" cy="22590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080" y="8280491"/>
            <a:ext cx="109744" cy="22590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854" y="8280491"/>
            <a:ext cx="129336" cy="22590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6226" y="8280491"/>
            <a:ext cx="109744" cy="22590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3035" y="8280491"/>
            <a:ext cx="129318" cy="225906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6188" y="8280491"/>
            <a:ext cx="129336" cy="225906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9414" y="8280491"/>
            <a:ext cx="109744" cy="22590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2558" y="8280491"/>
            <a:ext cx="109744" cy="225906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6374" y="8884727"/>
            <a:ext cx="109744" cy="225906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3183" y="8884727"/>
            <a:ext cx="129318" cy="225906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69554" y="8884727"/>
            <a:ext cx="109744" cy="225906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6329" y="8884727"/>
            <a:ext cx="129354" cy="225906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02706" y="8884727"/>
            <a:ext cx="109744" cy="22590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59521" y="8884727"/>
            <a:ext cx="129318" cy="225906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699" y="9488961"/>
            <a:ext cx="129318" cy="22589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35886" y="8884727"/>
            <a:ext cx="109744" cy="22590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3080" y="9488961"/>
            <a:ext cx="109744" cy="22589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54" y="9488961"/>
            <a:ext cx="129336" cy="22589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3035" y="9488961"/>
            <a:ext cx="129318" cy="22589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416226" y="9488961"/>
            <a:ext cx="109744" cy="225890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49414" y="9488961"/>
            <a:ext cx="109744" cy="22589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06188" y="9488961"/>
            <a:ext cx="129336" cy="22589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82558" y="9488961"/>
            <a:ext cx="109744" cy="22589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36374" y="10093185"/>
            <a:ext cx="109744" cy="22590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3183" y="10093185"/>
            <a:ext cx="129318" cy="22590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069554" y="10093185"/>
            <a:ext cx="109744" cy="225906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6329" y="10093185"/>
            <a:ext cx="129354" cy="225906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59521" y="10093185"/>
            <a:ext cx="129318" cy="225906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602706" y="10093185"/>
            <a:ext cx="109744" cy="225906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135886" y="10093185"/>
            <a:ext cx="109744" cy="225906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699" y="10697419"/>
            <a:ext cx="129318" cy="225906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3080" y="10697419"/>
            <a:ext cx="109744" cy="225906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9854" y="10697419"/>
            <a:ext cx="129336" cy="225906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16226" y="10697419"/>
            <a:ext cx="109744" cy="225906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73035" y="10697419"/>
            <a:ext cx="129318" cy="225906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49414" y="10697419"/>
            <a:ext cx="109744" cy="22590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6188" y="10697419"/>
            <a:ext cx="129336" cy="225906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82558" y="10697419"/>
            <a:ext cx="109744" cy="225906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36374" y="11301653"/>
            <a:ext cx="109744" cy="225874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3183" y="11301653"/>
            <a:ext cx="129318" cy="225874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69554" y="11301653"/>
            <a:ext cx="109744" cy="225874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26329" y="11301653"/>
            <a:ext cx="129354" cy="225874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02706" y="11301653"/>
            <a:ext cx="109744" cy="225874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59521" y="11301653"/>
            <a:ext cx="129318" cy="225874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5886" y="11301653"/>
            <a:ext cx="109744" cy="225874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699" y="11905853"/>
            <a:ext cx="129318" cy="22590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83080" y="11905853"/>
            <a:ext cx="109744" cy="225906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54" y="11905853"/>
            <a:ext cx="129336" cy="225906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416226" y="11905853"/>
            <a:ext cx="109744" cy="225906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3035" y="11905853"/>
            <a:ext cx="129318" cy="22590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949414" y="11905853"/>
            <a:ext cx="109744" cy="225906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06188" y="11905853"/>
            <a:ext cx="129336" cy="225906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82558" y="11905853"/>
            <a:ext cx="109744" cy="225906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6374" y="12510087"/>
            <a:ext cx="109744" cy="225906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3183" y="12510087"/>
            <a:ext cx="129318" cy="225906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069554" y="12510087"/>
            <a:ext cx="109744" cy="225906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6329" y="12510087"/>
            <a:ext cx="129354" cy="225906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02706" y="12510087"/>
            <a:ext cx="109744" cy="225906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59521" y="12510087"/>
            <a:ext cx="129318" cy="225906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135886" y="12510087"/>
            <a:ext cx="109744" cy="225906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699" y="13114315"/>
            <a:ext cx="129318" cy="225906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83080" y="13114315"/>
            <a:ext cx="109744" cy="225906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54" y="13114315"/>
            <a:ext cx="129336" cy="225906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16226" y="13114315"/>
            <a:ext cx="109744" cy="225906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3035" y="13114315"/>
            <a:ext cx="129318" cy="225906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949414" y="13114315"/>
            <a:ext cx="109744" cy="225906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06188" y="13114315"/>
            <a:ext cx="129336" cy="225906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82558" y="13114315"/>
            <a:ext cx="109744" cy="225906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819685" y="381159"/>
            <a:ext cx="129354" cy="22589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596064" y="381159"/>
            <a:ext cx="109744" cy="22589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2873" y="381159"/>
            <a:ext cx="129318" cy="22589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9244" y="381159"/>
            <a:ext cx="109744" cy="22589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886017" y="381159"/>
            <a:ext cx="129354" cy="22589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662396" y="381159"/>
            <a:ext cx="109744" cy="22589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211" y="381159"/>
            <a:ext cx="129318" cy="22589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5576" y="381159"/>
            <a:ext cx="109744" cy="22589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6391" y="985367"/>
            <a:ext cx="129318" cy="225906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942770" y="985367"/>
            <a:ext cx="109744" cy="225906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544" y="985367"/>
            <a:ext cx="129336" cy="225906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5914" y="985367"/>
            <a:ext cx="109744" cy="225906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2727" y="985367"/>
            <a:ext cx="129318" cy="22590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009102" y="985367"/>
            <a:ext cx="109744" cy="225906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1542250" y="985367"/>
            <a:ext cx="109744" cy="225906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878" y="985367"/>
            <a:ext cx="129336" cy="225906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9685" y="1589601"/>
            <a:ext cx="129354" cy="225906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96064" y="1589601"/>
            <a:ext cx="109744" cy="225906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2873" y="1589601"/>
            <a:ext cx="129318" cy="225906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29244" y="1589601"/>
            <a:ext cx="109744" cy="22590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6017" y="1589601"/>
            <a:ext cx="129354" cy="225906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662396" y="1589601"/>
            <a:ext cx="109744" cy="225906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19211" y="1589601"/>
            <a:ext cx="129318" cy="225906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6391" y="2193835"/>
            <a:ext cx="129318" cy="225890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95576" y="1589601"/>
            <a:ext cx="109744" cy="225906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942770" y="2193835"/>
            <a:ext cx="109744" cy="22589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75914" y="2193835"/>
            <a:ext cx="109744" cy="22589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544" y="2193835"/>
            <a:ext cx="129336" cy="225890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2727" y="2193835"/>
            <a:ext cx="129318" cy="225890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09102" y="2193835"/>
            <a:ext cx="109744" cy="22589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65878" y="2193835"/>
            <a:ext cx="129336" cy="22589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819685" y="2798061"/>
            <a:ext cx="129354" cy="225906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542250" y="2193835"/>
            <a:ext cx="109744" cy="22589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52873" y="2798061"/>
            <a:ext cx="129318" cy="225906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96064" y="2798061"/>
            <a:ext cx="109744" cy="225906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29244" y="2798061"/>
            <a:ext cx="109744" cy="225906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86017" y="2798061"/>
            <a:ext cx="129354" cy="225906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62396" y="2798061"/>
            <a:ext cx="109744" cy="225906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9211" y="2798061"/>
            <a:ext cx="129318" cy="225906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95576" y="2798061"/>
            <a:ext cx="109744" cy="225906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66391" y="3402293"/>
            <a:ext cx="129318" cy="225906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699544" y="3402293"/>
            <a:ext cx="129336" cy="225906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942770" y="3402293"/>
            <a:ext cx="109744" cy="225906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75914" y="3402293"/>
            <a:ext cx="109744" cy="225906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32727" y="3402293"/>
            <a:ext cx="129318" cy="225906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009102" y="3402293"/>
            <a:ext cx="109744" cy="225906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65878" y="3402293"/>
            <a:ext cx="129336" cy="225906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42250" y="3402293"/>
            <a:ext cx="109744" cy="225906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819685" y="4006529"/>
            <a:ext cx="129354" cy="225874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596064" y="4006529"/>
            <a:ext cx="109744" cy="225874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29244" y="4006529"/>
            <a:ext cx="109744" cy="225874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2873" y="4006529"/>
            <a:ext cx="129318" cy="225874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886017" y="4006529"/>
            <a:ext cx="129354" cy="225874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662396" y="4006529"/>
            <a:ext cx="109744" cy="225874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9211" y="4006529"/>
            <a:ext cx="129318" cy="225874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195576" y="4006529"/>
            <a:ext cx="109744" cy="225874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6391" y="4610729"/>
            <a:ext cx="129318" cy="225906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942770" y="4610729"/>
            <a:ext cx="109744" cy="225906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544" y="4610729"/>
            <a:ext cx="129336" cy="225906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2727" y="4610729"/>
            <a:ext cx="129318" cy="225906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475914" y="4610729"/>
            <a:ext cx="109744" cy="225906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009102" y="4610729"/>
            <a:ext cx="109744" cy="225906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65878" y="4610729"/>
            <a:ext cx="129336" cy="225906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1542250" y="4610729"/>
            <a:ext cx="109744" cy="225906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596064" y="5214963"/>
            <a:ext cx="109744" cy="225906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9685" y="5214963"/>
            <a:ext cx="129354" cy="225906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2873" y="5214963"/>
            <a:ext cx="129318" cy="225906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6017" y="5214963"/>
            <a:ext cx="129354" cy="225906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129244" y="5214963"/>
            <a:ext cx="109744" cy="225906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662396" y="5214963"/>
            <a:ext cx="109744" cy="225906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19211" y="5214963"/>
            <a:ext cx="129318" cy="225906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195576" y="5214963"/>
            <a:ext cx="109744" cy="225906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6391" y="5819189"/>
            <a:ext cx="129318" cy="225906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942770" y="5819189"/>
            <a:ext cx="109744" cy="225906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544" y="5819189"/>
            <a:ext cx="129336" cy="225906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75914" y="5819189"/>
            <a:ext cx="109744" cy="225906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2727" y="5819189"/>
            <a:ext cx="129318" cy="225906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878" y="5819189"/>
            <a:ext cx="129336" cy="225906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09102" y="5819189"/>
            <a:ext cx="109744" cy="225906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542250" y="5819189"/>
            <a:ext cx="109744" cy="225906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96064" y="6423423"/>
            <a:ext cx="109744" cy="225906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819685" y="6423423"/>
            <a:ext cx="129354" cy="225906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52873" y="6423423"/>
            <a:ext cx="129318" cy="225906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29244" y="6423423"/>
            <a:ext cx="109744" cy="225906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886017" y="6423423"/>
            <a:ext cx="129354" cy="225906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62396" y="6423423"/>
            <a:ext cx="109744" cy="225906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95576" y="6423423"/>
            <a:ext cx="109744" cy="225906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9211" y="6423423"/>
            <a:ext cx="129318" cy="225906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66391" y="7072049"/>
            <a:ext cx="129318" cy="22589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942770" y="7072049"/>
            <a:ext cx="109744" cy="22589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699544" y="7072049"/>
            <a:ext cx="129336" cy="22589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75914" y="7072049"/>
            <a:ext cx="109744" cy="22589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32727" y="7072049"/>
            <a:ext cx="129318" cy="22589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0009102" y="7072049"/>
            <a:ext cx="109744" cy="22589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65878" y="7072049"/>
            <a:ext cx="129336" cy="22589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42250" y="7072049"/>
            <a:ext cx="109744" cy="22589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819685" y="7676283"/>
            <a:ext cx="129354" cy="22589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96064" y="7676283"/>
            <a:ext cx="109744" cy="22589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52873" y="7676283"/>
            <a:ext cx="129318" cy="22589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29244" y="7676283"/>
            <a:ext cx="109744" cy="22589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886017" y="7676283"/>
            <a:ext cx="129354" cy="22589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62396" y="7676283"/>
            <a:ext cx="109744" cy="225890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9211" y="7676283"/>
            <a:ext cx="129318" cy="225890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95576" y="7676283"/>
            <a:ext cx="109744" cy="22589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6391" y="8280491"/>
            <a:ext cx="129318" cy="225906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942770" y="8280491"/>
            <a:ext cx="109744" cy="225906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544" y="8280491"/>
            <a:ext cx="129336" cy="225906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5914" y="8280491"/>
            <a:ext cx="109744" cy="225906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2727" y="8280491"/>
            <a:ext cx="129318" cy="225906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009102" y="8280491"/>
            <a:ext cx="109744" cy="225906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878" y="8280491"/>
            <a:ext cx="129336" cy="225906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1542250" y="8280491"/>
            <a:ext cx="109744" cy="225906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9685" y="8884727"/>
            <a:ext cx="129354" cy="225906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96064" y="8884727"/>
            <a:ext cx="109744" cy="225906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2873" y="8884727"/>
            <a:ext cx="129318" cy="225906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29244" y="8884727"/>
            <a:ext cx="109744" cy="225906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6017" y="8884727"/>
            <a:ext cx="129354" cy="225906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662396" y="8884727"/>
            <a:ext cx="109744" cy="225906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19211" y="8884727"/>
            <a:ext cx="129318" cy="225906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95576" y="8884727"/>
            <a:ext cx="109744" cy="225906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6391" y="9488961"/>
            <a:ext cx="129318" cy="225890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942770" y="9488961"/>
            <a:ext cx="109744" cy="225890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544" y="9488961"/>
            <a:ext cx="129336" cy="22589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75914" y="9488961"/>
            <a:ext cx="109744" cy="22589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2727" y="9488961"/>
            <a:ext cx="129318" cy="22589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09102" y="9488961"/>
            <a:ext cx="109744" cy="225890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65878" y="9488961"/>
            <a:ext cx="129336" cy="225890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1542250" y="9488961"/>
            <a:ext cx="109744" cy="22589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9685" y="10093185"/>
            <a:ext cx="129354" cy="225906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596064" y="10093185"/>
            <a:ext cx="109744" cy="225906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2873" y="10093185"/>
            <a:ext cx="129318" cy="225906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129244" y="10093185"/>
            <a:ext cx="109744" cy="225906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6017" y="10093185"/>
            <a:ext cx="129354" cy="225906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662396" y="10093185"/>
            <a:ext cx="109744" cy="225906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19211" y="10093185"/>
            <a:ext cx="129318" cy="225906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195576" y="10093185"/>
            <a:ext cx="109744" cy="225906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66391" y="10697419"/>
            <a:ext cx="129318" cy="225906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942770" y="10697419"/>
            <a:ext cx="109744" cy="225906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699544" y="10697419"/>
            <a:ext cx="129336" cy="225906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75914" y="10697419"/>
            <a:ext cx="109744" cy="225906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32727" y="10697419"/>
            <a:ext cx="129318" cy="225906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009102" y="10697419"/>
            <a:ext cx="109744" cy="225906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65878" y="10697419"/>
            <a:ext cx="129336" cy="225906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42250" y="10697419"/>
            <a:ext cx="109744" cy="225906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819685" y="11301653"/>
            <a:ext cx="129354" cy="225874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96064" y="11301653"/>
            <a:ext cx="109744" cy="225874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52873" y="11301653"/>
            <a:ext cx="129318" cy="225874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29244" y="11301653"/>
            <a:ext cx="109744" cy="225874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886017" y="11301653"/>
            <a:ext cx="129354" cy="225874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62396" y="11301653"/>
            <a:ext cx="109744" cy="225874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9211" y="11301653"/>
            <a:ext cx="129318" cy="225874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95576" y="11301653"/>
            <a:ext cx="109744" cy="225874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6391" y="11905853"/>
            <a:ext cx="129318" cy="225906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942770" y="11905853"/>
            <a:ext cx="109744" cy="225906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544" y="11905853"/>
            <a:ext cx="129336" cy="225906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475914" y="11905853"/>
            <a:ext cx="109744" cy="225906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2727" y="11905853"/>
            <a:ext cx="129318" cy="225906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09102" y="11905853"/>
            <a:ext cx="109744" cy="225906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65878" y="11905853"/>
            <a:ext cx="129336" cy="225906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1542250" y="11905853"/>
            <a:ext cx="109744" cy="225906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19685" y="12510087"/>
            <a:ext cx="129354" cy="225906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596064" y="12510087"/>
            <a:ext cx="109744" cy="225906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2873" y="12510087"/>
            <a:ext cx="129318" cy="225906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129244" y="12510087"/>
            <a:ext cx="109744" cy="225906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86017" y="12510087"/>
            <a:ext cx="129354" cy="225906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662396" y="12510087"/>
            <a:ext cx="109744" cy="225906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19211" y="12510087"/>
            <a:ext cx="129318" cy="225906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1195576" y="12510087"/>
            <a:ext cx="109744" cy="225906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6391" y="13114315"/>
            <a:ext cx="129318" cy="225906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942770" y="13114315"/>
            <a:ext cx="109744" cy="225906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544" y="13114315"/>
            <a:ext cx="129336" cy="225906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75914" y="13114315"/>
            <a:ext cx="109744" cy="225906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2727" y="13114315"/>
            <a:ext cx="129318" cy="225906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09102" y="13114315"/>
            <a:ext cx="109744" cy="225906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65878" y="13114315"/>
            <a:ext cx="129336" cy="225906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542250" y="13114315"/>
            <a:ext cx="109744" cy="225906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1951995" y="381159"/>
            <a:ext cx="129354" cy="22589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8374" y="381159"/>
            <a:ext cx="109744" cy="22589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5183" y="381159"/>
            <a:ext cx="129318" cy="22589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4261554" y="381159"/>
            <a:ext cx="109744" cy="22589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18329" y="381159"/>
            <a:ext cx="129354" cy="225890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4706" y="381159"/>
            <a:ext cx="109744" cy="225890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1521" y="381159"/>
            <a:ext cx="129318" cy="225890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7327886" y="381159"/>
            <a:ext cx="109744" cy="225890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99" y="985367"/>
            <a:ext cx="129318" cy="225906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078" y="985367"/>
            <a:ext cx="109744" cy="225906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31854" y="985367"/>
            <a:ext cx="129336" cy="225906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08226" y="985367"/>
            <a:ext cx="109744" cy="225906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5035" y="985367"/>
            <a:ext cx="129318" cy="225906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1414" y="985367"/>
            <a:ext cx="109744" cy="225906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98188" y="985367"/>
            <a:ext cx="129336" cy="225906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74558" y="985367"/>
            <a:ext cx="109744" cy="225906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51995" y="1589601"/>
            <a:ext cx="129354" cy="225906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28374" y="1589601"/>
            <a:ext cx="109744" cy="225906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5183" y="1589601"/>
            <a:ext cx="129318" cy="225906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61554" y="1589601"/>
            <a:ext cx="109744" cy="225906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18329" y="1589601"/>
            <a:ext cx="129354" cy="225906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94706" y="1589601"/>
            <a:ext cx="109744" cy="225906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51521" y="1589601"/>
            <a:ext cx="129318" cy="225906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7327886" y="1589601"/>
            <a:ext cx="109744" cy="225906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98699" y="2193835"/>
            <a:ext cx="129318" cy="225890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75078" y="2193835"/>
            <a:ext cx="109744" cy="225890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31854" y="2193835"/>
            <a:ext cx="129336" cy="22589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608226" y="2193835"/>
            <a:ext cx="109744" cy="225890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141414" y="2193835"/>
            <a:ext cx="109744" cy="225890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65035" y="2193835"/>
            <a:ext cx="129318" cy="225890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898188" y="2193835"/>
            <a:ext cx="129336" cy="225890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674558" y="2193835"/>
            <a:ext cx="109744" cy="22589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951995" y="2798061"/>
            <a:ext cx="129354" cy="225906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728374" y="2798061"/>
            <a:ext cx="109744" cy="225906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261554" y="2798061"/>
            <a:ext cx="109744" cy="225906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85183" y="2798061"/>
            <a:ext cx="129318" cy="225906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18329" y="2798061"/>
            <a:ext cx="129354" cy="225906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794706" y="2798061"/>
            <a:ext cx="109744" cy="225906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551521" y="2798061"/>
            <a:ext cx="129318" cy="225906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98699" y="3402293"/>
            <a:ext cx="129318" cy="225906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7327886" y="2798061"/>
            <a:ext cx="109744" cy="225906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75078" y="3402293"/>
            <a:ext cx="109744" cy="225906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831854" y="3402293"/>
            <a:ext cx="129336" cy="225906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608226" y="3402293"/>
            <a:ext cx="109744" cy="225906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365035" y="3402293"/>
            <a:ext cx="129318" cy="225906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141414" y="3402293"/>
            <a:ext cx="109744" cy="225906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674558" y="3402293"/>
            <a:ext cx="109744" cy="225906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898188" y="3402293"/>
            <a:ext cx="129336" cy="225906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1951995" y="4006529"/>
            <a:ext cx="129354" cy="225874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728374" y="4006529"/>
            <a:ext cx="109744" cy="225874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5183" y="4006529"/>
            <a:ext cx="129318" cy="225874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4261554" y="4006529"/>
            <a:ext cx="109744" cy="225874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18329" y="4006529"/>
            <a:ext cx="129354" cy="225874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1521" y="4006529"/>
            <a:ext cx="129318" cy="225874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794706" y="4006529"/>
            <a:ext cx="109744" cy="225874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7327886" y="4006529"/>
            <a:ext cx="109744" cy="225874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98699" y="4610729"/>
            <a:ext cx="129318" cy="225906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31854" y="4610729"/>
            <a:ext cx="129336" cy="225906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75078" y="4610729"/>
            <a:ext cx="109744" cy="225906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608226" y="4610729"/>
            <a:ext cx="109744" cy="225906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65035" y="4610729"/>
            <a:ext cx="129318" cy="225906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6141414" y="4610729"/>
            <a:ext cx="109744" cy="225906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898188" y="4610729"/>
            <a:ext cx="129336" cy="225906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74558" y="4610729"/>
            <a:ext cx="109744" cy="225906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51995" y="5214963"/>
            <a:ext cx="129354" cy="225906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728374" y="5214963"/>
            <a:ext cx="109744" cy="225906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5183" y="5214963"/>
            <a:ext cx="129318" cy="225906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4261554" y="5214963"/>
            <a:ext cx="109744" cy="225906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18329" y="5214963"/>
            <a:ext cx="129354" cy="225906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794706" y="5214963"/>
            <a:ext cx="109744" cy="225906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51521" y="5214963"/>
            <a:ext cx="129318" cy="225906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7327886" y="5214963"/>
            <a:ext cx="109744" cy="225906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99" y="5819189"/>
            <a:ext cx="129318" cy="225906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075078" y="5819189"/>
            <a:ext cx="109744" cy="225906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608226" y="5819189"/>
            <a:ext cx="109744" cy="225906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31854" y="5819189"/>
            <a:ext cx="129336" cy="225906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141414" y="5819189"/>
            <a:ext cx="109744" cy="225906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5035" y="5819189"/>
            <a:ext cx="129318" cy="225906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98188" y="5819189"/>
            <a:ext cx="129336" cy="225906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674558" y="5819189"/>
            <a:ext cx="109744" cy="225906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1951995" y="6423423"/>
            <a:ext cx="129354" cy="225906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728374" y="6423423"/>
            <a:ext cx="109744" cy="225906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85183" y="6423423"/>
            <a:ext cx="129318" cy="225906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261554" y="6423423"/>
            <a:ext cx="109744" cy="225906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18329" y="6423423"/>
            <a:ext cx="129354" cy="225906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794706" y="6423423"/>
            <a:ext cx="109744" cy="225906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551521" y="6423423"/>
            <a:ext cx="129318" cy="225906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7327886" y="6423423"/>
            <a:ext cx="109744" cy="225906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98699" y="7072049"/>
            <a:ext cx="129318" cy="22589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75078" y="7072049"/>
            <a:ext cx="109744" cy="225890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831854" y="7072049"/>
            <a:ext cx="129336" cy="225890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608226" y="7072049"/>
            <a:ext cx="109744" cy="225890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365035" y="7072049"/>
            <a:ext cx="129318" cy="225890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141414" y="7072049"/>
            <a:ext cx="109744" cy="225890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898188" y="7072049"/>
            <a:ext cx="129336" cy="225890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7674558" y="7072049"/>
            <a:ext cx="109744" cy="225890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1951995" y="7676283"/>
            <a:ext cx="129354" cy="225890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85183" y="7676283"/>
            <a:ext cx="129318" cy="225890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2728374" y="7676283"/>
            <a:ext cx="109744" cy="225890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261554" y="7676283"/>
            <a:ext cx="109744" cy="225890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18329" y="7676283"/>
            <a:ext cx="129354" cy="225890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794706" y="7676283"/>
            <a:ext cx="109744" cy="225890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7327886" y="7676283"/>
            <a:ext cx="109744" cy="225890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551521" y="7676283"/>
            <a:ext cx="129318" cy="225890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99" y="8280491"/>
            <a:ext cx="129318" cy="225906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078" y="8280491"/>
            <a:ext cx="109744" cy="225906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31854" y="8280491"/>
            <a:ext cx="129336" cy="225906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08226" y="8280491"/>
            <a:ext cx="109744" cy="225906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5035" y="8280491"/>
            <a:ext cx="129318" cy="225906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98188" y="8280491"/>
            <a:ext cx="129336" cy="225906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1414" y="8280491"/>
            <a:ext cx="109744" cy="225906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74558" y="8280491"/>
            <a:ext cx="109744" cy="225906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51995" y="8884727"/>
            <a:ext cx="129354" cy="225906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28374" y="8884727"/>
            <a:ext cx="109744" cy="225906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61554" y="8884727"/>
            <a:ext cx="109744" cy="225906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5183" y="8884727"/>
            <a:ext cx="129318" cy="225906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18329" y="8884727"/>
            <a:ext cx="129354" cy="225906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94706" y="8884727"/>
            <a:ext cx="109744" cy="225906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51521" y="8884727"/>
            <a:ext cx="129318" cy="225906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7327886" y="8884727"/>
            <a:ext cx="109744" cy="225906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98699" y="9488961"/>
            <a:ext cx="129318" cy="225890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75078" y="9488961"/>
            <a:ext cx="109744" cy="225890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31854" y="9488961"/>
            <a:ext cx="129336" cy="225890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08226" y="9488961"/>
            <a:ext cx="109744" cy="225890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51995" y="10093185"/>
            <a:ext cx="129354" cy="225906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2728374" y="10093185"/>
            <a:ext cx="109744" cy="225906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5183" y="10093185"/>
            <a:ext cx="129318" cy="225906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4261554" y="10093185"/>
            <a:ext cx="109744" cy="225906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18329" y="10093185"/>
            <a:ext cx="129354" cy="225906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98699" y="10697419"/>
            <a:ext cx="129318" cy="225906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75078" y="10697419"/>
            <a:ext cx="109744" cy="225906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831854" y="10697419"/>
            <a:ext cx="129336" cy="225906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608226" y="10697419"/>
            <a:ext cx="109744" cy="225906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1951995" y="11301653"/>
            <a:ext cx="129354" cy="225874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85183" y="11301653"/>
            <a:ext cx="129318" cy="225874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2728374" y="11301653"/>
            <a:ext cx="109744" cy="225874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261554" y="11301653"/>
            <a:ext cx="109744" cy="225874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18329" y="11301653"/>
            <a:ext cx="129354" cy="225874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98699" y="11905853"/>
            <a:ext cx="129318" cy="225906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3075078" y="11905853"/>
            <a:ext cx="109744" cy="225906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31854" y="11905853"/>
            <a:ext cx="129336" cy="225906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4608226" y="11905853"/>
            <a:ext cx="109744" cy="225906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51995" y="12510087"/>
            <a:ext cx="129354" cy="225906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5183" y="12510087"/>
            <a:ext cx="129318" cy="225906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28374" y="12510087"/>
            <a:ext cx="109744" cy="225906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4261554" y="12510087"/>
            <a:ext cx="109744" cy="225906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18329" y="12510087"/>
            <a:ext cx="129354" cy="225906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94706" y="12510087"/>
            <a:ext cx="109744" cy="225906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51521" y="12510087"/>
            <a:ext cx="129318" cy="225906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98699" y="13114315"/>
            <a:ext cx="129318" cy="225906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075078" y="13114315"/>
            <a:ext cx="109744" cy="225906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831854" y="13114315"/>
            <a:ext cx="129336" cy="225906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608226" y="13114315"/>
            <a:ext cx="109744" cy="225906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65035" y="13114315"/>
            <a:ext cx="129318" cy="225906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141414" y="13114315"/>
            <a:ext cx="109744" cy="225906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898188" y="13114315"/>
            <a:ext cx="129336" cy="225906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674558" y="13114315"/>
            <a:ext cx="109744" cy="225906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8011681" y="381159"/>
            <a:ext cx="129354" cy="225890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788062" y="381159"/>
            <a:ext cx="109744" cy="225890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44871" y="381159"/>
            <a:ext cx="129318" cy="225890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1242" y="381159"/>
            <a:ext cx="109744" cy="225890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1078017" y="381159"/>
            <a:ext cx="129354" cy="225890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1854392" y="381159"/>
            <a:ext cx="109744" cy="225890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11209" y="381159"/>
            <a:ext cx="129318" cy="225890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3387576" y="381159"/>
            <a:ext cx="109744" cy="225890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8389" y="985367"/>
            <a:ext cx="129318" cy="225906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9134766" y="985367"/>
            <a:ext cx="109744" cy="225906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91542" y="985367"/>
            <a:ext cx="129336" cy="225906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667914" y="985367"/>
            <a:ext cx="109744" cy="225906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4723" y="985367"/>
            <a:ext cx="129318" cy="225906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2201102" y="985367"/>
            <a:ext cx="109744" cy="225906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57876" y="985367"/>
            <a:ext cx="129336" cy="225906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3734246" y="985367"/>
            <a:ext cx="109744" cy="225906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11681" y="1589601"/>
            <a:ext cx="129354" cy="225906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8788062" y="1589601"/>
            <a:ext cx="109744" cy="225906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544871" y="1589601"/>
            <a:ext cx="129318" cy="225906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21242" y="1589601"/>
            <a:ext cx="109744" cy="225906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078017" y="1589601"/>
            <a:ext cx="129354" cy="225906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1854392" y="1589601"/>
            <a:ext cx="109744" cy="225906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611209" y="1589601"/>
            <a:ext cx="129318" cy="225906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3387576" y="1589601"/>
            <a:ext cx="109744" cy="225906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58389" y="2193835"/>
            <a:ext cx="129318" cy="225890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9134766" y="2193835"/>
            <a:ext cx="109744" cy="225890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891542" y="2193835"/>
            <a:ext cx="129336" cy="225890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667914" y="2193835"/>
            <a:ext cx="109744" cy="225890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24723" y="2193835"/>
            <a:ext cx="129318" cy="225890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2201102" y="2193835"/>
            <a:ext cx="109744" cy="225890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957876" y="2193835"/>
            <a:ext cx="129336" cy="225890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3734246" y="2193835"/>
            <a:ext cx="109744" cy="225890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011681" y="2798061"/>
            <a:ext cx="129354" cy="225906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788062" y="2798061"/>
            <a:ext cx="109744" cy="225906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544871" y="2798061"/>
            <a:ext cx="129318" cy="225906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321242" y="2798061"/>
            <a:ext cx="109744" cy="225906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078017" y="2798061"/>
            <a:ext cx="129354" cy="225906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854392" y="2798061"/>
            <a:ext cx="109744" cy="225906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611209" y="2798061"/>
            <a:ext cx="129318" cy="225906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3387576" y="2798061"/>
            <a:ext cx="109744" cy="225906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358389" y="3402293"/>
            <a:ext cx="129318" cy="225906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9134766" y="3402293"/>
            <a:ext cx="109744" cy="225906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891542" y="3402293"/>
            <a:ext cx="129336" cy="225906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667914" y="3402293"/>
            <a:ext cx="109744" cy="225906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424723" y="3402293"/>
            <a:ext cx="129318" cy="225906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2201102" y="3402293"/>
            <a:ext cx="109744" cy="225906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957876" y="3402293"/>
            <a:ext cx="129336" cy="225906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734246" y="3402293"/>
            <a:ext cx="109744" cy="225906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8011681" y="4006529"/>
            <a:ext cx="129354" cy="225874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8788062" y="4006529"/>
            <a:ext cx="109744" cy="225874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44871" y="4006529"/>
            <a:ext cx="129318" cy="225874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321242" y="4006529"/>
            <a:ext cx="109744" cy="225874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1078017" y="4006529"/>
            <a:ext cx="129354" cy="225874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1854392" y="4006529"/>
            <a:ext cx="109744" cy="225874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11209" y="4006529"/>
            <a:ext cx="129318" cy="225874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23387576" y="4006529"/>
            <a:ext cx="109744" cy="225874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58389" y="4610729"/>
            <a:ext cx="129318" cy="225906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9134766" y="4610729"/>
            <a:ext cx="109744" cy="225906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891542" y="4610729"/>
            <a:ext cx="129336" cy="225906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667914" y="4610729"/>
            <a:ext cx="109744" cy="225906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24723" y="4610729"/>
            <a:ext cx="129318" cy="225906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2201102" y="4610729"/>
            <a:ext cx="109744" cy="225906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957876" y="4610729"/>
            <a:ext cx="129336" cy="225906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3734246" y="4610729"/>
            <a:ext cx="109744" cy="225906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11681" y="5214963"/>
            <a:ext cx="129354" cy="225906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788062" y="5214963"/>
            <a:ext cx="109744" cy="225906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544871" y="5214963"/>
            <a:ext cx="129318" cy="225906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0321242" y="5214963"/>
            <a:ext cx="109744" cy="225906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078017" y="5214963"/>
            <a:ext cx="129354" cy="225906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1854392" y="5214963"/>
            <a:ext cx="109744" cy="225906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611209" y="5214963"/>
            <a:ext cx="129318" cy="225906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23387576" y="5214963"/>
            <a:ext cx="109744" cy="225906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8389" y="5819189"/>
            <a:ext cx="129318" cy="225906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134766" y="5819189"/>
            <a:ext cx="109744" cy="225906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91542" y="5819189"/>
            <a:ext cx="129336" cy="225906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667914" y="5819189"/>
            <a:ext cx="109744" cy="225906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4723" y="5819189"/>
            <a:ext cx="129318" cy="225906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2201102" y="5819189"/>
            <a:ext cx="109744" cy="225906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57876" y="5819189"/>
            <a:ext cx="129336" cy="225906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3734246" y="5819189"/>
            <a:ext cx="109744" cy="225906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011681" y="6423423"/>
            <a:ext cx="129354" cy="225906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788062" y="6423423"/>
            <a:ext cx="109744" cy="225906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544871" y="6423423"/>
            <a:ext cx="129318" cy="225906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321242" y="6423423"/>
            <a:ext cx="109744" cy="225906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1078017" y="6423423"/>
            <a:ext cx="129354" cy="225906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854392" y="6423423"/>
            <a:ext cx="109744" cy="225906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611209" y="6423423"/>
            <a:ext cx="129318" cy="225906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3387576" y="6423423"/>
            <a:ext cx="109744" cy="225906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358389" y="7072049"/>
            <a:ext cx="129318" cy="225890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9134766" y="7072049"/>
            <a:ext cx="109744" cy="225890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891542" y="7072049"/>
            <a:ext cx="129336" cy="225890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667914" y="7072049"/>
            <a:ext cx="109744" cy="225890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424723" y="7072049"/>
            <a:ext cx="129318" cy="225890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2201102" y="7072049"/>
            <a:ext cx="109744" cy="225890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957876" y="7072049"/>
            <a:ext cx="129336" cy="225890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734246" y="7072049"/>
            <a:ext cx="109744" cy="225890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011681" y="7676283"/>
            <a:ext cx="129354" cy="225890"/>
          </a:xfrm>
          <a:prstGeom prst="rect">
            <a:avLst/>
          </a:prstGeom>
        </p:spPr>
      </p:pic>
      <p:pic>
        <p:nvPicPr>
          <p:cNvPr id="598" name="object 59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788062" y="7676283"/>
            <a:ext cx="109744" cy="225890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544871" y="7676283"/>
            <a:ext cx="129318" cy="225890"/>
          </a:xfrm>
          <a:prstGeom prst="rect">
            <a:avLst/>
          </a:prstGeom>
        </p:spPr>
      </p:pic>
      <p:pic>
        <p:nvPicPr>
          <p:cNvPr id="600" name="object 60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321242" y="7676283"/>
            <a:ext cx="109744" cy="225890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1078017" y="7676283"/>
            <a:ext cx="129354" cy="225890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1854392" y="7676283"/>
            <a:ext cx="109744" cy="225890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611209" y="7676283"/>
            <a:ext cx="129318" cy="225890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3387576" y="7676283"/>
            <a:ext cx="109744" cy="225890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8389" y="8280491"/>
            <a:ext cx="129318" cy="225906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9134766" y="8280491"/>
            <a:ext cx="109744" cy="225906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91542" y="8280491"/>
            <a:ext cx="129336" cy="225906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667914" y="8280491"/>
            <a:ext cx="109744" cy="225906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4723" y="8280491"/>
            <a:ext cx="129318" cy="225906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2201102" y="8280491"/>
            <a:ext cx="109744" cy="225906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57876" y="8280491"/>
            <a:ext cx="129336" cy="225906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3734246" y="8280491"/>
            <a:ext cx="109744" cy="225906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11681" y="8884727"/>
            <a:ext cx="129354" cy="225906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8788062" y="8884727"/>
            <a:ext cx="109744" cy="225906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544871" y="8884727"/>
            <a:ext cx="129318" cy="225906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21242" y="8884727"/>
            <a:ext cx="109744" cy="225906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078017" y="8884727"/>
            <a:ext cx="129354" cy="225906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1854392" y="8884727"/>
            <a:ext cx="109744" cy="225906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611209" y="8884727"/>
            <a:ext cx="129318" cy="225906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3387576" y="8884727"/>
            <a:ext cx="109744" cy="225906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24723" y="9488961"/>
            <a:ext cx="129318" cy="225890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2201102" y="9488961"/>
            <a:ext cx="109744" cy="225890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957876" y="9488961"/>
            <a:ext cx="129336" cy="225890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23734246" y="9488961"/>
            <a:ext cx="109744" cy="225890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1854392" y="10093185"/>
            <a:ext cx="109744" cy="225906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611209" y="10093185"/>
            <a:ext cx="129318" cy="225906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3387576" y="10093185"/>
            <a:ext cx="109744" cy="225906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424723" y="10697419"/>
            <a:ext cx="129318" cy="225906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2201102" y="10697419"/>
            <a:ext cx="109744" cy="225906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957876" y="10697419"/>
            <a:ext cx="129336" cy="225906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734246" y="10697419"/>
            <a:ext cx="109744" cy="225906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58389" y="13114315"/>
            <a:ext cx="129318" cy="225906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134766" y="13114315"/>
            <a:ext cx="109744" cy="225906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47993" y="381159"/>
            <a:ext cx="129354" cy="225890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047993" y="1589601"/>
            <a:ext cx="129354" cy="225906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047993" y="2798061"/>
            <a:ext cx="129354" cy="225906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47993" y="4006529"/>
            <a:ext cx="129354" cy="225874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047993" y="5214963"/>
            <a:ext cx="129354" cy="225906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047993" y="6423423"/>
            <a:ext cx="129354" cy="225906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047993" y="7676283"/>
            <a:ext cx="129354" cy="225890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047993" y="8884727"/>
            <a:ext cx="129354" cy="225906"/>
          </a:xfrm>
          <a:prstGeom prst="rect">
            <a:avLst/>
          </a:prstGeom>
        </p:spPr>
      </p:pic>
      <p:grpSp>
        <p:nvGrpSpPr>
          <p:cNvPr id="642" name="object 642"/>
          <p:cNvGrpSpPr/>
          <p:nvPr/>
        </p:nvGrpSpPr>
        <p:grpSpPr>
          <a:xfrm>
            <a:off x="15330315" y="9196929"/>
            <a:ext cx="9054254" cy="4500034"/>
            <a:chOff x="11497736" y="6884995"/>
            <a:chExt cx="6790690" cy="3375025"/>
          </a:xfrm>
        </p:grpSpPr>
        <p:pic>
          <p:nvPicPr>
            <p:cNvPr id="643" name="object 6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35994" y="7557188"/>
              <a:ext cx="97015" cy="169430"/>
            </a:xfrm>
            <a:prstGeom prst="rect">
              <a:avLst/>
            </a:prstGeom>
          </p:spPr>
        </p:pic>
        <p:pic>
          <p:nvPicPr>
            <p:cNvPr id="644" name="object 64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497736" y="6884995"/>
              <a:ext cx="6790262" cy="3375004"/>
            </a:xfrm>
            <a:prstGeom prst="rect">
              <a:avLst/>
            </a:prstGeom>
          </p:spPr>
        </p:pic>
      </p:grpSp>
      <p:sp>
        <p:nvSpPr>
          <p:cNvPr id="645" name="object 645"/>
          <p:cNvSpPr txBox="1">
            <a:spLocks noGrp="1"/>
          </p:cNvSpPr>
          <p:nvPr>
            <p:ph type="title"/>
          </p:nvPr>
        </p:nvSpPr>
        <p:spPr>
          <a:xfrm>
            <a:off x="1903066" y="1685554"/>
            <a:ext cx="15524480" cy="1917876"/>
          </a:xfrm>
          <a:prstGeom prst="rect">
            <a:avLst/>
          </a:prstGeom>
        </p:spPr>
        <p:txBody>
          <a:bodyPr spcFirstLastPara="1" vert="horz" wrap="square" lIns="0" tIns="16934" rIns="0" bIns="0" rtlCol="0" anchor="ctr" anchorCtr="0">
            <a:spAutoFit/>
          </a:bodyPr>
          <a:lstStyle/>
          <a:p>
            <a:pPr marL="16934" marR="6774">
              <a:spcBef>
                <a:spcPts val="134"/>
              </a:spcBef>
            </a:pPr>
            <a:r>
              <a:rPr sz="6134" spc="-180" dirty="0"/>
              <a:t>Klientská</a:t>
            </a:r>
            <a:r>
              <a:rPr sz="6134" spc="-194" dirty="0"/>
              <a:t> </a:t>
            </a:r>
            <a:r>
              <a:rPr sz="6134" spc="-254" dirty="0"/>
              <a:t>péče</a:t>
            </a:r>
            <a:r>
              <a:rPr sz="6134" spc="-194" dirty="0"/>
              <a:t> </a:t>
            </a:r>
            <a:r>
              <a:rPr sz="6134" dirty="0"/>
              <a:t>a</a:t>
            </a:r>
            <a:r>
              <a:rPr sz="6134" spc="-194" dirty="0"/>
              <a:t> </a:t>
            </a:r>
            <a:r>
              <a:rPr sz="6134" spc="-240" dirty="0" err="1"/>
              <a:t>individuální</a:t>
            </a:r>
            <a:r>
              <a:rPr sz="6134" spc="-194" dirty="0"/>
              <a:t> </a:t>
            </a:r>
            <a:r>
              <a:rPr sz="6134" spc="-246" dirty="0" err="1"/>
              <a:t>přístup</a:t>
            </a:r>
            <a:br>
              <a:rPr lang="cs-CZ" sz="6134" spc="-194" dirty="0"/>
            </a:br>
            <a:r>
              <a:rPr sz="6134" spc="-354" dirty="0" err="1"/>
              <a:t>jsou</a:t>
            </a:r>
            <a:r>
              <a:rPr sz="6134" spc="-194" dirty="0"/>
              <a:t> </a:t>
            </a:r>
            <a:r>
              <a:rPr sz="6134" spc="-200" dirty="0"/>
              <a:t>pro </a:t>
            </a:r>
            <a:r>
              <a:rPr sz="6134" spc="-294" dirty="0"/>
              <a:t>nás</a:t>
            </a:r>
            <a:r>
              <a:rPr sz="6134" spc="-214" dirty="0"/>
              <a:t> </a:t>
            </a:r>
            <a:r>
              <a:rPr sz="6134" spc="-160" dirty="0"/>
              <a:t>samozřejmostí</a:t>
            </a:r>
            <a:endParaRPr sz="6134" dirty="0"/>
          </a:p>
        </p:txBody>
      </p:sp>
      <p:sp>
        <p:nvSpPr>
          <p:cNvPr id="646" name="object 646"/>
          <p:cNvSpPr txBox="1"/>
          <p:nvPr/>
        </p:nvSpPr>
        <p:spPr>
          <a:xfrm>
            <a:off x="1903067" y="3525023"/>
            <a:ext cx="5081694" cy="735116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>
              <a:spcBef>
                <a:spcPts val="134"/>
              </a:spcBef>
            </a:pPr>
            <a:r>
              <a:rPr sz="4666" spc="-46" dirty="0"/>
              <a:t>Přesvědčte</a:t>
            </a:r>
            <a:r>
              <a:rPr sz="4666" spc="-220" dirty="0"/>
              <a:t> </a:t>
            </a:r>
            <a:r>
              <a:rPr sz="4666" spc="-160" dirty="0"/>
              <a:t>se</a:t>
            </a:r>
            <a:r>
              <a:rPr sz="4666" spc="-186" dirty="0"/>
              <a:t> </a:t>
            </a:r>
            <a:r>
              <a:rPr sz="4666" spc="-26" dirty="0"/>
              <a:t>sami</a:t>
            </a:r>
            <a:endParaRPr sz="4666"/>
          </a:p>
        </p:txBody>
      </p:sp>
      <p:sp>
        <p:nvSpPr>
          <p:cNvPr id="647" name="object 647"/>
          <p:cNvSpPr txBox="1"/>
          <p:nvPr/>
        </p:nvSpPr>
        <p:spPr>
          <a:xfrm>
            <a:off x="1903067" y="4911388"/>
            <a:ext cx="4560994" cy="1740648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>
              <a:spcBef>
                <a:spcPts val="134"/>
              </a:spcBef>
            </a:pPr>
            <a:r>
              <a:rPr sz="2800" b="1" spc="-74" dirty="0"/>
              <a:t>Centrála</a:t>
            </a:r>
            <a:r>
              <a:rPr sz="2800" b="1" spc="-160" dirty="0"/>
              <a:t> </a:t>
            </a:r>
            <a:r>
              <a:rPr sz="2800" b="1" spc="-14" dirty="0"/>
              <a:t>Praha</a:t>
            </a:r>
            <a:endParaRPr sz="2800" dirty="0"/>
          </a:p>
          <a:p>
            <a:pPr marL="16934"/>
            <a:r>
              <a:rPr sz="2800" spc="-14" dirty="0"/>
              <a:t>Parkview</a:t>
            </a:r>
            <a:endParaRPr sz="2800" dirty="0"/>
          </a:p>
          <a:p>
            <a:pPr marL="16934" marR="6774"/>
            <a:r>
              <a:rPr sz="2800" spc="-54" dirty="0"/>
              <a:t>Pujmanové</a:t>
            </a:r>
            <a:r>
              <a:rPr sz="2800" spc="-174" dirty="0"/>
              <a:t> </a:t>
            </a:r>
            <a:r>
              <a:rPr sz="2800" spc="-14" dirty="0"/>
              <a:t>1753/10a </a:t>
            </a:r>
            <a:r>
              <a:rPr sz="2800" dirty="0"/>
              <a:t>14000</a:t>
            </a:r>
            <a:r>
              <a:rPr sz="2800" spc="-86" dirty="0"/>
              <a:t> </a:t>
            </a:r>
            <a:r>
              <a:rPr sz="2800" spc="-26" dirty="0"/>
              <a:t>Praha</a:t>
            </a:r>
            <a:r>
              <a:rPr sz="2800" spc="-80" dirty="0"/>
              <a:t> </a:t>
            </a:r>
            <a:r>
              <a:rPr sz="2800" dirty="0"/>
              <a:t>4</a:t>
            </a:r>
            <a:r>
              <a:rPr sz="2800" spc="-86" dirty="0"/>
              <a:t> </a:t>
            </a:r>
            <a:r>
              <a:rPr sz="2800" spc="-420" dirty="0"/>
              <a:t>–</a:t>
            </a:r>
            <a:r>
              <a:rPr sz="2800" spc="-80" dirty="0"/>
              <a:t> </a:t>
            </a:r>
            <a:r>
              <a:rPr sz="2800" spc="-74" dirty="0"/>
              <a:t>Nusle</a:t>
            </a:r>
            <a:endParaRPr sz="2800" dirty="0"/>
          </a:p>
        </p:txBody>
      </p:sp>
      <p:sp>
        <p:nvSpPr>
          <p:cNvPr id="648" name="object 648"/>
          <p:cNvSpPr txBox="1"/>
          <p:nvPr/>
        </p:nvSpPr>
        <p:spPr>
          <a:xfrm>
            <a:off x="1903067" y="7654591"/>
            <a:ext cx="5385646" cy="1309761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>
              <a:spcBef>
                <a:spcPts val="134"/>
              </a:spcBef>
            </a:pPr>
            <a:r>
              <a:rPr sz="2800" b="1" spc="-174" dirty="0"/>
              <a:t>Pobočka</a:t>
            </a:r>
            <a:r>
              <a:rPr sz="2800" b="1" spc="-80" dirty="0"/>
              <a:t> </a:t>
            </a:r>
            <a:r>
              <a:rPr sz="2800" b="1" spc="-14" dirty="0"/>
              <a:t>Liberec</a:t>
            </a:r>
            <a:endParaRPr sz="2800"/>
          </a:p>
          <a:p>
            <a:pPr marL="16934" marR="6774"/>
            <a:r>
              <a:rPr sz="2800" spc="-380" dirty="0"/>
              <a:t>OC</a:t>
            </a:r>
            <a:r>
              <a:rPr sz="2800" spc="-134" dirty="0"/>
              <a:t> </a:t>
            </a:r>
            <a:r>
              <a:rPr sz="2800" spc="-94" dirty="0"/>
              <a:t>Forum</a:t>
            </a:r>
            <a:r>
              <a:rPr sz="2800" spc="-134" dirty="0"/>
              <a:t> </a:t>
            </a:r>
            <a:r>
              <a:rPr sz="2800" spc="-14" dirty="0"/>
              <a:t>Liberec </a:t>
            </a:r>
            <a:r>
              <a:rPr sz="2800" spc="-54" dirty="0"/>
              <a:t>Soukenné</a:t>
            </a:r>
            <a:r>
              <a:rPr sz="2800" spc="-180" dirty="0"/>
              <a:t> </a:t>
            </a:r>
            <a:r>
              <a:rPr sz="2800" spc="-14" dirty="0"/>
              <a:t>náměstí</a:t>
            </a:r>
            <a:r>
              <a:rPr sz="2800" spc="-174" dirty="0"/>
              <a:t> </a:t>
            </a:r>
            <a:r>
              <a:rPr sz="2800" spc="100" dirty="0"/>
              <a:t>669/2a </a:t>
            </a:r>
            <a:r>
              <a:rPr sz="2800" spc="120" dirty="0"/>
              <a:t>460</a:t>
            </a:r>
            <a:r>
              <a:rPr sz="2800" spc="-174" dirty="0"/>
              <a:t> </a:t>
            </a:r>
            <a:r>
              <a:rPr sz="2800" spc="-60" dirty="0"/>
              <a:t>01</a:t>
            </a:r>
            <a:r>
              <a:rPr sz="2800" spc="-174" dirty="0"/>
              <a:t> </a:t>
            </a:r>
            <a:r>
              <a:rPr sz="2800" dirty="0"/>
              <a:t>Liberec</a:t>
            </a:r>
            <a:r>
              <a:rPr sz="2800" spc="-174" dirty="0"/>
              <a:t> </a:t>
            </a:r>
            <a:r>
              <a:rPr sz="2800" spc="-466" dirty="0"/>
              <a:t>1</a:t>
            </a:r>
            <a:endParaRPr sz="2800"/>
          </a:p>
        </p:txBody>
      </p:sp>
      <p:sp>
        <p:nvSpPr>
          <p:cNvPr id="649" name="object 649"/>
          <p:cNvSpPr txBox="1"/>
          <p:nvPr/>
        </p:nvSpPr>
        <p:spPr>
          <a:xfrm>
            <a:off x="8439199" y="4910932"/>
            <a:ext cx="4278206" cy="1740648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>
              <a:spcBef>
                <a:spcPts val="134"/>
              </a:spcBef>
            </a:pPr>
            <a:r>
              <a:rPr sz="2800" b="1" spc="-174" dirty="0"/>
              <a:t>Pobočka</a:t>
            </a:r>
            <a:r>
              <a:rPr sz="2800" b="1" spc="-80" dirty="0"/>
              <a:t> </a:t>
            </a:r>
            <a:r>
              <a:rPr sz="2800" b="1" spc="-26" dirty="0"/>
              <a:t>Brno</a:t>
            </a:r>
            <a:endParaRPr sz="2800"/>
          </a:p>
          <a:p>
            <a:pPr marL="16934"/>
            <a:r>
              <a:rPr sz="2800" dirty="0"/>
              <a:t>Cyrilská</a:t>
            </a:r>
            <a:r>
              <a:rPr sz="2800" spc="-86" dirty="0"/>
              <a:t> </a:t>
            </a:r>
            <a:r>
              <a:rPr sz="2800" spc="120" dirty="0"/>
              <a:t>508/7</a:t>
            </a:r>
            <a:endParaRPr sz="2800"/>
          </a:p>
          <a:p>
            <a:pPr marL="16934" marR="6774"/>
            <a:r>
              <a:rPr sz="2800" spc="160" dirty="0"/>
              <a:t>602</a:t>
            </a:r>
            <a:r>
              <a:rPr sz="2800" spc="-180" dirty="0"/>
              <a:t> </a:t>
            </a:r>
            <a:r>
              <a:rPr sz="2800" spc="240" dirty="0"/>
              <a:t>00</a:t>
            </a:r>
            <a:r>
              <a:rPr sz="2800" spc="-160" dirty="0"/>
              <a:t> </a:t>
            </a:r>
            <a:r>
              <a:rPr sz="2800" dirty="0"/>
              <a:t>Brno</a:t>
            </a:r>
            <a:r>
              <a:rPr sz="2800" spc="-160" dirty="0"/>
              <a:t> </a:t>
            </a:r>
            <a:r>
              <a:rPr sz="2800" spc="-420" dirty="0"/>
              <a:t>–</a:t>
            </a:r>
            <a:r>
              <a:rPr sz="2800" spc="-140" dirty="0"/>
              <a:t> </a:t>
            </a:r>
            <a:r>
              <a:rPr sz="2800" spc="-60" dirty="0"/>
              <a:t>Trnitá, </a:t>
            </a:r>
            <a:r>
              <a:rPr sz="2800" spc="-14" dirty="0"/>
              <a:t>Česko</a:t>
            </a:r>
            <a:endParaRPr sz="2800"/>
          </a:p>
        </p:txBody>
      </p:sp>
      <p:sp>
        <p:nvSpPr>
          <p:cNvPr id="650" name="object 650"/>
          <p:cNvSpPr txBox="1"/>
          <p:nvPr/>
        </p:nvSpPr>
        <p:spPr>
          <a:xfrm>
            <a:off x="8439199" y="7654133"/>
            <a:ext cx="5764106" cy="1740648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>
              <a:spcBef>
                <a:spcPts val="134"/>
              </a:spcBef>
            </a:pPr>
            <a:r>
              <a:rPr sz="2800" b="1" spc="-174" dirty="0"/>
              <a:t>Pobočka</a:t>
            </a:r>
            <a:r>
              <a:rPr sz="2800" b="1" spc="-80" dirty="0"/>
              <a:t> </a:t>
            </a:r>
            <a:r>
              <a:rPr sz="2800" b="1" spc="-14" dirty="0"/>
              <a:t>Ostrava</a:t>
            </a:r>
            <a:endParaRPr sz="2800"/>
          </a:p>
          <a:p>
            <a:pPr marL="16934" marR="6774"/>
            <a:r>
              <a:rPr sz="2800" spc="-66" dirty="0"/>
              <a:t>Havlíčkovo</a:t>
            </a:r>
            <a:r>
              <a:rPr sz="2800" spc="-160" dirty="0"/>
              <a:t> </a:t>
            </a:r>
            <a:r>
              <a:rPr sz="2800" spc="-34" dirty="0"/>
              <a:t>nábřeží</a:t>
            </a:r>
            <a:r>
              <a:rPr sz="2800" spc="-152" dirty="0"/>
              <a:t> </a:t>
            </a:r>
            <a:r>
              <a:rPr sz="2800" spc="-14" dirty="0"/>
              <a:t>2728/38, </a:t>
            </a:r>
            <a:r>
              <a:rPr sz="2800" spc="-66" dirty="0"/>
              <a:t>Moravská</a:t>
            </a:r>
            <a:r>
              <a:rPr sz="2800" spc="-146" dirty="0"/>
              <a:t> </a:t>
            </a:r>
            <a:r>
              <a:rPr sz="2800" spc="-14" dirty="0"/>
              <a:t>Ostrava,</a:t>
            </a:r>
            <a:endParaRPr sz="2800"/>
          </a:p>
          <a:p>
            <a:pPr marL="16934"/>
            <a:r>
              <a:rPr sz="2800" spc="66" dirty="0"/>
              <a:t>702</a:t>
            </a:r>
            <a:r>
              <a:rPr sz="2800" spc="-140" dirty="0"/>
              <a:t> </a:t>
            </a:r>
            <a:r>
              <a:rPr sz="2800" spc="240" dirty="0"/>
              <a:t>00</a:t>
            </a:r>
            <a:r>
              <a:rPr sz="2800" spc="-134" dirty="0"/>
              <a:t> </a:t>
            </a:r>
            <a:r>
              <a:rPr sz="2800" spc="-14" dirty="0"/>
              <a:t>Ostrava</a:t>
            </a:r>
            <a:endParaRPr sz="2800"/>
          </a:p>
        </p:txBody>
      </p:sp>
      <p:sp>
        <p:nvSpPr>
          <p:cNvPr id="651" name="object 651"/>
          <p:cNvSpPr txBox="1"/>
          <p:nvPr/>
        </p:nvSpPr>
        <p:spPr>
          <a:xfrm>
            <a:off x="16705307" y="9712802"/>
            <a:ext cx="738294" cy="438882"/>
          </a:xfrm>
          <a:prstGeom prst="rect">
            <a:avLst/>
          </a:prstGeom>
        </p:spPr>
        <p:txBody>
          <a:bodyPr vert="horz" wrap="square" lIns="0" tIns="65194" rIns="0" bIns="0" rtlCol="0">
            <a:spAutoFit/>
          </a:bodyPr>
          <a:lstStyle/>
          <a:p>
            <a:pPr marL="77896" marR="6774" indent="-61810">
              <a:lnSpc>
                <a:spcPct val="78600"/>
              </a:lnSpc>
              <a:spcBef>
                <a:spcPts val="514"/>
              </a:spcBef>
            </a:pPr>
            <a:r>
              <a:rPr sz="1534" spc="-34" dirty="0">
                <a:solidFill>
                  <a:srgbClr val="C71618"/>
                </a:solidFill>
              </a:rPr>
              <a:t>Ústí</a:t>
            </a:r>
            <a:r>
              <a:rPr sz="1534" spc="-74" dirty="0">
                <a:solidFill>
                  <a:srgbClr val="C71618"/>
                </a:solidFill>
              </a:rPr>
              <a:t> </a:t>
            </a:r>
            <a:r>
              <a:rPr sz="1534" spc="-34" dirty="0">
                <a:solidFill>
                  <a:srgbClr val="C71618"/>
                </a:solidFill>
              </a:rPr>
              <a:t>nad </a:t>
            </a:r>
            <a:r>
              <a:rPr sz="1534" spc="-14" dirty="0">
                <a:solidFill>
                  <a:srgbClr val="C71618"/>
                </a:solidFill>
              </a:rPr>
              <a:t>Labem</a:t>
            </a:r>
            <a:endParaRPr sz="1534"/>
          </a:p>
        </p:txBody>
      </p:sp>
      <p:sp>
        <p:nvSpPr>
          <p:cNvPr id="652" name="object 652"/>
          <p:cNvSpPr txBox="1"/>
          <p:nvPr/>
        </p:nvSpPr>
        <p:spPr>
          <a:xfrm>
            <a:off x="18010495" y="10624079"/>
            <a:ext cx="903394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14" dirty="0">
                <a:solidFill>
                  <a:srgbClr val="C71618"/>
                </a:solidFill>
              </a:rPr>
              <a:t>Pardubice</a:t>
            </a:r>
            <a:endParaRPr sz="1534"/>
          </a:p>
        </p:txBody>
      </p:sp>
      <p:sp>
        <p:nvSpPr>
          <p:cNvPr id="653" name="object 653"/>
          <p:cNvSpPr txBox="1"/>
          <p:nvPr/>
        </p:nvSpPr>
        <p:spPr>
          <a:xfrm>
            <a:off x="19096352" y="11969643"/>
            <a:ext cx="439420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26" dirty="0">
                <a:solidFill>
                  <a:srgbClr val="C71618"/>
                </a:solidFill>
              </a:rPr>
              <a:t>Brno</a:t>
            </a:r>
            <a:endParaRPr sz="1534"/>
          </a:p>
        </p:txBody>
      </p:sp>
      <p:sp>
        <p:nvSpPr>
          <p:cNvPr id="654" name="object 654"/>
          <p:cNvSpPr txBox="1"/>
          <p:nvPr/>
        </p:nvSpPr>
        <p:spPr>
          <a:xfrm>
            <a:off x="16824927" y="11563567"/>
            <a:ext cx="498686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34" dirty="0">
                <a:solidFill>
                  <a:srgbClr val="C71618"/>
                </a:solidFill>
              </a:rPr>
              <a:t>Písek</a:t>
            </a:r>
            <a:endParaRPr sz="1534"/>
          </a:p>
        </p:txBody>
      </p:sp>
      <p:sp>
        <p:nvSpPr>
          <p:cNvPr id="655" name="object 655"/>
          <p:cNvSpPr txBox="1"/>
          <p:nvPr/>
        </p:nvSpPr>
        <p:spPr>
          <a:xfrm>
            <a:off x="17155007" y="10592119"/>
            <a:ext cx="550334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14" dirty="0">
                <a:solidFill>
                  <a:srgbClr val="C71618"/>
                </a:solidFill>
              </a:rPr>
              <a:t>Praha</a:t>
            </a:r>
            <a:endParaRPr sz="1534"/>
          </a:p>
        </p:txBody>
      </p:sp>
      <p:sp>
        <p:nvSpPr>
          <p:cNvPr id="656" name="object 656"/>
          <p:cNvSpPr txBox="1"/>
          <p:nvPr/>
        </p:nvSpPr>
        <p:spPr>
          <a:xfrm>
            <a:off x="19261270" y="13093515"/>
            <a:ext cx="899160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14" dirty="0">
                <a:solidFill>
                  <a:srgbClr val="C71618"/>
                </a:solidFill>
              </a:rPr>
              <a:t>Bratislava</a:t>
            </a:r>
            <a:endParaRPr sz="1534"/>
          </a:p>
        </p:txBody>
      </p:sp>
      <p:sp>
        <p:nvSpPr>
          <p:cNvPr id="657" name="object 657"/>
          <p:cNvSpPr txBox="1"/>
          <p:nvPr/>
        </p:nvSpPr>
        <p:spPr>
          <a:xfrm>
            <a:off x="17632774" y="9655839"/>
            <a:ext cx="669712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14" dirty="0">
                <a:solidFill>
                  <a:srgbClr val="C71618"/>
                </a:solidFill>
              </a:rPr>
              <a:t>Liberec</a:t>
            </a:r>
            <a:endParaRPr sz="1534"/>
          </a:p>
        </p:txBody>
      </p:sp>
      <p:sp>
        <p:nvSpPr>
          <p:cNvPr id="658" name="object 658"/>
          <p:cNvSpPr txBox="1"/>
          <p:nvPr/>
        </p:nvSpPr>
        <p:spPr>
          <a:xfrm>
            <a:off x="20190351" y="10949985"/>
            <a:ext cx="700194" cy="251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4">
              <a:spcBef>
                <a:spcPts val="120"/>
              </a:spcBef>
            </a:pPr>
            <a:r>
              <a:rPr sz="1534" spc="-14" dirty="0">
                <a:solidFill>
                  <a:srgbClr val="C71618"/>
                </a:solidFill>
              </a:rPr>
              <a:t>Ostrava</a:t>
            </a:r>
            <a:endParaRPr sz="1534"/>
          </a:p>
        </p:txBody>
      </p:sp>
      <p:sp>
        <p:nvSpPr>
          <p:cNvPr id="659" name="object 659"/>
          <p:cNvSpPr txBox="1"/>
          <p:nvPr/>
        </p:nvSpPr>
        <p:spPr>
          <a:xfrm>
            <a:off x="15175067" y="4910840"/>
            <a:ext cx="4708314" cy="1309761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 marR="6774">
              <a:spcBef>
                <a:spcPts val="134"/>
              </a:spcBef>
            </a:pPr>
            <a:r>
              <a:rPr sz="2800" b="1" spc="-174" dirty="0"/>
              <a:t>Pobočka</a:t>
            </a:r>
            <a:r>
              <a:rPr sz="2800" b="1" spc="-80" dirty="0"/>
              <a:t> </a:t>
            </a:r>
            <a:r>
              <a:rPr sz="2800" b="1" spc="-14" dirty="0"/>
              <a:t>Bratislava </a:t>
            </a:r>
            <a:r>
              <a:rPr sz="2800" spc="-14" dirty="0"/>
              <a:t>Mlynské</a:t>
            </a:r>
            <a:r>
              <a:rPr sz="2800" spc="-40" dirty="0"/>
              <a:t> </a:t>
            </a:r>
            <a:r>
              <a:rPr sz="2800" dirty="0"/>
              <a:t>luhy</a:t>
            </a:r>
            <a:r>
              <a:rPr sz="2800" spc="-40" dirty="0"/>
              <a:t> </a:t>
            </a:r>
            <a:r>
              <a:rPr sz="2800" spc="-14" dirty="0"/>
              <a:t>17394/64 </a:t>
            </a:r>
            <a:r>
              <a:rPr sz="2800" dirty="0"/>
              <a:t>821</a:t>
            </a:r>
            <a:r>
              <a:rPr sz="2800" spc="-186" dirty="0"/>
              <a:t> </a:t>
            </a:r>
            <a:r>
              <a:rPr sz="2800" spc="140" dirty="0"/>
              <a:t>05</a:t>
            </a:r>
            <a:r>
              <a:rPr sz="2800" spc="-180" dirty="0"/>
              <a:t> </a:t>
            </a:r>
            <a:r>
              <a:rPr sz="2800" spc="-14" dirty="0"/>
              <a:t>Bratislava</a:t>
            </a:r>
            <a:endParaRPr sz="2800"/>
          </a:p>
        </p:txBody>
      </p:sp>
      <p:sp>
        <p:nvSpPr>
          <p:cNvPr id="660" name="object 660"/>
          <p:cNvSpPr txBox="1"/>
          <p:nvPr/>
        </p:nvSpPr>
        <p:spPr>
          <a:xfrm>
            <a:off x="15727823" y="7105401"/>
            <a:ext cx="3754966" cy="1309761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16934" marR="612170">
              <a:spcBef>
                <a:spcPts val="134"/>
              </a:spcBef>
            </a:pPr>
            <a:r>
              <a:rPr sz="2800" spc="-14" dirty="0">
                <a:hlinkClick r:id="rId88"/>
              </a:rPr>
              <a:t>www.liftrock.eu</a:t>
            </a:r>
            <a:r>
              <a:rPr sz="2800" spc="-14" dirty="0"/>
              <a:t> </a:t>
            </a:r>
            <a:r>
              <a:rPr sz="2800" spc="-34" dirty="0">
                <a:hlinkClick r:id="rId89"/>
              </a:rPr>
              <a:t>info@liftrock.eu</a:t>
            </a:r>
            <a:endParaRPr sz="2800"/>
          </a:p>
          <a:p>
            <a:pPr marL="16934"/>
            <a:r>
              <a:rPr sz="2800" dirty="0"/>
              <a:t>+420</a:t>
            </a:r>
            <a:r>
              <a:rPr sz="2800" spc="-114" dirty="0"/>
              <a:t> </a:t>
            </a:r>
            <a:r>
              <a:rPr sz="2800" spc="120" dirty="0"/>
              <a:t>488</a:t>
            </a:r>
            <a:r>
              <a:rPr sz="2800" spc="-114" dirty="0"/>
              <a:t> </a:t>
            </a:r>
            <a:r>
              <a:rPr sz="2800" spc="106" dirty="0"/>
              <a:t>055</a:t>
            </a:r>
            <a:r>
              <a:rPr sz="2800" spc="-106" dirty="0"/>
              <a:t> </a:t>
            </a:r>
            <a:r>
              <a:rPr sz="2800" spc="-40" dirty="0"/>
              <a:t>515</a:t>
            </a:r>
            <a:endParaRPr sz="2800"/>
          </a:p>
        </p:txBody>
      </p:sp>
      <p:pic>
        <p:nvPicPr>
          <p:cNvPr id="661" name="object 661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5192153" y="7304559"/>
            <a:ext cx="303274" cy="303446"/>
          </a:xfrm>
          <a:prstGeom prst="rect">
            <a:avLst/>
          </a:prstGeom>
        </p:spPr>
      </p:pic>
      <p:pic>
        <p:nvPicPr>
          <p:cNvPr id="662" name="object 662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5191993" y="7879326"/>
            <a:ext cx="303546" cy="214680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5192978" y="8365194"/>
            <a:ext cx="297128" cy="303580"/>
          </a:xfrm>
          <a:prstGeom prst="rect">
            <a:avLst/>
          </a:prstGeom>
        </p:spPr>
      </p:pic>
      <p:sp>
        <p:nvSpPr>
          <p:cNvPr id="664" name="object 664"/>
          <p:cNvSpPr/>
          <p:nvPr/>
        </p:nvSpPr>
        <p:spPr>
          <a:xfrm>
            <a:off x="22282185" y="3712925"/>
            <a:ext cx="182034" cy="379306"/>
          </a:xfrm>
          <a:custGeom>
            <a:avLst/>
            <a:gdLst/>
            <a:ahLst/>
            <a:cxnLst/>
            <a:rect l="l" t="t" r="r" b="b"/>
            <a:pathLst>
              <a:path w="136525" h="284480">
                <a:moveTo>
                  <a:pt x="0" y="0"/>
                </a:moveTo>
                <a:lnTo>
                  <a:pt x="0" y="284365"/>
                </a:lnTo>
                <a:lnTo>
                  <a:pt x="136359" y="142189"/>
                </a:lnTo>
                <a:lnTo>
                  <a:pt x="0" y="0"/>
                </a:lnTo>
                <a:close/>
              </a:path>
            </a:pathLst>
          </a:custGeom>
          <a:solidFill>
            <a:srgbClr val="C7161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5" name="object 665"/>
          <p:cNvSpPr/>
          <p:nvPr/>
        </p:nvSpPr>
        <p:spPr>
          <a:xfrm>
            <a:off x="7651192" y="3891094"/>
            <a:ext cx="14358620" cy="22860"/>
          </a:xfrm>
          <a:custGeom>
            <a:avLst/>
            <a:gdLst/>
            <a:ahLst/>
            <a:cxnLst/>
            <a:rect l="l" t="t" r="r" b="b"/>
            <a:pathLst>
              <a:path w="10768965" h="17144">
                <a:moveTo>
                  <a:pt x="10768521" y="0"/>
                </a:moveTo>
                <a:lnTo>
                  <a:pt x="10700068" y="0"/>
                </a:lnTo>
                <a:lnTo>
                  <a:pt x="9631261" y="0"/>
                </a:lnTo>
                <a:lnTo>
                  <a:pt x="0" y="0"/>
                </a:lnTo>
                <a:lnTo>
                  <a:pt x="0" y="17094"/>
                </a:lnTo>
                <a:lnTo>
                  <a:pt x="9631261" y="17094"/>
                </a:lnTo>
                <a:lnTo>
                  <a:pt x="10700068" y="17094"/>
                </a:lnTo>
                <a:lnTo>
                  <a:pt x="10768521" y="17094"/>
                </a:lnTo>
                <a:lnTo>
                  <a:pt x="10768521" y="0"/>
                </a:lnTo>
                <a:close/>
              </a:path>
            </a:pathLst>
          </a:custGeom>
          <a:solidFill>
            <a:srgbClr val="59575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666" name="object 666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920005" y="11545157"/>
            <a:ext cx="1826778" cy="636018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5048362" y="11648354"/>
            <a:ext cx="1569396" cy="482952"/>
          </a:xfrm>
          <a:prstGeom prst="rect">
            <a:avLst/>
          </a:prstGeom>
        </p:spPr>
      </p:pic>
      <p:sp>
        <p:nvSpPr>
          <p:cNvPr id="668" name="object 668"/>
          <p:cNvSpPr/>
          <p:nvPr/>
        </p:nvSpPr>
        <p:spPr>
          <a:xfrm>
            <a:off x="4346784" y="11585806"/>
            <a:ext cx="555412" cy="555412"/>
          </a:xfrm>
          <a:custGeom>
            <a:avLst/>
            <a:gdLst/>
            <a:ahLst/>
            <a:cxnLst/>
            <a:rect l="l" t="t" r="r" b="b"/>
            <a:pathLst>
              <a:path w="416560" h="416559">
                <a:moveTo>
                  <a:pt x="348068" y="0"/>
                </a:moveTo>
                <a:lnTo>
                  <a:pt x="67957" y="0"/>
                </a:lnTo>
                <a:lnTo>
                  <a:pt x="41512" y="5341"/>
                </a:lnTo>
                <a:lnTo>
                  <a:pt x="19910" y="19907"/>
                </a:lnTo>
                <a:lnTo>
                  <a:pt x="5342" y="41512"/>
                </a:lnTo>
                <a:lnTo>
                  <a:pt x="0" y="67970"/>
                </a:lnTo>
                <a:lnTo>
                  <a:pt x="0" y="348068"/>
                </a:lnTo>
                <a:lnTo>
                  <a:pt x="5342" y="374519"/>
                </a:lnTo>
                <a:lnTo>
                  <a:pt x="19910" y="396120"/>
                </a:lnTo>
                <a:lnTo>
                  <a:pt x="41512" y="410685"/>
                </a:lnTo>
                <a:lnTo>
                  <a:pt x="67957" y="416026"/>
                </a:lnTo>
                <a:lnTo>
                  <a:pt x="348068" y="416026"/>
                </a:lnTo>
                <a:lnTo>
                  <a:pt x="374519" y="410685"/>
                </a:lnTo>
                <a:lnTo>
                  <a:pt x="396120" y="396120"/>
                </a:lnTo>
                <a:lnTo>
                  <a:pt x="410685" y="374519"/>
                </a:lnTo>
                <a:lnTo>
                  <a:pt x="412492" y="365569"/>
                </a:lnTo>
                <a:lnTo>
                  <a:pt x="87528" y="365569"/>
                </a:lnTo>
                <a:lnTo>
                  <a:pt x="73099" y="362656"/>
                </a:lnTo>
                <a:lnTo>
                  <a:pt x="61315" y="354711"/>
                </a:lnTo>
                <a:lnTo>
                  <a:pt x="53370" y="342927"/>
                </a:lnTo>
                <a:lnTo>
                  <a:pt x="50457" y="328498"/>
                </a:lnTo>
                <a:lnTo>
                  <a:pt x="50457" y="87528"/>
                </a:lnTo>
                <a:lnTo>
                  <a:pt x="53370" y="73104"/>
                </a:lnTo>
                <a:lnTo>
                  <a:pt x="61315" y="61320"/>
                </a:lnTo>
                <a:lnTo>
                  <a:pt x="73099" y="53372"/>
                </a:lnTo>
                <a:lnTo>
                  <a:pt x="87528" y="50457"/>
                </a:lnTo>
                <a:lnTo>
                  <a:pt x="412491" y="50457"/>
                </a:lnTo>
                <a:lnTo>
                  <a:pt x="410685" y="41512"/>
                </a:lnTo>
                <a:lnTo>
                  <a:pt x="396120" y="19907"/>
                </a:lnTo>
                <a:lnTo>
                  <a:pt x="374519" y="5341"/>
                </a:lnTo>
                <a:lnTo>
                  <a:pt x="348068" y="0"/>
                </a:lnTo>
                <a:close/>
              </a:path>
              <a:path w="416560" h="416559">
                <a:moveTo>
                  <a:pt x="157543" y="87528"/>
                </a:moveTo>
                <a:lnTo>
                  <a:pt x="91681" y="87528"/>
                </a:lnTo>
                <a:lnTo>
                  <a:pt x="87528" y="91681"/>
                </a:lnTo>
                <a:lnTo>
                  <a:pt x="87528" y="324358"/>
                </a:lnTo>
                <a:lnTo>
                  <a:pt x="91681" y="328498"/>
                </a:lnTo>
                <a:lnTo>
                  <a:pt x="124599" y="328498"/>
                </a:lnTo>
                <a:lnTo>
                  <a:pt x="131815" y="329955"/>
                </a:lnTo>
                <a:lnTo>
                  <a:pt x="137709" y="333930"/>
                </a:lnTo>
                <a:lnTo>
                  <a:pt x="141683" y="339824"/>
                </a:lnTo>
                <a:lnTo>
                  <a:pt x="143015" y="346417"/>
                </a:lnTo>
                <a:lnTo>
                  <a:pt x="143141" y="347040"/>
                </a:lnTo>
                <a:lnTo>
                  <a:pt x="141796" y="353693"/>
                </a:lnTo>
                <a:lnTo>
                  <a:pt x="141633" y="354323"/>
                </a:lnTo>
                <a:lnTo>
                  <a:pt x="137967" y="359756"/>
                </a:lnTo>
                <a:lnTo>
                  <a:pt x="137539" y="360252"/>
                </a:lnTo>
                <a:lnTo>
                  <a:pt x="131672" y="364208"/>
                </a:lnTo>
                <a:lnTo>
                  <a:pt x="131337" y="364208"/>
                </a:lnTo>
                <a:lnTo>
                  <a:pt x="124599" y="365569"/>
                </a:lnTo>
                <a:lnTo>
                  <a:pt x="179870" y="365569"/>
                </a:lnTo>
                <a:lnTo>
                  <a:pt x="172726" y="363937"/>
                </a:lnTo>
                <a:lnTo>
                  <a:pt x="166952" y="359756"/>
                </a:lnTo>
                <a:lnTo>
                  <a:pt x="163091" y="353693"/>
                </a:lnTo>
                <a:lnTo>
                  <a:pt x="161804" y="347040"/>
                </a:lnTo>
                <a:lnTo>
                  <a:pt x="161683" y="91681"/>
                </a:lnTo>
                <a:lnTo>
                  <a:pt x="157543" y="87528"/>
                </a:lnTo>
                <a:close/>
              </a:path>
              <a:path w="416560" h="416559">
                <a:moveTo>
                  <a:pt x="254355" y="50457"/>
                </a:moveTo>
                <a:lnTo>
                  <a:pt x="161683" y="50457"/>
                </a:lnTo>
                <a:lnTo>
                  <a:pt x="176110" y="53372"/>
                </a:lnTo>
                <a:lnTo>
                  <a:pt x="187890" y="61320"/>
                </a:lnTo>
                <a:lnTo>
                  <a:pt x="195830" y="73104"/>
                </a:lnTo>
                <a:lnTo>
                  <a:pt x="198742" y="87528"/>
                </a:lnTo>
                <a:lnTo>
                  <a:pt x="198742" y="347040"/>
                </a:lnTo>
                <a:lnTo>
                  <a:pt x="197256" y="354323"/>
                </a:lnTo>
                <a:lnTo>
                  <a:pt x="193206" y="360252"/>
                </a:lnTo>
                <a:lnTo>
                  <a:pt x="187206" y="364208"/>
                </a:lnTo>
                <a:lnTo>
                  <a:pt x="179870" y="365569"/>
                </a:lnTo>
                <a:lnTo>
                  <a:pt x="235813" y="365569"/>
                </a:lnTo>
                <a:lnTo>
                  <a:pt x="229079" y="364208"/>
                </a:lnTo>
                <a:lnTo>
                  <a:pt x="228744" y="364208"/>
                </a:lnTo>
                <a:lnTo>
                  <a:pt x="222886" y="360252"/>
                </a:lnTo>
                <a:lnTo>
                  <a:pt x="222459" y="359756"/>
                </a:lnTo>
                <a:lnTo>
                  <a:pt x="218801" y="354323"/>
                </a:lnTo>
                <a:lnTo>
                  <a:pt x="218638" y="353693"/>
                </a:lnTo>
                <a:lnTo>
                  <a:pt x="217296" y="347040"/>
                </a:lnTo>
                <a:lnTo>
                  <a:pt x="217296" y="87528"/>
                </a:lnTo>
                <a:lnTo>
                  <a:pt x="220208" y="73104"/>
                </a:lnTo>
                <a:lnTo>
                  <a:pt x="228149" y="61320"/>
                </a:lnTo>
                <a:lnTo>
                  <a:pt x="239928" y="53372"/>
                </a:lnTo>
                <a:lnTo>
                  <a:pt x="254355" y="50457"/>
                </a:lnTo>
                <a:close/>
              </a:path>
              <a:path w="416560" h="416559">
                <a:moveTo>
                  <a:pt x="284701" y="364208"/>
                </a:moveTo>
                <a:lnTo>
                  <a:pt x="242551" y="364208"/>
                </a:lnTo>
                <a:lnTo>
                  <a:pt x="235813" y="365569"/>
                </a:lnTo>
                <a:lnTo>
                  <a:pt x="291439" y="365569"/>
                </a:lnTo>
                <a:lnTo>
                  <a:pt x="284701" y="364208"/>
                </a:lnTo>
                <a:close/>
              </a:path>
              <a:path w="416560" h="416559">
                <a:moveTo>
                  <a:pt x="328498" y="208013"/>
                </a:moveTo>
                <a:lnTo>
                  <a:pt x="291439" y="208013"/>
                </a:lnTo>
                <a:lnTo>
                  <a:pt x="298653" y="209471"/>
                </a:lnTo>
                <a:lnTo>
                  <a:pt x="304542" y="213445"/>
                </a:lnTo>
                <a:lnTo>
                  <a:pt x="308513" y="219339"/>
                </a:lnTo>
                <a:lnTo>
                  <a:pt x="309968" y="226555"/>
                </a:lnTo>
                <a:lnTo>
                  <a:pt x="309968" y="347040"/>
                </a:lnTo>
                <a:lnTo>
                  <a:pt x="298510" y="364208"/>
                </a:lnTo>
                <a:lnTo>
                  <a:pt x="298175" y="364208"/>
                </a:lnTo>
                <a:lnTo>
                  <a:pt x="291439" y="365569"/>
                </a:lnTo>
                <a:lnTo>
                  <a:pt x="346697" y="365569"/>
                </a:lnTo>
                <a:lnTo>
                  <a:pt x="339546" y="363937"/>
                </a:lnTo>
                <a:lnTo>
                  <a:pt x="333768" y="359756"/>
                </a:lnTo>
                <a:lnTo>
                  <a:pt x="329905" y="353693"/>
                </a:lnTo>
                <a:lnTo>
                  <a:pt x="328618" y="347040"/>
                </a:lnTo>
                <a:lnTo>
                  <a:pt x="328498" y="208013"/>
                </a:lnTo>
                <a:close/>
              </a:path>
              <a:path w="416560" h="416559">
                <a:moveTo>
                  <a:pt x="412491" y="50457"/>
                </a:moveTo>
                <a:lnTo>
                  <a:pt x="328498" y="50457"/>
                </a:lnTo>
                <a:lnTo>
                  <a:pt x="342932" y="53372"/>
                </a:lnTo>
                <a:lnTo>
                  <a:pt x="354715" y="61320"/>
                </a:lnTo>
                <a:lnTo>
                  <a:pt x="362657" y="73104"/>
                </a:lnTo>
                <a:lnTo>
                  <a:pt x="365569" y="87528"/>
                </a:lnTo>
                <a:lnTo>
                  <a:pt x="365569" y="347040"/>
                </a:lnTo>
                <a:lnTo>
                  <a:pt x="364081" y="354323"/>
                </a:lnTo>
                <a:lnTo>
                  <a:pt x="360029" y="360252"/>
                </a:lnTo>
                <a:lnTo>
                  <a:pt x="354028" y="364208"/>
                </a:lnTo>
                <a:lnTo>
                  <a:pt x="346697" y="365569"/>
                </a:lnTo>
                <a:lnTo>
                  <a:pt x="412492" y="365569"/>
                </a:lnTo>
                <a:lnTo>
                  <a:pt x="416026" y="348068"/>
                </a:lnTo>
                <a:lnTo>
                  <a:pt x="416026" y="67970"/>
                </a:lnTo>
                <a:lnTo>
                  <a:pt x="412491" y="50457"/>
                </a:lnTo>
                <a:close/>
              </a:path>
              <a:path w="416560" h="416559">
                <a:moveTo>
                  <a:pt x="324345" y="87528"/>
                </a:moveTo>
                <a:lnTo>
                  <a:pt x="258508" y="87528"/>
                </a:lnTo>
                <a:lnTo>
                  <a:pt x="254355" y="91681"/>
                </a:lnTo>
                <a:lnTo>
                  <a:pt x="254355" y="347040"/>
                </a:lnTo>
                <a:lnTo>
                  <a:pt x="253010" y="353693"/>
                </a:lnTo>
                <a:lnTo>
                  <a:pt x="252847" y="354323"/>
                </a:lnTo>
                <a:lnTo>
                  <a:pt x="249181" y="359756"/>
                </a:lnTo>
                <a:lnTo>
                  <a:pt x="248753" y="360252"/>
                </a:lnTo>
                <a:lnTo>
                  <a:pt x="242886" y="364208"/>
                </a:lnTo>
                <a:lnTo>
                  <a:pt x="284367" y="364208"/>
                </a:lnTo>
                <a:lnTo>
                  <a:pt x="272897" y="347040"/>
                </a:lnTo>
                <a:lnTo>
                  <a:pt x="272897" y="226555"/>
                </a:lnTo>
                <a:lnTo>
                  <a:pt x="274355" y="219339"/>
                </a:lnTo>
                <a:lnTo>
                  <a:pt x="278330" y="213445"/>
                </a:lnTo>
                <a:lnTo>
                  <a:pt x="284224" y="209471"/>
                </a:lnTo>
                <a:lnTo>
                  <a:pt x="291439" y="208013"/>
                </a:lnTo>
                <a:lnTo>
                  <a:pt x="328498" y="208013"/>
                </a:lnTo>
                <a:lnTo>
                  <a:pt x="328498" y="91681"/>
                </a:lnTo>
                <a:lnTo>
                  <a:pt x="324345" y="87528"/>
                </a:lnTo>
                <a:close/>
              </a:path>
            </a:pathLst>
          </a:custGeom>
          <a:solidFill>
            <a:srgbClr val="C7161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69" name="object 669"/>
          <p:cNvGrpSpPr/>
          <p:nvPr/>
        </p:nvGrpSpPr>
        <p:grpSpPr>
          <a:xfrm>
            <a:off x="7217754" y="11710912"/>
            <a:ext cx="2214880" cy="304800"/>
            <a:chOff x="5413316" y="8770484"/>
            <a:chExt cx="1661160" cy="228600"/>
          </a:xfrm>
        </p:grpSpPr>
        <p:sp>
          <p:nvSpPr>
            <p:cNvPr id="670" name="object 670"/>
            <p:cNvSpPr/>
            <p:nvPr/>
          </p:nvSpPr>
          <p:spPr>
            <a:xfrm>
              <a:off x="5413311" y="8822156"/>
              <a:ext cx="1063625" cy="177165"/>
            </a:xfrm>
            <a:custGeom>
              <a:avLst/>
              <a:gdLst/>
              <a:ahLst/>
              <a:cxnLst/>
              <a:rect l="l" t="t" r="r" b="b"/>
              <a:pathLst>
                <a:path w="1063625" h="177165">
                  <a:moveTo>
                    <a:pt x="148120" y="64935"/>
                  </a:moveTo>
                  <a:lnTo>
                    <a:pt x="140817" y="35153"/>
                  </a:lnTo>
                  <a:lnTo>
                    <a:pt x="139103" y="31978"/>
                  </a:lnTo>
                  <a:lnTo>
                    <a:pt x="108089" y="8534"/>
                  </a:lnTo>
                  <a:lnTo>
                    <a:pt x="108089" y="55333"/>
                  </a:lnTo>
                  <a:lnTo>
                    <a:pt x="108089" y="74345"/>
                  </a:lnTo>
                  <a:lnTo>
                    <a:pt x="71729" y="94449"/>
                  </a:lnTo>
                  <a:lnTo>
                    <a:pt x="39522" y="94449"/>
                  </a:lnTo>
                  <a:lnTo>
                    <a:pt x="39522" y="35153"/>
                  </a:lnTo>
                  <a:lnTo>
                    <a:pt x="71729" y="35153"/>
                  </a:lnTo>
                  <a:lnTo>
                    <a:pt x="108089" y="55333"/>
                  </a:lnTo>
                  <a:lnTo>
                    <a:pt x="108089" y="8534"/>
                  </a:lnTo>
                  <a:lnTo>
                    <a:pt x="104609" y="7200"/>
                  </a:lnTo>
                  <a:lnTo>
                    <a:pt x="95123" y="4826"/>
                  </a:lnTo>
                  <a:lnTo>
                    <a:pt x="84899" y="3403"/>
                  </a:lnTo>
                  <a:lnTo>
                    <a:pt x="73926" y="2933"/>
                  </a:lnTo>
                  <a:lnTo>
                    <a:pt x="0" y="2933"/>
                  </a:lnTo>
                  <a:lnTo>
                    <a:pt x="0" y="173761"/>
                  </a:lnTo>
                  <a:lnTo>
                    <a:pt x="39522" y="173761"/>
                  </a:lnTo>
                  <a:lnTo>
                    <a:pt x="39522" y="126669"/>
                  </a:lnTo>
                  <a:lnTo>
                    <a:pt x="73926" y="126669"/>
                  </a:lnTo>
                  <a:lnTo>
                    <a:pt x="113334" y="119240"/>
                  </a:lnTo>
                  <a:lnTo>
                    <a:pt x="143040" y="90436"/>
                  </a:lnTo>
                  <a:lnTo>
                    <a:pt x="147548" y="74028"/>
                  </a:lnTo>
                  <a:lnTo>
                    <a:pt x="148120" y="64935"/>
                  </a:lnTo>
                  <a:close/>
                </a:path>
                <a:path w="1063625" h="177165">
                  <a:moveTo>
                    <a:pt x="317246" y="173736"/>
                  </a:moveTo>
                  <a:lnTo>
                    <a:pt x="284048" y="126174"/>
                  </a:lnTo>
                  <a:lnTo>
                    <a:pt x="278942" y="118859"/>
                  </a:lnTo>
                  <a:lnTo>
                    <a:pt x="286880" y="114795"/>
                  </a:lnTo>
                  <a:lnTo>
                    <a:pt x="293865" y="109918"/>
                  </a:lnTo>
                  <a:lnTo>
                    <a:pt x="313448" y="74358"/>
                  </a:lnTo>
                  <a:lnTo>
                    <a:pt x="313499" y="74117"/>
                  </a:lnTo>
                  <a:lnTo>
                    <a:pt x="314071" y="64922"/>
                  </a:lnTo>
                  <a:lnTo>
                    <a:pt x="313512" y="55727"/>
                  </a:lnTo>
                  <a:lnTo>
                    <a:pt x="311823" y="47167"/>
                  </a:lnTo>
                  <a:lnTo>
                    <a:pt x="309079" y="39471"/>
                  </a:lnTo>
                  <a:lnTo>
                    <a:pt x="309003" y="39243"/>
                  </a:lnTo>
                  <a:lnTo>
                    <a:pt x="279298" y="10490"/>
                  </a:lnTo>
                  <a:lnTo>
                    <a:pt x="274053" y="8509"/>
                  </a:lnTo>
                  <a:lnTo>
                    <a:pt x="274053" y="55321"/>
                  </a:lnTo>
                  <a:lnTo>
                    <a:pt x="274053" y="74358"/>
                  </a:lnTo>
                  <a:lnTo>
                    <a:pt x="237705" y="94678"/>
                  </a:lnTo>
                  <a:lnTo>
                    <a:pt x="205473" y="94678"/>
                  </a:lnTo>
                  <a:lnTo>
                    <a:pt x="205473" y="35140"/>
                  </a:lnTo>
                  <a:lnTo>
                    <a:pt x="237705" y="35140"/>
                  </a:lnTo>
                  <a:lnTo>
                    <a:pt x="274053" y="55321"/>
                  </a:lnTo>
                  <a:lnTo>
                    <a:pt x="274053" y="8509"/>
                  </a:lnTo>
                  <a:lnTo>
                    <a:pt x="270560" y="7188"/>
                  </a:lnTo>
                  <a:lnTo>
                    <a:pt x="261086" y="4826"/>
                  </a:lnTo>
                  <a:lnTo>
                    <a:pt x="250863" y="3403"/>
                  </a:lnTo>
                  <a:lnTo>
                    <a:pt x="239890" y="2921"/>
                  </a:lnTo>
                  <a:lnTo>
                    <a:pt x="165950" y="2921"/>
                  </a:lnTo>
                  <a:lnTo>
                    <a:pt x="165950" y="173736"/>
                  </a:lnTo>
                  <a:lnTo>
                    <a:pt x="205473" y="173736"/>
                  </a:lnTo>
                  <a:lnTo>
                    <a:pt x="205473" y="126174"/>
                  </a:lnTo>
                  <a:lnTo>
                    <a:pt x="241846" y="126174"/>
                  </a:lnTo>
                  <a:lnTo>
                    <a:pt x="274789" y="173736"/>
                  </a:lnTo>
                  <a:lnTo>
                    <a:pt x="317246" y="173736"/>
                  </a:lnTo>
                  <a:close/>
                </a:path>
                <a:path w="1063625" h="177165">
                  <a:moveTo>
                    <a:pt x="514197" y="88341"/>
                  </a:moveTo>
                  <a:lnTo>
                    <a:pt x="501992" y="43091"/>
                  </a:lnTo>
                  <a:lnTo>
                    <a:pt x="495414" y="33667"/>
                  </a:lnTo>
                  <a:lnTo>
                    <a:pt x="487540" y="25107"/>
                  </a:lnTo>
                  <a:lnTo>
                    <a:pt x="478624" y="17754"/>
                  </a:lnTo>
                  <a:lnTo>
                    <a:pt x="474167" y="14986"/>
                  </a:lnTo>
                  <a:lnTo>
                    <a:pt x="474167" y="88341"/>
                  </a:lnTo>
                  <a:lnTo>
                    <a:pt x="473735" y="96062"/>
                  </a:lnTo>
                  <a:lnTo>
                    <a:pt x="453847" y="132232"/>
                  </a:lnTo>
                  <a:lnTo>
                    <a:pt x="420738" y="143002"/>
                  </a:lnTo>
                  <a:lnTo>
                    <a:pt x="413359" y="142570"/>
                  </a:lnTo>
                  <a:lnTo>
                    <a:pt x="378053" y="122529"/>
                  </a:lnTo>
                  <a:lnTo>
                    <a:pt x="367296" y="88341"/>
                  </a:lnTo>
                  <a:lnTo>
                    <a:pt x="367741" y="80632"/>
                  </a:lnTo>
                  <a:lnTo>
                    <a:pt x="387642" y="44462"/>
                  </a:lnTo>
                  <a:lnTo>
                    <a:pt x="420738" y="33667"/>
                  </a:lnTo>
                  <a:lnTo>
                    <a:pt x="428129" y="34112"/>
                  </a:lnTo>
                  <a:lnTo>
                    <a:pt x="463423" y="54165"/>
                  </a:lnTo>
                  <a:lnTo>
                    <a:pt x="474167" y="88341"/>
                  </a:lnTo>
                  <a:lnTo>
                    <a:pt x="474167" y="14986"/>
                  </a:lnTo>
                  <a:lnTo>
                    <a:pt x="433705" y="723"/>
                  </a:lnTo>
                  <a:lnTo>
                    <a:pt x="420738" y="0"/>
                  </a:lnTo>
                  <a:lnTo>
                    <a:pt x="407771" y="723"/>
                  </a:lnTo>
                  <a:lnTo>
                    <a:pt x="362699" y="17754"/>
                  </a:lnTo>
                  <a:lnTo>
                    <a:pt x="334073" y="53467"/>
                  </a:lnTo>
                  <a:lnTo>
                    <a:pt x="327279" y="88341"/>
                  </a:lnTo>
                  <a:lnTo>
                    <a:pt x="328041" y="100609"/>
                  </a:lnTo>
                  <a:lnTo>
                    <a:pt x="330301" y="112242"/>
                  </a:lnTo>
                  <a:lnTo>
                    <a:pt x="334073" y="123240"/>
                  </a:lnTo>
                  <a:lnTo>
                    <a:pt x="339356" y="133604"/>
                  </a:lnTo>
                  <a:lnTo>
                    <a:pt x="345884" y="143002"/>
                  </a:lnTo>
                  <a:lnTo>
                    <a:pt x="345973" y="143141"/>
                  </a:lnTo>
                  <a:lnTo>
                    <a:pt x="383794" y="170243"/>
                  </a:lnTo>
                  <a:lnTo>
                    <a:pt x="420738" y="176695"/>
                  </a:lnTo>
                  <a:lnTo>
                    <a:pt x="433705" y="175983"/>
                  </a:lnTo>
                  <a:lnTo>
                    <a:pt x="478624" y="158940"/>
                  </a:lnTo>
                  <a:lnTo>
                    <a:pt x="495427" y="143002"/>
                  </a:lnTo>
                  <a:lnTo>
                    <a:pt x="501992" y="133604"/>
                  </a:lnTo>
                  <a:lnTo>
                    <a:pt x="507339" y="123240"/>
                  </a:lnTo>
                  <a:lnTo>
                    <a:pt x="511149" y="112242"/>
                  </a:lnTo>
                  <a:lnTo>
                    <a:pt x="513435" y="100609"/>
                  </a:lnTo>
                  <a:lnTo>
                    <a:pt x="514197" y="88341"/>
                  </a:lnTo>
                  <a:close/>
                </a:path>
                <a:path w="1063625" h="177165">
                  <a:moveTo>
                    <a:pt x="871778" y="30251"/>
                  </a:moveTo>
                  <a:lnTo>
                    <a:pt x="832421" y="4406"/>
                  </a:lnTo>
                  <a:lnTo>
                    <a:pt x="801509" y="25"/>
                  </a:lnTo>
                  <a:lnTo>
                    <a:pt x="788657" y="736"/>
                  </a:lnTo>
                  <a:lnTo>
                    <a:pt x="744054" y="17576"/>
                  </a:lnTo>
                  <a:lnTo>
                    <a:pt x="715556" y="53238"/>
                  </a:lnTo>
                  <a:lnTo>
                    <a:pt x="708748" y="88353"/>
                  </a:lnTo>
                  <a:lnTo>
                    <a:pt x="709510" y="100723"/>
                  </a:lnTo>
                  <a:lnTo>
                    <a:pt x="727443" y="143383"/>
                  </a:lnTo>
                  <a:lnTo>
                    <a:pt x="764895" y="170307"/>
                  </a:lnTo>
                  <a:lnTo>
                    <a:pt x="801268" y="176682"/>
                  </a:lnTo>
                  <a:lnTo>
                    <a:pt x="812101" y="176187"/>
                  </a:lnTo>
                  <a:lnTo>
                    <a:pt x="850188" y="164528"/>
                  </a:lnTo>
                  <a:lnTo>
                    <a:pt x="871778" y="146177"/>
                  </a:lnTo>
                  <a:lnTo>
                    <a:pt x="846416" y="122758"/>
                  </a:lnTo>
                  <a:lnTo>
                    <a:pt x="837234" y="131622"/>
                  </a:lnTo>
                  <a:lnTo>
                    <a:pt x="827011" y="137947"/>
                  </a:lnTo>
                  <a:lnTo>
                    <a:pt x="815746" y="141744"/>
                  </a:lnTo>
                  <a:lnTo>
                    <a:pt x="803452" y="143014"/>
                  </a:lnTo>
                  <a:lnTo>
                    <a:pt x="795743" y="142582"/>
                  </a:lnTo>
                  <a:lnTo>
                    <a:pt x="759574" y="122529"/>
                  </a:lnTo>
                  <a:lnTo>
                    <a:pt x="748779" y="88353"/>
                  </a:lnTo>
                  <a:lnTo>
                    <a:pt x="749223" y="80632"/>
                  </a:lnTo>
                  <a:lnTo>
                    <a:pt x="769264" y="44475"/>
                  </a:lnTo>
                  <a:lnTo>
                    <a:pt x="803452" y="33680"/>
                  </a:lnTo>
                  <a:lnTo>
                    <a:pt x="815746" y="34925"/>
                  </a:lnTo>
                  <a:lnTo>
                    <a:pt x="827011" y="38684"/>
                  </a:lnTo>
                  <a:lnTo>
                    <a:pt x="837234" y="44945"/>
                  </a:lnTo>
                  <a:lnTo>
                    <a:pt x="846416" y="53708"/>
                  </a:lnTo>
                  <a:lnTo>
                    <a:pt x="871778" y="30251"/>
                  </a:lnTo>
                  <a:close/>
                </a:path>
                <a:path w="1063625" h="177165">
                  <a:moveTo>
                    <a:pt x="1063498" y="88341"/>
                  </a:moveTo>
                  <a:lnTo>
                    <a:pt x="1051293" y="43091"/>
                  </a:lnTo>
                  <a:lnTo>
                    <a:pt x="1044702" y="33680"/>
                  </a:lnTo>
                  <a:lnTo>
                    <a:pt x="1036828" y="25107"/>
                  </a:lnTo>
                  <a:lnTo>
                    <a:pt x="1027912" y="17754"/>
                  </a:lnTo>
                  <a:lnTo>
                    <a:pt x="1023454" y="14973"/>
                  </a:lnTo>
                  <a:lnTo>
                    <a:pt x="1023454" y="88341"/>
                  </a:lnTo>
                  <a:lnTo>
                    <a:pt x="1023023" y="96062"/>
                  </a:lnTo>
                  <a:lnTo>
                    <a:pt x="1003134" y="132232"/>
                  </a:lnTo>
                  <a:lnTo>
                    <a:pt x="970013" y="143002"/>
                  </a:lnTo>
                  <a:lnTo>
                    <a:pt x="962634" y="142570"/>
                  </a:lnTo>
                  <a:lnTo>
                    <a:pt x="927341" y="122529"/>
                  </a:lnTo>
                  <a:lnTo>
                    <a:pt x="916584" y="88341"/>
                  </a:lnTo>
                  <a:lnTo>
                    <a:pt x="917016" y="80632"/>
                  </a:lnTo>
                  <a:lnTo>
                    <a:pt x="936929" y="44462"/>
                  </a:lnTo>
                  <a:lnTo>
                    <a:pt x="970013" y="33680"/>
                  </a:lnTo>
                  <a:lnTo>
                    <a:pt x="977404" y="34112"/>
                  </a:lnTo>
                  <a:lnTo>
                    <a:pt x="1012710" y="54165"/>
                  </a:lnTo>
                  <a:lnTo>
                    <a:pt x="1023454" y="88341"/>
                  </a:lnTo>
                  <a:lnTo>
                    <a:pt x="1023454" y="14973"/>
                  </a:lnTo>
                  <a:lnTo>
                    <a:pt x="982980" y="723"/>
                  </a:lnTo>
                  <a:lnTo>
                    <a:pt x="970013" y="0"/>
                  </a:lnTo>
                  <a:lnTo>
                    <a:pt x="957046" y="723"/>
                  </a:lnTo>
                  <a:lnTo>
                    <a:pt x="911987" y="17754"/>
                  </a:lnTo>
                  <a:lnTo>
                    <a:pt x="883361" y="53467"/>
                  </a:lnTo>
                  <a:lnTo>
                    <a:pt x="876579" y="88341"/>
                  </a:lnTo>
                  <a:lnTo>
                    <a:pt x="877328" y="100609"/>
                  </a:lnTo>
                  <a:lnTo>
                    <a:pt x="879589" y="112242"/>
                  </a:lnTo>
                  <a:lnTo>
                    <a:pt x="883361" y="123240"/>
                  </a:lnTo>
                  <a:lnTo>
                    <a:pt x="888657" y="133604"/>
                  </a:lnTo>
                  <a:lnTo>
                    <a:pt x="895172" y="143002"/>
                  </a:lnTo>
                  <a:lnTo>
                    <a:pt x="895261" y="143141"/>
                  </a:lnTo>
                  <a:lnTo>
                    <a:pt x="933081" y="170230"/>
                  </a:lnTo>
                  <a:lnTo>
                    <a:pt x="970013" y="176695"/>
                  </a:lnTo>
                  <a:lnTo>
                    <a:pt x="982980" y="175971"/>
                  </a:lnTo>
                  <a:lnTo>
                    <a:pt x="1027912" y="158940"/>
                  </a:lnTo>
                  <a:lnTo>
                    <a:pt x="1044714" y="143002"/>
                  </a:lnTo>
                  <a:lnTo>
                    <a:pt x="1051293" y="133604"/>
                  </a:lnTo>
                  <a:lnTo>
                    <a:pt x="1056627" y="123240"/>
                  </a:lnTo>
                  <a:lnTo>
                    <a:pt x="1060437" y="112242"/>
                  </a:lnTo>
                  <a:lnTo>
                    <a:pt x="1062736" y="100609"/>
                  </a:lnTo>
                  <a:lnTo>
                    <a:pt x="1063498" y="88341"/>
                  </a:lnTo>
                  <a:close/>
                </a:path>
              </a:pathLst>
            </a:custGeom>
            <a:solidFill>
              <a:srgbClr val="5C595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71" name="object 67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497131" y="8825080"/>
              <a:ext cx="156679" cy="170827"/>
            </a:xfrm>
            <a:prstGeom prst="rect">
              <a:avLst/>
            </a:prstGeom>
          </p:spPr>
        </p:pic>
        <p:pic>
          <p:nvPicPr>
            <p:cNvPr id="672" name="object 67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881837" y="8825085"/>
              <a:ext cx="192519" cy="170840"/>
            </a:xfrm>
            <a:prstGeom prst="rect">
              <a:avLst/>
            </a:prstGeom>
          </p:spPr>
        </p:pic>
        <p:pic>
          <p:nvPicPr>
            <p:cNvPr id="673" name="object 67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674575" y="8822150"/>
              <a:ext cx="186944" cy="176695"/>
            </a:xfrm>
            <a:prstGeom prst="rect">
              <a:avLst/>
            </a:prstGeom>
          </p:spPr>
        </p:pic>
        <p:sp>
          <p:nvSpPr>
            <p:cNvPr id="674" name="object 674"/>
            <p:cNvSpPr/>
            <p:nvPr/>
          </p:nvSpPr>
          <p:spPr>
            <a:xfrm>
              <a:off x="5949454" y="8770492"/>
              <a:ext cx="155575" cy="228600"/>
            </a:xfrm>
            <a:custGeom>
              <a:avLst/>
              <a:gdLst/>
              <a:ahLst/>
              <a:cxnLst/>
              <a:rect l="l" t="t" r="r" b="b"/>
              <a:pathLst>
                <a:path w="155575" h="228600">
                  <a:moveTo>
                    <a:pt x="34912" y="6159"/>
                  </a:moveTo>
                  <a:lnTo>
                    <a:pt x="0" y="0"/>
                  </a:lnTo>
                  <a:lnTo>
                    <a:pt x="0" y="228358"/>
                  </a:lnTo>
                  <a:lnTo>
                    <a:pt x="34912" y="228358"/>
                  </a:lnTo>
                  <a:lnTo>
                    <a:pt x="34912" y="6159"/>
                  </a:lnTo>
                  <a:close/>
                </a:path>
                <a:path w="155575" h="228600">
                  <a:moveTo>
                    <a:pt x="94970" y="16764"/>
                  </a:moveTo>
                  <a:lnTo>
                    <a:pt x="60083" y="10604"/>
                  </a:lnTo>
                  <a:lnTo>
                    <a:pt x="60083" y="228358"/>
                  </a:lnTo>
                  <a:lnTo>
                    <a:pt x="94970" y="228358"/>
                  </a:lnTo>
                  <a:lnTo>
                    <a:pt x="94970" y="16764"/>
                  </a:lnTo>
                  <a:close/>
                </a:path>
                <a:path w="155575" h="228600">
                  <a:moveTo>
                    <a:pt x="155079" y="27343"/>
                  </a:moveTo>
                  <a:lnTo>
                    <a:pt x="120167" y="21196"/>
                  </a:lnTo>
                  <a:lnTo>
                    <a:pt x="120167" y="228358"/>
                  </a:lnTo>
                  <a:lnTo>
                    <a:pt x="155079" y="228358"/>
                  </a:lnTo>
                  <a:lnTo>
                    <a:pt x="155079" y="27343"/>
                  </a:lnTo>
                  <a:close/>
                </a:path>
              </a:pathLst>
            </a:custGeom>
            <a:solidFill>
              <a:srgbClr val="C716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675" name="object 675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3493263" y="11618773"/>
            <a:ext cx="1481994" cy="488754"/>
          </a:xfrm>
          <a:prstGeom prst="rect">
            <a:avLst/>
          </a:prstGeom>
        </p:spPr>
      </p:pic>
      <p:sp>
        <p:nvSpPr>
          <p:cNvPr id="676" name="object 676"/>
          <p:cNvSpPr/>
          <p:nvPr/>
        </p:nvSpPr>
        <p:spPr>
          <a:xfrm>
            <a:off x="12903443" y="11623833"/>
            <a:ext cx="435186" cy="435186"/>
          </a:xfrm>
          <a:custGeom>
            <a:avLst/>
            <a:gdLst/>
            <a:ahLst/>
            <a:cxnLst/>
            <a:rect l="l" t="t" r="r" b="b"/>
            <a:pathLst>
              <a:path w="326390" h="326390">
                <a:moveTo>
                  <a:pt x="227710" y="25"/>
                </a:moveTo>
                <a:lnTo>
                  <a:pt x="0" y="0"/>
                </a:lnTo>
                <a:lnTo>
                  <a:pt x="0" y="59575"/>
                </a:lnTo>
                <a:lnTo>
                  <a:pt x="81292" y="59575"/>
                </a:lnTo>
                <a:lnTo>
                  <a:pt x="81292" y="326212"/>
                </a:lnTo>
                <a:lnTo>
                  <a:pt x="147269" y="326212"/>
                </a:lnTo>
                <a:lnTo>
                  <a:pt x="147269" y="59575"/>
                </a:lnTo>
                <a:lnTo>
                  <a:pt x="231559" y="59575"/>
                </a:lnTo>
                <a:lnTo>
                  <a:pt x="243377" y="61353"/>
                </a:lnTo>
                <a:lnTo>
                  <a:pt x="252364" y="66446"/>
                </a:lnTo>
                <a:lnTo>
                  <a:pt x="258080" y="74491"/>
                </a:lnTo>
                <a:lnTo>
                  <a:pt x="260083" y="85128"/>
                </a:lnTo>
                <a:lnTo>
                  <a:pt x="260083" y="119176"/>
                </a:lnTo>
                <a:lnTo>
                  <a:pt x="258073" y="129816"/>
                </a:lnTo>
                <a:lnTo>
                  <a:pt x="252312" y="137856"/>
                </a:lnTo>
                <a:lnTo>
                  <a:pt x="243200" y="142942"/>
                </a:lnTo>
                <a:lnTo>
                  <a:pt x="231139" y="144716"/>
                </a:lnTo>
                <a:lnTo>
                  <a:pt x="177037" y="144716"/>
                </a:lnTo>
                <a:lnTo>
                  <a:pt x="177037" y="326212"/>
                </a:lnTo>
                <a:lnTo>
                  <a:pt x="243014" y="326212"/>
                </a:lnTo>
                <a:lnTo>
                  <a:pt x="243014" y="203339"/>
                </a:lnTo>
                <a:lnTo>
                  <a:pt x="277351" y="194139"/>
                </a:lnTo>
                <a:lnTo>
                  <a:pt x="303525" y="175782"/>
                </a:lnTo>
                <a:lnTo>
                  <a:pt x="320204" y="149416"/>
                </a:lnTo>
                <a:lnTo>
                  <a:pt x="326059" y="116192"/>
                </a:lnTo>
                <a:lnTo>
                  <a:pt x="326059" y="88112"/>
                </a:lnTo>
                <a:lnTo>
                  <a:pt x="319006" y="52053"/>
                </a:lnTo>
                <a:lnTo>
                  <a:pt x="299054" y="24333"/>
                </a:lnTo>
                <a:lnTo>
                  <a:pt x="268018" y="6480"/>
                </a:lnTo>
                <a:lnTo>
                  <a:pt x="227710" y="25"/>
                </a:lnTo>
                <a:close/>
              </a:path>
            </a:pathLst>
          </a:custGeom>
          <a:solidFill>
            <a:srgbClr val="C7161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677" name="object 677"/>
          <p:cNvGrpSpPr/>
          <p:nvPr/>
        </p:nvGrpSpPr>
        <p:grpSpPr>
          <a:xfrm>
            <a:off x="10032483" y="11651919"/>
            <a:ext cx="468206" cy="422486"/>
            <a:chOff x="7524361" y="8726237"/>
            <a:chExt cx="351155" cy="316865"/>
          </a:xfrm>
        </p:grpSpPr>
        <p:sp>
          <p:nvSpPr>
            <p:cNvPr id="678" name="object 678"/>
            <p:cNvSpPr/>
            <p:nvPr/>
          </p:nvSpPr>
          <p:spPr>
            <a:xfrm>
              <a:off x="7524361" y="8726237"/>
              <a:ext cx="351155" cy="316865"/>
            </a:xfrm>
            <a:custGeom>
              <a:avLst/>
              <a:gdLst/>
              <a:ahLst/>
              <a:cxnLst/>
              <a:rect l="l" t="t" r="r" b="b"/>
              <a:pathLst>
                <a:path w="351154" h="316865">
                  <a:moveTo>
                    <a:pt x="250062" y="0"/>
                  </a:moveTo>
                  <a:lnTo>
                    <a:pt x="227536" y="1819"/>
                  </a:lnTo>
                  <a:lnTo>
                    <a:pt x="207757" y="7042"/>
                  </a:lnTo>
                  <a:lnTo>
                    <a:pt x="190757" y="15312"/>
                  </a:lnTo>
                  <a:lnTo>
                    <a:pt x="176568" y="26276"/>
                  </a:lnTo>
                  <a:lnTo>
                    <a:pt x="161460" y="15019"/>
                  </a:lnTo>
                  <a:lnTo>
                    <a:pt x="144492" y="7058"/>
                  </a:lnTo>
                  <a:lnTo>
                    <a:pt x="125140" y="2139"/>
                  </a:lnTo>
                  <a:lnTo>
                    <a:pt x="103530" y="457"/>
                  </a:lnTo>
                  <a:lnTo>
                    <a:pt x="60114" y="7947"/>
                  </a:lnTo>
                  <a:lnTo>
                    <a:pt x="27552" y="29176"/>
                  </a:lnTo>
                  <a:lnTo>
                    <a:pt x="7096" y="62280"/>
                  </a:lnTo>
                  <a:lnTo>
                    <a:pt x="0" y="105397"/>
                  </a:lnTo>
                  <a:lnTo>
                    <a:pt x="0" y="211950"/>
                  </a:lnTo>
                  <a:lnTo>
                    <a:pt x="7152" y="255057"/>
                  </a:lnTo>
                  <a:lnTo>
                    <a:pt x="27732" y="288153"/>
                  </a:lnTo>
                  <a:lnTo>
                    <a:pt x="60420" y="309376"/>
                  </a:lnTo>
                  <a:lnTo>
                    <a:pt x="103898" y="316864"/>
                  </a:lnTo>
                  <a:lnTo>
                    <a:pt x="126659" y="314969"/>
                  </a:lnTo>
                  <a:lnTo>
                    <a:pt x="146891" y="309438"/>
                  </a:lnTo>
                  <a:lnTo>
                    <a:pt x="164441" y="300502"/>
                  </a:lnTo>
                  <a:lnTo>
                    <a:pt x="179158" y="288391"/>
                  </a:lnTo>
                  <a:lnTo>
                    <a:pt x="193724" y="300243"/>
                  </a:lnTo>
                  <a:lnTo>
                    <a:pt x="210935" y="309043"/>
                  </a:lnTo>
                  <a:lnTo>
                    <a:pt x="230617" y="314521"/>
                  </a:lnTo>
                  <a:lnTo>
                    <a:pt x="252590" y="316407"/>
                  </a:lnTo>
                  <a:lnTo>
                    <a:pt x="292641" y="309335"/>
                  </a:lnTo>
                  <a:lnTo>
                    <a:pt x="322619" y="289769"/>
                  </a:lnTo>
                  <a:lnTo>
                    <a:pt x="342103" y="260182"/>
                  </a:lnTo>
                  <a:lnTo>
                    <a:pt x="350672" y="223050"/>
                  </a:lnTo>
                  <a:lnTo>
                    <a:pt x="294017" y="223050"/>
                  </a:lnTo>
                  <a:lnTo>
                    <a:pt x="287928" y="236467"/>
                  </a:lnTo>
                  <a:lnTo>
                    <a:pt x="277366" y="245614"/>
                  </a:lnTo>
                  <a:lnTo>
                    <a:pt x="264430" y="250842"/>
                  </a:lnTo>
                  <a:lnTo>
                    <a:pt x="251218" y="252501"/>
                  </a:lnTo>
                  <a:lnTo>
                    <a:pt x="230793" y="249503"/>
                  </a:lnTo>
                  <a:lnTo>
                    <a:pt x="217858" y="242052"/>
                  </a:lnTo>
                  <a:lnTo>
                    <a:pt x="210692" y="232463"/>
                  </a:lnTo>
                  <a:lnTo>
                    <a:pt x="207568" y="223050"/>
                  </a:lnTo>
                  <a:lnTo>
                    <a:pt x="146850" y="223050"/>
                  </a:lnTo>
                  <a:lnTo>
                    <a:pt x="141385" y="235206"/>
                  </a:lnTo>
                  <a:lnTo>
                    <a:pt x="132295" y="244367"/>
                  </a:lnTo>
                  <a:lnTo>
                    <a:pt x="119653" y="250146"/>
                  </a:lnTo>
                  <a:lnTo>
                    <a:pt x="103530" y="252158"/>
                  </a:lnTo>
                  <a:lnTo>
                    <a:pt x="82851" y="249075"/>
                  </a:lnTo>
                  <a:lnTo>
                    <a:pt x="67956" y="240318"/>
                  </a:lnTo>
                  <a:lnTo>
                    <a:pt x="58944" y="226623"/>
                  </a:lnTo>
                  <a:lnTo>
                    <a:pt x="55918" y="208724"/>
                  </a:lnTo>
                  <a:lnTo>
                    <a:pt x="55918" y="108623"/>
                  </a:lnTo>
                  <a:lnTo>
                    <a:pt x="59000" y="90715"/>
                  </a:lnTo>
                  <a:lnTo>
                    <a:pt x="68135" y="77011"/>
                  </a:lnTo>
                  <a:lnTo>
                    <a:pt x="83157" y="68248"/>
                  </a:lnTo>
                  <a:lnTo>
                    <a:pt x="103898" y="65163"/>
                  </a:lnTo>
                  <a:lnTo>
                    <a:pt x="121569" y="67694"/>
                  </a:lnTo>
                  <a:lnTo>
                    <a:pt x="134915" y="74920"/>
                  </a:lnTo>
                  <a:lnTo>
                    <a:pt x="143817" y="86294"/>
                  </a:lnTo>
                  <a:lnTo>
                    <a:pt x="148158" y="101269"/>
                  </a:lnTo>
                  <a:lnTo>
                    <a:pt x="206705" y="101269"/>
                  </a:lnTo>
                  <a:lnTo>
                    <a:pt x="233871" y="66693"/>
                  </a:lnTo>
                  <a:lnTo>
                    <a:pt x="249339" y="64706"/>
                  </a:lnTo>
                  <a:lnTo>
                    <a:pt x="266231" y="67104"/>
                  </a:lnTo>
                  <a:lnTo>
                    <a:pt x="280897" y="73869"/>
                  </a:lnTo>
                  <a:lnTo>
                    <a:pt x="291235" y="84358"/>
                  </a:lnTo>
                  <a:lnTo>
                    <a:pt x="295147" y="97929"/>
                  </a:lnTo>
                  <a:lnTo>
                    <a:pt x="295147" y="101269"/>
                  </a:lnTo>
                  <a:lnTo>
                    <a:pt x="350875" y="101269"/>
                  </a:lnTo>
                  <a:lnTo>
                    <a:pt x="350875" y="100279"/>
                  </a:lnTo>
                  <a:lnTo>
                    <a:pt x="344306" y="60039"/>
                  </a:lnTo>
                  <a:lnTo>
                    <a:pt x="324958" y="28298"/>
                  </a:lnTo>
                  <a:lnTo>
                    <a:pt x="293364" y="7478"/>
                  </a:lnTo>
                  <a:lnTo>
                    <a:pt x="250062" y="0"/>
                  </a:lnTo>
                  <a:close/>
                </a:path>
              </a:pathLst>
            </a:custGeom>
            <a:solidFill>
              <a:srgbClr val="C716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79" name="object 67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672761" y="8840757"/>
              <a:ext cx="202653" cy="90589"/>
            </a:xfrm>
            <a:prstGeom prst="rect">
              <a:avLst/>
            </a:prstGeom>
          </p:spPr>
        </p:pic>
      </p:grpSp>
      <p:sp>
        <p:nvSpPr>
          <p:cNvPr id="680" name="object 680"/>
          <p:cNvSpPr txBox="1"/>
          <p:nvPr/>
        </p:nvSpPr>
        <p:spPr>
          <a:xfrm>
            <a:off x="10592753" y="11630775"/>
            <a:ext cx="1944794" cy="462391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16934">
              <a:spcBef>
                <a:spcPts val="166"/>
              </a:spcBef>
            </a:pPr>
            <a:r>
              <a:rPr sz="2866" b="1" spc="-206" dirty="0">
                <a:solidFill>
                  <a:srgbClr val="5C5957"/>
                </a:solidFill>
              </a:rPr>
              <a:t>CONTROLIS</a:t>
            </a:r>
            <a:endParaRPr sz="2866"/>
          </a:p>
        </p:txBody>
      </p:sp>
      <p:pic>
        <p:nvPicPr>
          <p:cNvPr id="681" name="Obrázek 680">
            <a:extLst>
              <a:ext uri="{FF2B5EF4-FFF2-40B4-BE49-F238E27FC236}">
                <a16:creationId xmlns:a16="http://schemas.microsoft.com/office/drawing/2014/main" id="{A9B107D9-21C8-4254-B49D-09DEE3E6CCE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670" y="2359066"/>
            <a:ext cx="5036700" cy="682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32F1C7-6ECA-D522-2810-D8239CBA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68" y="2610987"/>
            <a:ext cx="21609564" cy="84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B8C219F8-CFF4-3293-E9AF-5075DA91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689E34C-B942-E30A-E95D-D10CDDC30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48" y="457084"/>
            <a:ext cx="9912096" cy="12801831"/>
          </a:xfrm>
          <a:prstGeom prst="rect">
            <a:avLst/>
          </a:prstGeom>
        </p:spPr>
      </p:pic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E98E2F8B-5E1E-987D-A850-B7432F3DDD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48" name="Google Shape;148;g2f38193b6af_0_2" descr="Obrázek">
            <a:extLst>
              <a:ext uri="{FF2B5EF4-FFF2-40B4-BE49-F238E27FC236}">
                <a16:creationId xmlns:a16="http://schemas.microsoft.com/office/drawing/2014/main" id="{93BF4E90-FCD1-75BA-30B7-0511F80165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3150" y="12532927"/>
            <a:ext cx="342901" cy="1143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09F83DF-4E39-C126-8F93-D44F0AA1438E}"/>
              </a:ext>
            </a:extLst>
          </p:cNvPr>
          <p:cNvSpPr txBox="1">
            <a:spLocks/>
          </p:cNvSpPr>
          <p:nvPr/>
        </p:nvSpPr>
        <p:spPr>
          <a:xfrm>
            <a:off x="2564846" y="1001891"/>
            <a:ext cx="8205483" cy="5401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35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lang="cs-CZ" sz="4400" dirty="0">
                <a:solidFill>
                  <a:prstClr val="black"/>
                </a:solidFill>
              </a:rPr>
              <a:t>Stavebnictví na chvostu digitalizace, ukazují studie</a:t>
            </a:r>
            <a:endParaRPr kumimoji="0" lang="cs-CZ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6FBD8-4D85-7B87-46D3-D82DE43F4819}"/>
              </a:ext>
            </a:extLst>
          </p:cNvPr>
          <p:cNvSpPr txBox="1">
            <a:spLocks/>
          </p:cNvSpPr>
          <p:nvPr/>
        </p:nvSpPr>
        <p:spPr>
          <a:xfrm>
            <a:off x="2534366" y="2433615"/>
            <a:ext cx="7842328" cy="986411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28600">
              <a:defRPr>
                <a:latin typeface="+mn-lt"/>
                <a:ea typeface="+mn-ea"/>
                <a:cs typeface="+mn-cs"/>
              </a:defRPr>
            </a:lvl2pPr>
            <a:lvl3pPr marL="457200">
              <a:defRPr>
                <a:latin typeface="+mn-lt"/>
                <a:ea typeface="+mn-ea"/>
                <a:cs typeface="+mn-cs"/>
              </a:defRPr>
            </a:lvl3pPr>
            <a:lvl4pPr marL="685800">
              <a:defRPr>
                <a:latin typeface="+mn-lt"/>
                <a:ea typeface="+mn-ea"/>
                <a:cs typeface="+mn-cs"/>
              </a:defRPr>
            </a:lvl4pPr>
            <a:lvl5pPr marL="914400">
              <a:defRPr>
                <a:latin typeface="+mn-lt"/>
                <a:ea typeface="+mn-ea"/>
                <a:cs typeface="+mn-cs"/>
              </a:defRPr>
            </a:lvl5pPr>
            <a:lvl6pPr marL="1143000">
              <a:defRPr>
                <a:latin typeface="+mn-lt"/>
                <a:ea typeface="+mn-ea"/>
                <a:cs typeface="+mn-cs"/>
              </a:defRPr>
            </a:lvl6pPr>
            <a:lvl7pPr marL="1371600">
              <a:defRPr>
                <a:latin typeface="+mn-lt"/>
                <a:ea typeface="+mn-ea"/>
                <a:cs typeface="+mn-cs"/>
              </a:defRPr>
            </a:lvl7pPr>
            <a:lvl8pPr marL="1600200">
              <a:defRPr>
                <a:latin typeface="+mn-lt"/>
                <a:ea typeface="+mn-ea"/>
                <a:cs typeface="+mn-cs"/>
              </a:defRPr>
            </a:lvl8pPr>
            <a:lvl9pPr marL="18288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lang="cs-CZ" sz="4000" dirty="0">
                <a:solidFill>
                  <a:prstClr val="black"/>
                </a:solidFill>
              </a:rPr>
              <a:t> </a:t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6600" b="1" dirty="0">
                <a:solidFill>
                  <a:srgbClr val="C0504D"/>
                </a:solidFill>
              </a:rPr>
              <a:t>Chceme, aby bylo stavebnictví</a:t>
            </a:r>
            <a:br>
              <a:rPr lang="cs-CZ" sz="6600" b="1" dirty="0">
                <a:solidFill>
                  <a:srgbClr val="C0504D"/>
                </a:solidFill>
              </a:rPr>
            </a:br>
            <a:r>
              <a:rPr lang="cs-CZ" sz="6600" b="1" u="sng" dirty="0">
                <a:solidFill>
                  <a:srgbClr val="C0504D"/>
                </a:solidFill>
              </a:rPr>
              <a:t>sexy</a:t>
            </a:r>
            <a:r>
              <a:rPr lang="cs-CZ" sz="6600" b="1" dirty="0">
                <a:solidFill>
                  <a:srgbClr val="C0504D"/>
                </a:solidFill>
              </a:rPr>
              <a:t> obor?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lang="cs-CZ" sz="4000" dirty="0">
                <a:solidFill>
                  <a:prstClr val="black"/>
                </a:solidFill>
              </a:rPr>
              <a:t>Digitalizace přináší:</a:t>
            </a:r>
            <a:br>
              <a:rPr lang="cs-CZ" sz="4000" dirty="0">
                <a:solidFill>
                  <a:prstClr val="black"/>
                </a:solidFill>
              </a:rPr>
            </a:b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Inovace ve stavebnictví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Zamezení roztříštěnosti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cs-CZ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cs-CZ" sz="4000" dirty="0">
                <a:solidFill>
                  <a:prstClr val="black"/>
                </a:solidFill>
              </a:rPr>
              <a:t>Zvýšení p</a:t>
            </a:r>
            <a:r>
              <a:rPr kumimoji="0" lang="cs-CZ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roduktivity</a:t>
            </a:r>
            <a:r>
              <a:rPr lang="cs-CZ" sz="4000" dirty="0">
                <a:solidFill>
                  <a:prstClr val="black"/>
                </a:solidFill>
              </a:rPr>
              <a:t>, e</a:t>
            </a:r>
            <a:r>
              <a:rPr kumimoji="0" lang="cs-CZ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fektivitu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lang="cs-CZ" sz="4000" dirty="0">
                <a:solidFill>
                  <a:prstClr val="black"/>
                </a:solidFill>
              </a:rPr>
              <a:t> Jasný přehled v reálném čase</a:t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4000" dirty="0">
                <a:solidFill>
                  <a:prstClr val="black"/>
                </a:solidFill>
              </a:rPr>
              <a:t>o celém životním cyklu stavby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6858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0379006-F6D7-2BC9-C572-94AA6D28B0AD}"/>
              </a:ext>
            </a:extLst>
          </p:cNvPr>
          <p:cNvSpPr/>
          <p:nvPr/>
        </p:nvSpPr>
        <p:spPr>
          <a:xfrm rot="10800000">
            <a:off x="20519136" y="10771632"/>
            <a:ext cx="2011680" cy="34747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2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AAC7CDD4-59EF-C75D-7610-2EF4D270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697427CF-1F5F-50CE-FECC-AD06240670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2550556-13E7-284D-6975-4ADC4F85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38" y="1581912"/>
            <a:ext cx="21419229" cy="990295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C65A2A-4FE5-0C06-5000-E656A6C5BC99}"/>
              </a:ext>
            </a:extLst>
          </p:cNvPr>
          <p:cNvSpPr txBox="1">
            <a:spLocks/>
          </p:cNvSpPr>
          <p:nvPr/>
        </p:nvSpPr>
        <p:spPr>
          <a:xfrm>
            <a:off x="4341585" y="1581912"/>
            <a:ext cx="8205483" cy="5401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35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4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688F7D4A-38B9-59ED-E23A-9FC1C3271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174045F1-F0A7-0316-1F04-F7E61F1A56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5" name="Google Shape;145;g2f38193b6af_0_2" descr="Obrázek">
            <a:extLst>
              <a:ext uri="{FF2B5EF4-FFF2-40B4-BE49-F238E27FC236}">
                <a16:creationId xmlns:a16="http://schemas.microsoft.com/office/drawing/2014/main" id="{27A39628-D01B-06D3-420F-CE80FD6A7A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523" t="-8248" r="30673"/>
          <a:stretch/>
        </p:blipFill>
        <p:spPr>
          <a:xfrm>
            <a:off x="19956475" y="11449050"/>
            <a:ext cx="4427525" cy="23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38193b6af_0_2" descr="Obrázek">
            <a:extLst>
              <a:ext uri="{FF2B5EF4-FFF2-40B4-BE49-F238E27FC236}">
                <a16:creationId xmlns:a16="http://schemas.microsoft.com/office/drawing/2014/main" id="{8D7CDDA1-290C-4205-4A77-2F151578D6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3150" y="12532927"/>
            <a:ext cx="342901" cy="1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snímek obrazovky, Písmo, Grafika, design">
            <a:extLst>
              <a:ext uri="{FF2B5EF4-FFF2-40B4-BE49-F238E27FC236}">
                <a16:creationId xmlns:a16="http://schemas.microsoft.com/office/drawing/2014/main" id="{4992233E-C933-2BDD-CC34-3E3007A01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326" y="468680"/>
            <a:ext cx="17282160" cy="8817610"/>
          </a:xfrm>
          <a:prstGeom prst="rect">
            <a:avLst/>
          </a:prstGeom>
        </p:spPr>
      </p:pic>
      <p:pic>
        <p:nvPicPr>
          <p:cNvPr id="6" name="Obrázek 5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53423A21-EFFE-2F81-0653-BCEAF2FFA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051" y="3719245"/>
            <a:ext cx="15332710" cy="2316480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A2D098D-EB82-9141-9F84-823767BBDB50}"/>
              </a:ext>
            </a:extLst>
          </p:cNvPr>
          <p:cNvSpPr txBox="1">
            <a:spLocks/>
          </p:cNvSpPr>
          <p:nvPr/>
        </p:nvSpPr>
        <p:spPr>
          <a:xfrm>
            <a:off x="3750514" y="5431536"/>
            <a:ext cx="17578427" cy="678335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28600">
              <a:defRPr>
                <a:latin typeface="+mn-lt"/>
                <a:ea typeface="+mn-ea"/>
                <a:cs typeface="+mn-cs"/>
              </a:defRPr>
            </a:lvl2pPr>
            <a:lvl3pPr marL="457200">
              <a:defRPr>
                <a:latin typeface="+mn-lt"/>
                <a:ea typeface="+mn-ea"/>
                <a:cs typeface="+mn-cs"/>
              </a:defRPr>
            </a:lvl3pPr>
            <a:lvl4pPr marL="685800">
              <a:defRPr>
                <a:latin typeface="+mn-lt"/>
                <a:ea typeface="+mn-ea"/>
                <a:cs typeface="+mn-cs"/>
              </a:defRPr>
            </a:lvl4pPr>
            <a:lvl5pPr marL="914400">
              <a:defRPr>
                <a:latin typeface="+mn-lt"/>
                <a:ea typeface="+mn-ea"/>
                <a:cs typeface="+mn-cs"/>
              </a:defRPr>
            </a:lvl5pPr>
            <a:lvl6pPr marL="1143000">
              <a:defRPr>
                <a:latin typeface="+mn-lt"/>
                <a:ea typeface="+mn-ea"/>
                <a:cs typeface="+mn-cs"/>
              </a:defRPr>
            </a:lvl6pPr>
            <a:lvl7pPr marL="1371600">
              <a:defRPr>
                <a:latin typeface="+mn-lt"/>
                <a:ea typeface="+mn-ea"/>
                <a:cs typeface="+mn-cs"/>
              </a:defRPr>
            </a:lvl7pPr>
            <a:lvl8pPr marL="1600200">
              <a:defRPr>
                <a:latin typeface="+mn-lt"/>
                <a:ea typeface="+mn-ea"/>
                <a:cs typeface="+mn-cs"/>
              </a:defRPr>
            </a:lvl8pPr>
            <a:lvl9pPr marL="1828800">
              <a:defRPr>
                <a:latin typeface="+mn-lt"/>
                <a:ea typeface="+mn-ea"/>
                <a:cs typeface="+mn-cs"/>
              </a:defRPr>
            </a:lvl9pPr>
          </a:lstStyle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Building</a:t>
            </a:r>
            <a:r>
              <a:rPr kumimoji="0" lang="cs-CZ" sz="8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cs-CZ" sz="8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Information</a:t>
            </a:r>
            <a:r>
              <a:rPr kumimoji="0" lang="cs-CZ" sz="8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Management</a:t>
            </a: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Management informací ve stavebnictví</a:t>
            </a:r>
          </a:p>
          <a:p>
            <a:pPr marL="6858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EACDDA-AEEE-0E4F-5F79-A0E5C0869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197" y="8619294"/>
            <a:ext cx="15518520" cy="16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34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33A00D7A-E312-648E-93EE-EEE7BB41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B3D6C5CF-F0C3-71F0-8ACA-71476F54D8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5" name="Google Shape;145;g2f38193b6af_0_2" descr="Obrázek">
            <a:extLst>
              <a:ext uri="{FF2B5EF4-FFF2-40B4-BE49-F238E27FC236}">
                <a16:creationId xmlns:a16="http://schemas.microsoft.com/office/drawing/2014/main" id="{5A933E33-09D6-F057-C0A7-FC3F3AA1D6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523" t="-8248" r="30673"/>
          <a:stretch/>
        </p:blipFill>
        <p:spPr>
          <a:xfrm>
            <a:off x="19956475" y="11449050"/>
            <a:ext cx="4427525" cy="2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99F3337-FEAD-AD61-F1CE-BB85B16E4949}"/>
              </a:ext>
            </a:extLst>
          </p:cNvPr>
          <p:cNvSpPr txBox="1">
            <a:spLocks/>
          </p:cNvSpPr>
          <p:nvPr/>
        </p:nvSpPr>
        <p:spPr>
          <a:xfrm>
            <a:off x="2762449" y="790533"/>
            <a:ext cx="18273883" cy="118647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28600">
              <a:defRPr>
                <a:latin typeface="+mn-lt"/>
                <a:ea typeface="+mn-ea"/>
                <a:cs typeface="+mn-cs"/>
              </a:defRPr>
            </a:lvl2pPr>
            <a:lvl3pPr marL="457200">
              <a:defRPr>
                <a:latin typeface="+mn-lt"/>
                <a:ea typeface="+mn-ea"/>
                <a:cs typeface="+mn-cs"/>
              </a:defRPr>
            </a:lvl3pPr>
            <a:lvl4pPr marL="685800">
              <a:defRPr>
                <a:latin typeface="+mn-lt"/>
                <a:ea typeface="+mn-ea"/>
                <a:cs typeface="+mn-cs"/>
              </a:defRPr>
            </a:lvl4pPr>
            <a:lvl5pPr marL="914400">
              <a:defRPr>
                <a:latin typeface="+mn-lt"/>
                <a:ea typeface="+mn-ea"/>
                <a:cs typeface="+mn-cs"/>
              </a:defRPr>
            </a:lvl5pPr>
            <a:lvl6pPr marL="1143000">
              <a:defRPr>
                <a:latin typeface="+mn-lt"/>
                <a:ea typeface="+mn-ea"/>
                <a:cs typeface="+mn-cs"/>
              </a:defRPr>
            </a:lvl6pPr>
            <a:lvl7pPr marL="1371600">
              <a:defRPr>
                <a:latin typeface="+mn-lt"/>
                <a:ea typeface="+mn-ea"/>
                <a:cs typeface="+mn-cs"/>
              </a:defRPr>
            </a:lvl7pPr>
            <a:lvl8pPr marL="1600200">
              <a:defRPr>
                <a:latin typeface="+mn-lt"/>
                <a:ea typeface="+mn-ea"/>
                <a:cs typeface="+mn-cs"/>
              </a:defRPr>
            </a:lvl8pPr>
            <a:lvl9pPr marL="1828800">
              <a:defRPr>
                <a:latin typeface="+mn-lt"/>
                <a:ea typeface="+mn-ea"/>
                <a:cs typeface="+mn-cs"/>
              </a:defRPr>
            </a:lvl9pPr>
          </a:lstStyle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Nečekají na „Zákon o BIM“</a:t>
            </a:r>
            <a:endParaRPr kumimoji="0" lang="cs-CZ" sz="8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Digitalizace v dopravní infrastruktuře </a:t>
            </a:r>
            <a:b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 každodenní realitou!</a:t>
            </a: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lvl="2" algn="ctr">
              <a:buClrTx/>
              <a:defRPr/>
            </a:pPr>
            <a:endParaRPr lang="cs-CZ" sz="6600" b="1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lvl="2" algn="ctr">
              <a:buClrTx/>
              <a:defRPr/>
            </a:pPr>
            <a:r>
              <a:rPr lang="cs-CZ" sz="66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Děkujeme!</a:t>
            </a:r>
            <a:endParaRPr kumimoji="0" lang="cs-CZ" sz="66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6858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65CA72-74FE-7886-1E81-9FDEF4F7D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63" y="5091208"/>
            <a:ext cx="8858849" cy="39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374F3578-15A1-4273-0A3C-F911F619C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8FF8E70-A15A-5F72-5408-4473C3126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1B0518C-7D17-B306-3CB5-9B08D411F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76FF6780-E733-3056-8E96-85B38E22D1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9AE2F03-06BC-0795-81A4-45D2B586B246}"/>
              </a:ext>
            </a:extLst>
          </p:cNvPr>
          <p:cNvSpPr txBox="1">
            <a:spLocks/>
          </p:cNvSpPr>
          <p:nvPr/>
        </p:nvSpPr>
        <p:spPr>
          <a:xfrm>
            <a:off x="1869270" y="9610975"/>
            <a:ext cx="5573078" cy="464861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buClrTx/>
              <a:buSzPct val="60000"/>
              <a:buBlip>
                <a:blip r:embed="rId5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Správa železnic je připravena, výstavbu konvenčních tratí </a:t>
            </a:r>
            <a:br>
              <a:rPr lang="cs-CZ" sz="3600" dirty="0">
                <a:solidFill>
                  <a:prstClr val="black"/>
                </a:solidFill>
              </a:rPr>
            </a:br>
            <a:r>
              <a:rPr lang="cs-CZ" sz="3600" dirty="0">
                <a:solidFill>
                  <a:prstClr val="black"/>
                </a:solidFill>
              </a:rPr>
              <a:t>i rychlých spojení řeší</a:t>
            </a:r>
            <a:br>
              <a:rPr lang="cs-CZ" sz="3600" dirty="0">
                <a:solidFill>
                  <a:prstClr val="black"/>
                </a:solidFill>
              </a:rPr>
            </a:br>
            <a:r>
              <a:rPr lang="cs-CZ" sz="3600" dirty="0">
                <a:solidFill>
                  <a:prstClr val="black"/>
                </a:solidFill>
              </a:rPr>
              <a:t>v BIM a CDE</a:t>
            </a:r>
          </a:p>
        </p:txBody>
      </p:sp>
      <p:pic>
        <p:nvPicPr>
          <p:cNvPr id="2060" name="Picture 12" descr="Blog Archive | Logos &amp; Types">
            <a:extLst>
              <a:ext uri="{FF2B5EF4-FFF2-40B4-BE49-F238E27FC236}">
                <a16:creationId xmlns:a16="http://schemas.microsoft.com/office/drawing/2014/main" id="{3D8E079C-0404-08E8-5C99-C7635381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57" y="4006915"/>
            <a:ext cx="3262749" cy="32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lnice I/27 Šlovice – Přeštice, přeložka">
            <a:extLst>
              <a:ext uri="{FF2B5EF4-FFF2-40B4-BE49-F238E27FC236}">
                <a16:creationId xmlns:a16="http://schemas.microsoft.com/office/drawing/2014/main" id="{3BF79E99-B33A-29A5-26A5-C79B193C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30" y="7467599"/>
            <a:ext cx="5740060" cy="32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C504007-A8AB-33C9-0542-63E78B9B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162" y="6455308"/>
            <a:ext cx="7145200" cy="42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konstrukce Barrandovského mostu">
            <a:extLst>
              <a:ext uri="{FF2B5EF4-FFF2-40B4-BE49-F238E27FC236}">
                <a16:creationId xmlns:a16="http://schemas.microsoft.com/office/drawing/2014/main" id="{63BF6F82-3B35-F1FF-C618-067FC069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946" y="5091208"/>
            <a:ext cx="5740060" cy="32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ÚS Pk">
            <a:extLst>
              <a:ext uri="{FF2B5EF4-FFF2-40B4-BE49-F238E27FC236}">
                <a16:creationId xmlns:a16="http://schemas.microsoft.com/office/drawing/2014/main" id="{C1610CFA-E517-6337-9FFB-C7271E2D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475" y="5358054"/>
            <a:ext cx="3499674" cy="8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666F9AF-489B-DC11-133D-E812C2A5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45" y="5638290"/>
            <a:ext cx="1317068" cy="11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80C688-F6AE-52F3-00C6-4C860F7C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53" y="9128661"/>
            <a:ext cx="3236536" cy="13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08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D201879B-EA3D-E7EC-78F5-6DC360FBE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0816A420-3C3E-0266-4AA6-7E70941098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5" name="Google Shape;145;g2f38193b6af_0_2" descr="Obrázek">
            <a:extLst>
              <a:ext uri="{FF2B5EF4-FFF2-40B4-BE49-F238E27FC236}">
                <a16:creationId xmlns:a16="http://schemas.microsoft.com/office/drawing/2014/main" id="{31E9D694-C85D-358F-283B-CC3FDED4A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523" t="-8248" r="30673"/>
          <a:stretch/>
        </p:blipFill>
        <p:spPr>
          <a:xfrm>
            <a:off x="19956475" y="11449050"/>
            <a:ext cx="4427525" cy="2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B6EA94-9929-1AE5-F25A-BD3CDF489D26}"/>
              </a:ext>
            </a:extLst>
          </p:cNvPr>
          <p:cNvSpPr txBox="1">
            <a:spLocks/>
          </p:cNvSpPr>
          <p:nvPr/>
        </p:nvSpPr>
        <p:spPr>
          <a:xfrm>
            <a:off x="2762449" y="790533"/>
            <a:ext cx="18273883" cy="118647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28600">
              <a:defRPr>
                <a:latin typeface="+mn-lt"/>
                <a:ea typeface="+mn-ea"/>
                <a:cs typeface="+mn-cs"/>
              </a:defRPr>
            </a:lvl2pPr>
            <a:lvl3pPr marL="457200">
              <a:defRPr>
                <a:latin typeface="+mn-lt"/>
                <a:ea typeface="+mn-ea"/>
                <a:cs typeface="+mn-cs"/>
              </a:defRPr>
            </a:lvl3pPr>
            <a:lvl4pPr marL="685800">
              <a:defRPr>
                <a:latin typeface="+mn-lt"/>
                <a:ea typeface="+mn-ea"/>
                <a:cs typeface="+mn-cs"/>
              </a:defRPr>
            </a:lvl4pPr>
            <a:lvl5pPr marL="914400">
              <a:defRPr>
                <a:latin typeface="+mn-lt"/>
                <a:ea typeface="+mn-ea"/>
                <a:cs typeface="+mn-cs"/>
              </a:defRPr>
            </a:lvl5pPr>
            <a:lvl6pPr marL="1143000">
              <a:defRPr>
                <a:latin typeface="+mn-lt"/>
                <a:ea typeface="+mn-ea"/>
                <a:cs typeface="+mn-cs"/>
              </a:defRPr>
            </a:lvl6pPr>
            <a:lvl7pPr marL="1371600">
              <a:defRPr>
                <a:latin typeface="+mn-lt"/>
                <a:ea typeface="+mn-ea"/>
                <a:cs typeface="+mn-cs"/>
              </a:defRPr>
            </a:lvl7pPr>
            <a:lvl8pPr marL="1600200">
              <a:defRPr>
                <a:latin typeface="+mn-lt"/>
                <a:ea typeface="+mn-ea"/>
                <a:cs typeface="+mn-cs"/>
              </a:defRPr>
            </a:lvl8pPr>
            <a:lvl9pPr marL="1828800">
              <a:defRPr>
                <a:latin typeface="+mn-lt"/>
                <a:ea typeface="+mn-ea"/>
                <a:cs typeface="+mn-cs"/>
              </a:defRPr>
            </a:lvl9pPr>
          </a:lstStyle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Nečekají na „Zákon o BIM“</a:t>
            </a:r>
            <a:endParaRPr kumimoji="0" lang="cs-CZ" sz="8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Digitalizace v dopravní infrastruktuře </a:t>
            </a:r>
            <a:b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 každodenní realitou!</a:t>
            </a: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600" b="1" noProof="0" dirty="0">
              <a:solidFill>
                <a:srgbClr val="C0504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982DD15-AA4A-9ED4-B68B-D6300D113D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121B32D0-AA6A-A467-46B6-2D2432FA9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EC8C9C6A-43A7-3F84-4198-562A9CBC4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A92F2FC8-0263-9DDA-375F-3A05F2783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 descr="Blog Archive | Logos &amp; Types">
            <a:extLst>
              <a:ext uri="{FF2B5EF4-FFF2-40B4-BE49-F238E27FC236}">
                <a16:creationId xmlns:a16="http://schemas.microsoft.com/office/drawing/2014/main" id="{620D85E2-AEB4-44D8-847E-9FF24F2C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547" y="2972141"/>
            <a:ext cx="3262749" cy="32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ÚS Pk">
            <a:extLst>
              <a:ext uri="{FF2B5EF4-FFF2-40B4-BE49-F238E27FC236}">
                <a16:creationId xmlns:a16="http://schemas.microsoft.com/office/drawing/2014/main" id="{0FCEB8A1-7510-3DB8-67B8-CDA753E8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475" y="7660150"/>
            <a:ext cx="3499674" cy="8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B2351F-3291-86E7-0754-AC5EBE5C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330" y="9332644"/>
            <a:ext cx="1317068" cy="11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41D192B-7B74-EB32-7F14-EC17DA8D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83" y="5863387"/>
            <a:ext cx="3236536" cy="13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95220A5-C032-8835-3CF4-0FC6AE95ADFF}"/>
              </a:ext>
            </a:extLst>
          </p:cNvPr>
          <p:cNvSpPr txBox="1">
            <a:spLocks/>
          </p:cNvSpPr>
          <p:nvPr/>
        </p:nvSpPr>
        <p:spPr>
          <a:xfrm>
            <a:off x="2611266" y="4471124"/>
            <a:ext cx="17590008" cy="78907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BIM = zahrnuje proces </a:t>
            </a:r>
            <a:r>
              <a:rPr lang="cs-CZ" sz="3600" b="1" dirty="0">
                <a:solidFill>
                  <a:prstClr val="black"/>
                </a:solidFill>
              </a:rPr>
              <a:t>vytváření</a:t>
            </a:r>
            <a:r>
              <a:rPr lang="cs-CZ" sz="3600" dirty="0">
                <a:solidFill>
                  <a:prstClr val="black"/>
                </a:solidFill>
              </a:rPr>
              <a:t>, </a:t>
            </a:r>
            <a:r>
              <a:rPr lang="cs-CZ" sz="3600" b="1" dirty="0">
                <a:solidFill>
                  <a:prstClr val="black"/>
                </a:solidFill>
              </a:rPr>
              <a:t>užití</a:t>
            </a:r>
            <a:r>
              <a:rPr lang="cs-CZ" sz="3600" dirty="0">
                <a:solidFill>
                  <a:prstClr val="black"/>
                </a:solidFill>
              </a:rPr>
              <a:t> a </a:t>
            </a:r>
            <a:r>
              <a:rPr lang="cs-CZ" sz="3600" b="1" dirty="0">
                <a:solidFill>
                  <a:prstClr val="black"/>
                </a:solidFill>
              </a:rPr>
              <a:t>správy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b="1" dirty="0">
                <a:solidFill>
                  <a:prstClr val="black"/>
                </a:solidFill>
              </a:rPr>
              <a:t>dat</a:t>
            </a:r>
            <a:r>
              <a:rPr lang="cs-CZ" sz="3600" dirty="0">
                <a:solidFill>
                  <a:prstClr val="black"/>
                </a:solidFill>
              </a:rPr>
              <a:t> o stavbě během </a:t>
            </a:r>
            <a:r>
              <a:rPr lang="cs-CZ" sz="3600" b="1" dirty="0">
                <a:solidFill>
                  <a:prstClr val="black"/>
                </a:solidFill>
              </a:rPr>
              <a:t>celého</a:t>
            </a:r>
            <a:r>
              <a:rPr lang="cs-CZ" sz="3600" dirty="0">
                <a:solidFill>
                  <a:prstClr val="black"/>
                </a:solidFill>
              </a:rPr>
              <a:t> jejího </a:t>
            </a:r>
            <a:r>
              <a:rPr lang="cs-CZ" sz="3600" b="1" dirty="0">
                <a:solidFill>
                  <a:prstClr val="black"/>
                </a:solidFill>
              </a:rPr>
              <a:t>životního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b="1" dirty="0">
                <a:solidFill>
                  <a:prstClr val="black"/>
                </a:solidFill>
              </a:rPr>
              <a:t>cyklu</a:t>
            </a:r>
            <a:r>
              <a:rPr lang="cs-CZ" sz="3600" dirty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600"/>
              </a:spcBef>
              <a:buClrTx/>
              <a:buSzPct val="60000"/>
              <a:defRPr/>
            </a:pPr>
            <a:endParaRPr lang="cs-CZ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BIM = užití sdílené digitální reprezentace budovy </a:t>
            </a:r>
            <a:r>
              <a:rPr lang="cs-CZ" sz="3600" b="1" dirty="0">
                <a:solidFill>
                  <a:prstClr val="black"/>
                </a:solidFill>
              </a:rPr>
              <a:t>k usnadnění procesů </a:t>
            </a:r>
            <a:r>
              <a:rPr lang="cs-CZ" sz="3600" dirty="0">
                <a:solidFill>
                  <a:prstClr val="black"/>
                </a:solidFill>
              </a:rPr>
              <a:t>projektování, výstavby a provozu (budov, mostů, komunikací, výrobních zařízení atd.)</a:t>
            </a:r>
            <a:br>
              <a:rPr lang="cs-CZ" sz="3600" dirty="0">
                <a:solidFill>
                  <a:prstClr val="black"/>
                </a:solidFill>
              </a:rPr>
            </a:br>
            <a:endParaRPr lang="cs-CZ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BIM = proces podporovaný různými nástroji, technologiemi a smlouvami.</a:t>
            </a:r>
          </a:p>
          <a:p>
            <a:pPr>
              <a:spcBef>
                <a:spcPts val="600"/>
              </a:spcBef>
              <a:buClrTx/>
              <a:buSzPct val="60000"/>
              <a:defRPr/>
            </a:pPr>
            <a:endParaRPr lang="cs-CZ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Základem BIM je digitální znázornění </a:t>
            </a:r>
            <a:r>
              <a:rPr lang="cs-CZ" sz="3600" b="1" dirty="0">
                <a:solidFill>
                  <a:prstClr val="black"/>
                </a:solidFill>
              </a:rPr>
              <a:t>fyzických</a:t>
            </a:r>
            <a:r>
              <a:rPr lang="cs-CZ" sz="3600" dirty="0">
                <a:solidFill>
                  <a:prstClr val="black"/>
                </a:solidFill>
              </a:rPr>
              <a:t> a </a:t>
            </a:r>
            <a:r>
              <a:rPr lang="cs-CZ" sz="3600" b="1" dirty="0">
                <a:solidFill>
                  <a:prstClr val="black"/>
                </a:solidFill>
              </a:rPr>
              <a:t>funkčních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b="1" dirty="0">
                <a:solidFill>
                  <a:prstClr val="black"/>
                </a:solidFill>
              </a:rPr>
              <a:t>vlastností</a:t>
            </a:r>
            <a:r>
              <a:rPr lang="cs-CZ" sz="3600" dirty="0">
                <a:solidFill>
                  <a:prstClr val="black"/>
                </a:solidFill>
              </a:rPr>
              <a:t> stavby.</a:t>
            </a:r>
            <a:br>
              <a:rPr lang="cs-CZ" sz="3600" dirty="0">
                <a:solidFill>
                  <a:prstClr val="black"/>
                </a:solidFill>
              </a:rPr>
            </a:br>
            <a:endParaRPr lang="cs-CZ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sysClr val="windowText" lastClr="000000"/>
                </a:solidFill>
              </a:rPr>
              <a:t> Informační model stavby (IMS) – digitální dvojče stavby.</a:t>
            </a:r>
            <a:br>
              <a:rPr lang="cs-CZ" sz="3600" dirty="0">
                <a:solidFill>
                  <a:sysClr val="windowText" lastClr="000000"/>
                </a:solidFill>
              </a:rPr>
            </a:br>
            <a:endParaRPr lang="cs-CZ" sz="360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spcBef>
                <a:spcPts val="600"/>
              </a:spcBef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sysClr val="windowText" lastClr="000000"/>
                </a:solidFill>
              </a:rPr>
              <a:t> Společné datové prostředí (CDE) – sdílení informací a zajištění přístupu k nim </a:t>
            </a:r>
            <a:br>
              <a:rPr lang="cs-CZ" sz="3600" dirty="0">
                <a:solidFill>
                  <a:sysClr val="windowText" lastClr="000000"/>
                </a:solidFill>
              </a:rPr>
            </a:br>
            <a:endParaRPr lang="cs-CZ" sz="360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spcBef>
                <a:spcPts val="600"/>
              </a:spcBef>
              <a:buSzPct val="60000"/>
              <a:buFontTx/>
              <a:buBlip>
                <a:blip r:embed="rId8"/>
              </a:buBlip>
              <a:defRPr/>
            </a:pPr>
            <a:r>
              <a:rPr lang="cs-CZ" sz="3600" dirty="0">
                <a:solidFill>
                  <a:sysClr val="windowText" lastClr="000000"/>
                </a:solidFill>
              </a:rPr>
              <a:t> BIM Protokol – pravidla a požadavky pro předávání informací.</a:t>
            </a:r>
          </a:p>
          <a:p>
            <a:pPr marL="285750" indent="-285750">
              <a:spcBef>
                <a:spcPts val="600"/>
              </a:spcBef>
              <a:buClrTx/>
              <a:buSzPct val="60000"/>
              <a:buFontTx/>
              <a:buBlip>
                <a:blip r:embed="rId8"/>
              </a:buBlip>
              <a:defRPr/>
            </a:pPr>
            <a:endParaRPr lang="cs-CZ" sz="3600" dirty="0">
              <a:solidFill>
                <a:prstClr val="black"/>
              </a:solidFill>
            </a:endParaRPr>
          </a:p>
          <a:p>
            <a:pPr marL="136922" lvl="2" algn="ctr">
              <a:lnSpc>
                <a:spcPct val="110000"/>
              </a:lnSpc>
              <a:buClrTx/>
              <a:defRPr/>
            </a:pPr>
            <a:r>
              <a:rPr lang="cs-CZ" sz="66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BIM =</a:t>
            </a:r>
            <a:br>
              <a:rPr lang="cs-CZ" sz="66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lang="cs-CZ" sz="66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informační modely staveb + management informací</a:t>
            </a:r>
          </a:p>
        </p:txBody>
      </p:sp>
    </p:spTree>
    <p:extLst>
      <p:ext uri="{BB962C8B-B14F-4D97-AF65-F5344CB8AC3E}">
        <p14:creationId xmlns:p14="http://schemas.microsoft.com/office/powerpoint/2010/main" val="318754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3F2B2847-FF8C-030E-1083-1045CDCA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E23D64F0-1215-B618-26A1-720C4EE67E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5" name="Google Shape;145;g2f38193b6af_0_2" descr="Obrázek">
            <a:extLst>
              <a:ext uri="{FF2B5EF4-FFF2-40B4-BE49-F238E27FC236}">
                <a16:creationId xmlns:a16="http://schemas.microsoft.com/office/drawing/2014/main" id="{E5A6B881-D10B-A94A-0EF7-15198AEC4D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523" t="-8248" r="30673"/>
          <a:stretch/>
        </p:blipFill>
        <p:spPr>
          <a:xfrm>
            <a:off x="19956475" y="11449050"/>
            <a:ext cx="4427525" cy="2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BC65E6A-5AA0-B341-EF25-2F0516C8D2CF}"/>
              </a:ext>
            </a:extLst>
          </p:cNvPr>
          <p:cNvSpPr txBox="1">
            <a:spLocks/>
          </p:cNvSpPr>
          <p:nvPr/>
        </p:nvSpPr>
        <p:spPr>
          <a:xfrm>
            <a:off x="2762449" y="790533"/>
            <a:ext cx="18273883" cy="695335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28600">
              <a:defRPr>
                <a:latin typeface="+mn-lt"/>
                <a:ea typeface="+mn-ea"/>
                <a:cs typeface="+mn-cs"/>
              </a:defRPr>
            </a:lvl2pPr>
            <a:lvl3pPr marL="457200">
              <a:defRPr>
                <a:latin typeface="+mn-lt"/>
                <a:ea typeface="+mn-ea"/>
                <a:cs typeface="+mn-cs"/>
              </a:defRPr>
            </a:lvl3pPr>
            <a:lvl4pPr marL="685800">
              <a:defRPr>
                <a:latin typeface="+mn-lt"/>
                <a:ea typeface="+mn-ea"/>
                <a:cs typeface="+mn-cs"/>
              </a:defRPr>
            </a:lvl4pPr>
            <a:lvl5pPr marL="914400">
              <a:defRPr>
                <a:latin typeface="+mn-lt"/>
                <a:ea typeface="+mn-ea"/>
                <a:cs typeface="+mn-cs"/>
              </a:defRPr>
            </a:lvl5pPr>
            <a:lvl6pPr marL="1143000">
              <a:defRPr>
                <a:latin typeface="+mn-lt"/>
                <a:ea typeface="+mn-ea"/>
                <a:cs typeface="+mn-cs"/>
              </a:defRPr>
            </a:lvl6pPr>
            <a:lvl7pPr marL="1371600">
              <a:defRPr>
                <a:latin typeface="+mn-lt"/>
                <a:ea typeface="+mn-ea"/>
                <a:cs typeface="+mn-cs"/>
              </a:defRPr>
            </a:lvl7pPr>
            <a:lvl8pPr marL="1600200">
              <a:defRPr>
                <a:latin typeface="+mn-lt"/>
                <a:ea typeface="+mn-ea"/>
                <a:cs typeface="+mn-cs"/>
              </a:defRPr>
            </a:lvl8pPr>
            <a:lvl9pPr marL="1828800">
              <a:defRPr>
                <a:latin typeface="+mn-lt"/>
                <a:ea typeface="+mn-ea"/>
                <a:cs typeface="+mn-cs"/>
              </a:defRPr>
            </a:lvl9pPr>
          </a:lstStyle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„Zákon o BIM“</a:t>
            </a:r>
            <a:endParaRPr kumimoji="0" lang="cs-CZ" sz="8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36922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noProof="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Harmonogram</a:t>
            </a:r>
            <a:endParaRPr kumimoji="0" lang="cs-CZ" sz="66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6858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0BD2EF6-05D4-AC71-2A63-AD75742FE9C7}"/>
              </a:ext>
            </a:extLst>
          </p:cNvPr>
          <p:cNvSpPr txBox="1">
            <a:spLocks/>
          </p:cNvSpPr>
          <p:nvPr/>
        </p:nvSpPr>
        <p:spPr>
          <a:xfrm>
            <a:off x="3040175" y="4486043"/>
            <a:ext cx="9846029" cy="702760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buClrTx/>
              <a:buSzPct val="60000"/>
              <a:buBlip>
                <a:blip r:embed="rId4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Předpokládaná účinnost </a:t>
            </a:r>
            <a:r>
              <a:rPr lang="cs-CZ" sz="3600" b="1" dirty="0">
                <a:solidFill>
                  <a:prstClr val="black"/>
                </a:solidFill>
              </a:rPr>
              <a:t>1. ledna 2027. </a:t>
            </a:r>
          </a:p>
          <a:p>
            <a:pPr>
              <a:spcBef>
                <a:spcPts val="600"/>
              </a:spcBef>
              <a:buClrTx/>
              <a:buSzPct val="60000"/>
              <a:defRPr/>
            </a:pPr>
            <a:endParaRPr lang="cs-CZ" sz="36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Tx/>
              <a:buSzPct val="60000"/>
              <a:defRPr/>
            </a:pPr>
            <a:r>
              <a:rPr lang="cs-CZ" sz="3600" dirty="0">
                <a:solidFill>
                  <a:prstClr val="black"/>
                </a:solidFill>
              </a:rPr>
              <a:t>Implementace tohoto zákona je rozdělena do několika fází, je navrhována odložená účinnost:</a:t>
            </a:r>
          </a:p>
          <a:p>
            <a:pPr marL="285750" indent="-285750">
              <a:spcBef>
                <a:spcPts val="600"/>
              </a:spcBef>
              <a:buClrTx/>
              <a:buSzPct val="60000"/>
              <a:buBlip>
                <a:blip r:embed="rId4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např. pro informační model vystavěného prostředí (k 1. 1. 2030).</a:t>
            </a:r>
          </a:p>
          <a:p>
            <a:pPr marL="285750" indent="-285750">
              <a:spcBef>
                <a:spcPts val="600"/>
              </a:spcBef>
              <a:buClrTx/>
              <a:buSzPct val="60000"/>
              <a:buBlip>
                <a:blip r:embed="rId4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pro pořízení informačního kontejneru skutečného stavu stavby nebo její části (od 1. 1. 2032).</a:t>
            </a:r>
          </a:p>
          <a:p>
            <a:pPr marL="285750" indent="-285750">
              <a:spcBef>
                <a:spcPts val="600"/>
              </a:spcBef>
              <a:buClrTx/>
              <a:buSzPct val="60000"/>
              <a:buBlip>
                <a:blip r:embed="rId4"/>
              </a:buBlip>
              <a:defRPr/>
            </a:pPr>
            <a:r>
              <a:rPr lang="cs-CZ" sz="3600" dirty="0">
                <a:solidFill>
                  <a:prstClr val="black"/>
                </a:solidFill>
              </a:rPr>
              <a:t> pro pořízení informačního kontejneru pro převzetí, správu a provoz nabyté jinak než výstavbou. 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26217D2-7C54-7F2D-DE8D-85CFBE4355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CCF33569-F88A-F0AC-62A8-2674B06C2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8EB0AD88-516F-8702-8CF3-62D5FBA1A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7A6557B3-D8A3-6CEA-51E1-DC35F85820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09FDB3-7981-7FF0-3C97-5BB54E74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338" y="4486043"/>
            <a:ext cx="8878381" cy="59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85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459C72CA-B034-CD8D-CE98-CF464A5D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BA1F0F8-297F-ECE9-F982-DB3E29DD3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3" b="17762"/>
          <a:stretch/>
        </p:blipFill>
        <p:spPr>
          <a:xfrm>
            <a:off x="1014985" y="1865375"/>
            <a:ext cx="21131783" cy="8467345"/>
          </a:xfrm>
          <a:prstGeom prst="rect">
            <a:avLst/>
          </a:prstGeom>
        </p:spPr>
      </p:pic>
      <p:sp>
        <p:nvSpPr>
          <p:cNvPr id="139" name="Google Shape;139;g2f38193b6af_0_2">
            <a:extLst>
              <a:ext uri="{FF2B5EF4-FFF2-40B4-BE49-F238E27FC236}">
                <a16:creationId xmlns:a16="http://schemas.microsoft.com/office/drawing/2014/main" id="{292A3CC1-2FFC-63CE-CACD-FA4D725446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996419" y="12444034"/>
            <a:ext cx="360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45" name="Google Shape;145;g2f38193b6af_0_2" descr="Obrázek">
            <a:extLst>
              <a:ext uri="{FF2B5EF4-FFF2-40B4-BE49-F238E27FC236}">
                <a16:creationId xmlns:a16="http://schemas.microsoft.com/office/drawing/2014/main" id="{768E32AC-949E-9D69-3527-D7128FEF43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6523" t="-8248" r="30673"/>
          <a:stretch/>
        </p:blipFill>
        <p:spPr>
          <a:xfrm>
            <a:off x="19956475" y="11449050"/>
            <a:ext cx="4427525" cy="230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28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4a22e6-afdd-44d2-bd0f-e710d07d912f">
      <Terms xmlns="http://schemas.microsoft.com/office/infopath/2007/PartnerControls"/>
    </lcf76f155ced4ddcb4097134ff3c332f>
    <TaxCatchAll xmlns="965dd462-12ea-44ef-99e0-64486cc227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EC0FF14F3094449867AB611C249152" ma:contentTypeVersion="13" ma:contentTypeDescription="Vytvoří nový dokument" ma:contentTypeScope="" ma:versionID="2da672937b63d8e058206d58eb29540a">
  <xsd:schema xmlns:xsd="http://www.w3.org/2001/XMLSchema" xmlns:xs="http://www.w3.org/2001/XMLSchema" xmlns:p="http://schemas.microsoft.com/office/2006/metadata/properties" xmlns:ns2="b14a22e6-afdd-44d2-bd0f-e710d07d912f" xmlns:ns3="965dd462-12ea-44ef-99e0-64486cc2270e" targetNamespace="http://schemas.microsoft.com/office/2006/metadata/properties" ma:root="true" ma:fieldsID="ab5029fb764fc37156131e219ecc911c" ns2:_="" ns3:_="">
    <xsd:import namespace="b14a22e6-afdd-44d2-bd0f-e710d07d912f"/>
    <xsd:import namespace="965dd462-12ea-44ef-99e0-64486cc227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a22e6-afdd-44d2-bd0f-e710d07d9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6eb6d8f8-6ffe-47b8-9d4e-b916c3b43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dd462-12ea-44ef-99e0-64486cc227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ec0109-b751-4a82-959d-34c52b30dc15}" ma:internalName="TaxCatchAll" ma:showField="CatchAllData" ma:web="965dd462-12ea-44ef-99e0-64486cc227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B8600-1374-4CEF-82AB-81E087D1F1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34445B-3CCD-4675-84DF-A7E241000D5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b14a22e6-afdd-44d2-bd0f-e710d07d912f"/>
    <ds:schemaRef ds:uri="965dd462-12ea-44ef-99e0-64486cc2270e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F73C1E-0FEF-4D70-951C-19B231EC9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a22e6-afdd-44d2-bd0f-e710d07d912f"/>
    <ds:schemaRef ds:uri="965dd462-12ea-44ef-99e0-64486cc22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412</Words>
  <Application>Microsoft Office PowerPoint</Application>
  <PresentationFormat>Vlastní</PresentationFormat>
  <Paragraphs>82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Calibri</vt:lpstr>
      <vt:lpstr>Roboto</vt:lpstr>
      <vt:lpstr>White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Klientská péče a individuální přístup jsou pro nás samozřejmostí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Jirda</dc:creator>
  <cp:lastModifiedBy>Václav Jirda</cp:lastModifiedBy>
  <cp:revision>56</cp:revision>
  <cp:lastPrinted>2025-04-09T11:45:06Z</cp:lastPrinted>
  <dcterms:modified xsi:type="dcterms:W3CDTF">2025-04-09T13:09:54Z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0x010100CDEC0FF14F3094449867AB611C249152</vt:lpwstr>
  </property>
  <property fmtid="{D5CDD505-2E9C-101B-9397-08002B2CF9AE}" pid="3" name="MediaServiceImageTags">
    <vt:lpwstr/>
  </property>
  <property fmtid="{D5CDD505-2E9C-101B-9397-08002B2CF9AE}" pid="4" name="Order">
    <vt:r8>428400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