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7" r:id="rId2"/>
  </p:sldMasterIdLst>
  <p:notesMasterIdLst>
    <p:notesMasterId r:id="rId13"/>
  </p:notesMasterIdLst>
  <p:sldIdLst>
    <p:sldId id="256" r:id="rId3"/>
    <p:sldId id="257" r:id="rId4"/>
    <p:sldId id="258" r:id="rId5"/>
    <p:sldId id="299" r:id="rId6"/>
    <p:sldId id="298" r:id="rId7"/>
    <p:sldId id="300" r:id="rId8"/>
    <p:sldId id="259" r:id="rId9"/>
    <p:sldId id="260" r:id="rId10"/>
    <p:sldId id="261" r:id="rId11"/>
    <p:sldId id="301" r:id="rId12"/>
  </p:sldIdLst>
  <p:sldSz cx="14630400" cy="8229600"/>
  <p:notesSz cx="8229600" cy="14630400"/>
  <p:embeddedFontLst>
    <p:embeddedFont>
      <p:font typeface="Arial Black" panose="020B0A04020102020204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Kanit Light" panose="020B0604020202020204" charset="-34"/>
      <p:regular r:id="rId2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C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77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3202D-6F1C-45FD-93AB-030FFA6AD97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99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3202D-6F1C-45FD-93AB-030FFA6AD97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25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3202D-6F1C-45FD-93AB-030FFA6AD97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2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7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538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591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965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373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358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384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293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40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47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17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237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9B741-988C-416D-B605-92EE75FF711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F886D-A524-4038-B8CC-F38BEBF93C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95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t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openxmlformats.org/officeDocument/2006/relationships/image" Target="../media/image4.t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4.t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ti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640772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A26715-B8F6-4766-A9E8-DC1C3286E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7" t="8406" r="14639" b="7892"/>
          <a:stretch/>
        </p:blipFill>
        <p:spPr>
          <a:xfrm>
            <a:off x="5486399" y="1096067"/>
            <a:ext cx="9144001" cy="57406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2"/>
            <a:ext cx="14630400" cy="8229599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685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989C0802-2EEE-4A71-B141-E269974CB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4630398" cy="8229599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4"/>
          <a:srcRect t="65156" r="17210"/>
          <a:stretch/>
        </p:blipFill>
        <p:spPr>
          <a:xfrm>
            <a:off x="0" y="5362098"/>
            <a:ext cx="4542183" cy="28675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310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Co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si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představíš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...</a:t>
            </a:r>
          </a:p>
        </p:txBody>
      </p:sp>
      <p:sp>
        <p:nvSpPr>
          <p:cNvPr id="4" name="Shape 1"/>
          <p:cNvSpPr/>
          <p:nvPr/>
        </p:nvSpPr>
        <p:spPr>
          <a:xfrm>
            <a:off x="6280190" y="23371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4C3F0"/>
          </a:solidFill>
          <a:ln w="7620">
            <a:solidFill>
              <a:srgbClr val="C5D2CF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237970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337197"/>
            <a:ext cx="30731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Ž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eleznice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8" name="Shape 4"/>
          <p:cNvSpPr/>
          <p:nvPr/>
        </p:nvSpPr>
        <p:spPr>
          <a:xfrm>
            <a:off x="6280190" y="36724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4C3F0"/>
          </a:solidFill>
          <a:ln w="7620">
            <a:solidFill>
              <a:srgbClr val="C5D2CF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3714988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3672483"/>
            <a:ext cx="39051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ozemní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stavby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2" name="Shape 7"/>
          <p:cNvSpPr/>
          <p:nvPr/>
        </p:nvSpPr>
        <p:spPr>
          <a:xfrm>
            <a:off x="6280190" y="50077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4C3F0"/>
          </a:solidFill>
          <a:ln w="7620">
            <a:solidFill>
              <a:srgbClr val="C5D2CF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260" y="5050274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007769"/>
            <a:ext cx="40737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odzemní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stavby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6" name="Shape 10"/>
          <p:cNvSpPr/>
          <p:nvPr/>
        </p:nvSpPr>
        <p:spPr>
          <a:xfrm>
            <a:off x="6280190" y="63430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4C3F0"/>
          </a:solidFill>
          <a:ln w="7620">
            <a:solidFill>
              <a:srgbClr val="C5D2CF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260" y="6385560"/>
            <a:ext cx="340162" cy="4252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12C995-A7A6-4B63-AC6F-62055B80B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805793"/>
            <a:ext cx="4542183" cy="25540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526C340-5406-4BA2-9005-78E96F04CF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886" t="34571" r="15310" b="18493"/>
          <a:stretch/>
        </p:blipFill>
        <p:spPr>
          <a:xfrm>
            <a:off x="1" y="1"/>
            <a:ext cx="4542182" cy="280351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1E83955-52D5-4AE9-A5FC-A218AC5B3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1" b="90894"/>
          <a:stretch/>
        </p:blipFill>
        <p:spPr>
          <a:xfrm>
            <a:off x="7000092" y="6079595"/>
            <a:ext cx="3056814" cy="9530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3C5D6F19-E1E9-4468-AF6C-3C425F12D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Tvoříme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budoucnost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5D2CF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44202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Zkušenosti ze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stovek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projektů</a:t>
            </a:r>
            <a:endParaRPr lang="cs-CZ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ts val="2750"/>
              </a:lnSpc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MODERNÍ TECHNOLOGIE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5D2CF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35478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Česká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projektová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společnost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FBB4C54-2992-49DC-9EF1-0620915B3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82" y="1006196"/>
            <a:ext cx="6667962" cy="14175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-87464" y="1241004"/>
            <a:ext cx="9698603" cy="1005164"/>
          </a:xfrm>
        </p:spPr>
        <p:txBody>
          <a:bodyPr>
            <a:normAutofit/>
          </a:bodyPr>
          <a:lstStyle/>
          <a:p>
            <a:r>
              <a:rPr lang="cs-CZ" sz="43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Moderní přístup k projekci</a:t>
            </a:r>
            <a:endParaRPr lang="cs-CZ" sz="432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" y="2686224"/>
            <a:ext cx="2979493" cy="39726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108">
            <a:off x="6911900" y="3910540"/>
            <a:ext cx="3232674" cy="3144386"/>
          </a:xfrm>
          <a:prstGeom prst="rect">
            <a:avLst/>
          </a:prstGeom>
        </p:spPr>
      </p:pic>
      <p:pic>
        <p:nvPicPr>
          <p:cNvPr id="13" name="Cheb_QR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21293575">
            <a:off x="10382949" y="1811600"/>
            <a:ext cx="2611391" cy="54984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6352" y="3182807"/>
            <a:ext cx="3972659" cy="29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9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2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1" name="Cheb_3d_dveř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664" y="822114"/>
            <a:ext cx="12950187" cy="675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69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77240" y="510809"/>
            <a:ext cx="12885782" cy="1590676"/>
          </a:xfrm>
        </p:spPr>
        <p:txBody>
          <a:bodyPr>
            <a:normAutofit/>
          </a:bodyPr>
          <a:lstStyle/>
          <a:p>
            <a:r>
              <a:rPr lang="cs-CZ" sz="43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BIM projektování</a:t>
            </a:r>
            <a:endParaRPr lang="cs-CZ" sz="4320" dirty="0"/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777240" y="1870600"/>
            <a:ext cx="7969649" cy="1139082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cloudové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úložiště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3D prostředí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informace, pro realizaci objektu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41" y="1552968"/>
            <a:ext cx="4429807" cy="30660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3" y="3821183"/>
            <a:ext cx="4761412" cy="354299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6" y="3821183"/>
            <a:ext cx="4711676" cy="35030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81" y="4868370"/>
            <a:ext cx="4663000" cy="220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FF82ECBA-0257-4D34-B8CD-F579DA3F7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880" y="-180"/>
            <a:ext cx="5486519" cy="82297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62871"/>
            <a:ext cx="62543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Co nabízíme </a:t>
            </a:r>
            <a:r>
              <a:rPr lang="en-US" sz="432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studentům</a:t>
            </a:r>
            <a:r>
              <a:rPr lang="en-US" sz="43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211181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2905601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kušenosti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904" y="2111812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2905601"/>
            <a:ext cx="2292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Spolupráce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diplomkách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8" y="211181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2905601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Exkurze</a:t>
            </a: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mentoring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90" y="5156597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93790" y="5950387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Skutečné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projekty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65EB1ECE-9C1E-4D17-96D6-52C234E0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6618" y="622340"/>
            <a:ext cx="5644515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Proč </a:t>
            </a:r>
            <a:r>
              <a:rPr lang="en-US" sz="432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právě</a:t>
            </a:r>
            <a:r>
              <a:rPr lang="en-US" sz="43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cs-CZ" sz="43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my</a:t>
            </a:r>
            <a:r>
              <a:rPr lang="en-US" sz="43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  <p:sp>
        <p:nvSpPr>
          <p:cNvPr id="4" name="Shape 1"/>
          <p:cNvSpPr/>
          <p:nvPr/>
        </p:nvSpPr>
        <p:spPr>
          <a:xfrm>
            <a:off x="6276618" y="1666518"/>
            <a:ext cx="4676304" cy="811767"/>
          </a:xfrm>
          <a:prstGeom prst="roundRect">
            <a:avLst>
              <a:gd name="adj" fmla="val 720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09980" y="1899880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At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mosféra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76618" y="3208139"/>
            <a:ext cx="6167173" cy="811767"/>
          </a:xfrm>
          <a:prstGeom prst="roundRect">
            <a:avLst>
              <a:gd name="adj" fmla="val 720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09980" y="3441502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Podpora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ve všech odbornostech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76618" y="4749761"/>
            <a:ext cx="4676304" cy="811768"/>
          </a:xfrm>
          <a:prstGeom prst="roundRect">
            <a:avLst>
              <a:gd name="adj" fmla="val 720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09980" y="4983123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Lokalita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76618" y="6291382"/>
            <a:ext cx="6167173" cy="811767"/>
          </a:xfrm>
          <a:prstGeom prst="roundRect">
            <a:avLst>
              <a:gd name="adj" fmla="val 720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509980" y="6524744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 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navíc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46AB0AA-80EA-40D1-BF3E-2863BA88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4630400" cy="8229599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9890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Přidej</a:t>
            </a: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se</a:t>
            </a: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k</a:t>
            </a: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nám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!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5668566"/>
            <a:ext cx="3005495" cy="226814"/>
          </a:xfrm>
          <a:prstGeom prst="roundRect">
            <a:avLst>
              <a:gd name="adj" fmla="val 42003"/>
            </a:avLst>
          </a:prstGeom>
          <a:solidFill>
            <a:srgbClr val="00B0F0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3790" y="6235541"/>
            <a:ext cx="30054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Chceš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být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součástí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7" name="Shape 4"/>
          <p:cNvSpPr/>
          <p:nvPr/>
        </p:nvSpPr>
        <p:spPr>
          <a:xfrm>
            <a:off x="4139446" y="5328285"/>
            <a:ext cx="3005614" cy="226814"/>
          </a:xfrm>
          <a:prstGeom prst="roundRect">
            <a:avLst>
              <a:gd name="adj" fmla="val 42003"/>
            </a:avLst>
          </a:prstGeom>
          <a:solidFill>
            <a:srgbClr val="00B0F0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39446" y="5895261"/>
            <a:ext cx="300561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Sagasta</a:t>
            </a: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hledá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nové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tváře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85221" y="4988004"/>
            <a:ext cx="3005614" cy="226814"/>
          </a:xfrm>
          <a:prstGeom prst="roundRect">
            <a:avLst>
              <a:gd name="adj" fmla="val 42003"/>
            </a:avLst>
          </a:prstGeom>
          <a:solidFill>
            <a:srgbClr val="00B0F0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85221" y="55549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Zastav</a:t>
            </a: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</a:t>
            </a: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</a:t>
            </a: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stánku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0830997" y="4647843"/>
            <a:ext cx="3005614" cy="226814"/>
          </a:xfrm>
          <a:prstGeom prst="roundRect">
            <a:avLst>
              <a:gd name="adj" fmla="val 42003"/>
            </a:avLst>
          </a:prstGeom>
          <a:solidFill>
            <a:srgbClr val="00B0F0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830997" y="5214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Podílej</a:t>
            </a:r>
            <a:r>
              <a:rPr lang="cs-CZ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</a:t>
            </a:r>
            <a:r>
              <a:rPr lang="cs-CZ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</a:t>
            </a:r>
            <a:r>
              <a:rPr lang="cs-CZ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rozvoji</a:t>
            </a:r>
            <a:r>
              <a:rPr lang="cs-CZ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99</Words>
  <Application>Microsoft Office PowerPoint</Application>
  <PresentationFormat>Vlastní</PresentationFormat>
  <Paragraphs>37</Paragraphs>
  <Slides>10</Slides>
  <Notes>9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Arial</vt:lpstr>
      <vt:lpstr>Calibri Light</vt:lpstr>
      <vt:lpstr>Kanit Light</vt:lpstr>
      <vt:lpstr>Courier New</vt:lpstr>
      <vt:lpstr>Calibri</vt:lpstr>
      <vt:lpstr>Arial Black</vt:lpstr>
      <vt:lpstr>Office Theme</vt:lpstr>
      <vt:lpstr>Motiv Office</vt:lpstr>
      <vt:lpstr>Prezentace aplikace PowerPoint</vt:lpstr>
      <vt:lpstr>Prezentace aplikace PowerPoint</vt:lpstr>
      <vt:lpstr>Prezentace aplikace PowerPoint</vt:lpstr>
      <vt:lpstr>Moderní přístup k projekci</vt:lpstr>
      <vt:lpstr>Prezentace aplikace PowerPoint</vt:lpstr>
      <vt:lpstr>BIM projektování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Zítko Ondřej</cp:lastModifiedBy>
  <cp:revision>15</cp:revision>
  <dcterms:created xsi:type="dcterms:W3CDTF">2025-04-08T05:06:38Z</dcterms:created>
  <dcterms:modified xsi:type="dcterms:W3CDTF">2025-04-10T07:48:55Z</dcterms:modified>
</cp:coreProperties>
</file>