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B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56"/>
  </p:normalViewPr>
  <p:slideViewPr>
    <p:cSldViewPr snapToGrid="0">
      <p:cViewPr varScale="1">
        <p:scale>
          <a:sx n="112" d="100"/>
          <a:sy n="112" d="100"/>
        </p:scale>
        <p:origin x="68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10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0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30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51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60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16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28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90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0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45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5E49A-80B2-4386-8D34-070A966FF546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80F67-36EE-4626-9706-D006038CC3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372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11742"/>
            <a:ext cx="6934200" cy="81138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694661"/>
            <a:ext cx="3459480" cy="197194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2703280"/>
            <a:ext cx="3459480" cy="1963325"/>
          </a:xfrm>
          <a:prstGeom prst="rect">
            <a:avLst/>
          </a:prstGeom>
        </p:spPr>
      </p:pic>
      <p:pic>
        <p:nvPicPr>
          <p:cNvPr id="5" name="Obrázek 4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327699"/>
            <a:ext cx="3459480" cy="19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8438 0.000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07407E-6 L -0.02188 0.0011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8 0.00116 L 2.08333E-6 -4.074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8 0.0007 L 5E-6 1.48148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938 -0.0550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52" y="1405952"/>
            <a:ext cx="1605058" cy="16050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68" y="1403949"/>
            <a:ext cx="1607062" cy="16070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4" y="1100343"/>
            <a:ext cx="2223507" cy="22235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88" y="1279455"/>
            <a:ext cx="1844169" cy="184416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46734" y="3202589"/>
            <a:ext cx="1854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Nejvyšší český most na obchvatu Plas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98218" y="3202589"/>
            <a:ext cx="1854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Silnice I/36 Pardubice – největší žlutý FIDIC v ČR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24736" y="3202589"/>
            <a:ext cx="1854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Budova Centrálního dispečinku pro VRT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922858" y="3202589"/>
            <a:ext cx="2359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Unikátní řešení na využití geotermální energie v rámci metra D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8" y="5559332"/>
            <a:ext cx="767200" cy="7672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732458" y="5712099"/>
            <a:ext cx="210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100+ klientů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94" y="5559332"/>
            <a:ext cx="767200" cy="7672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515494" y="5712099"/>
            <a:ext cx="254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1000+ projektů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13" y="237044"/>
            <a:ext cx="1275646" cy="72713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85" y="112581"/>
            <a:ext cx="1244589" cy="7063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36" y="364748"/>
            <a:ext cx="3732458" cy="4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736FA2-EF64-497C-BA86-11915CB208D7}"/>
              </a:ext>
            </a:extLst>
          </p:cNvPr>
          <p:cNvPicPr/>
          <p:nvPr/>
        </p:nvPicPr>
        <p:blipFill rotWithShape="1">
          <a:blip r:embed="rId2"/>
          <a:srcRect r="50398" b="7657"/>
          <a:stretch/>
        </p:blipFill>
        <p:spPr bwMode="auto">
          <a:xfrm>
            <a:off x="317750" y="1259151"/>
            <a:ext cx="5995963" cy="3852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13" y="237044"/>
            <a:ext cx="1275646" cy="7271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85" y="112581"/>
            <a:ext cx="1244589" cy="70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36" y="364748"/>
            <a:ext cx="3732458" cy="4367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387486" y="5241177"/>
            <a:ext cx="385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Absorpční potrubí ve dně raženého tunelu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79" y="2255312"/>
            <a:ext cx="6335952" cy="4223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/>
          <p:cNvSpPr txBox="1"/>
          <p:nvPr/>
        </p:nvSpPr>
        <p:spPr>
          <a:xfrm>
            <a:off x="6940733" y="1152854"/>
            <a:ext cx="410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Podjezd pod železničním nádražím, České Budějovice</a:t>
            </a:r>
          </a:p>
        </p:txBody>
      </p:sp>
    </p:spTree>
    <p:extLst>
      <p:ext uri="{BB962C8B-B14F-4D97-AF65-F5344CB8AC3E}">
        <p14:creationId xmlns:p14="http://schemas.microsoft.com/office/powerpoint/2010/main" val="29437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13" y="237044"/>
            <a:ext cx="1275646" cy="7271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85" y="112581"/>
            <a:ext cx="1244589" cy="70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36" y="364748"/>
            <a:ext cx="3732458" cy="4367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0548" y="5424422"/>
            <a:ext cx="325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Rekonstrukce mostu Týn nad Vltavou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4" y="1478616"/>
            <a:ext cx="6580621" cy="370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071" y="2555974"/>
            <a:ext cx="6096003" cy="380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7802525" y="1499065"/>
            <a:ext cx="325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Bahnschrift" panose="020B0502040204020203" pitchFamily="34" charset="0"/>
              </a:rPr>
              <a:t>Nová budova CDP VRT Praha</a:t>
            </a:r>
          </a:p>
        </p:txBody>
      </p:sp>
    </p:spTree>
    <p:extLst>
      <p:ext uri="{BB962C8B-B14F-4D97-AF65-F5344CB8AC3E}">
        <p14:creationId xmlns:p14="http://schemas.microsoft.com/office/powerpoint/2010/main" val="11554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</TotalTime>
  <Words>61</Words>
  <Application>Microsoft Macintosh PowerPoint</Application>
  <PresentationFormat>Širokoúhlá obrazovka</PresentationFormat>
  <Paragraphs>10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9" baseType="lpstr">
      <vt:lpstr>Arial</vt:lpstr>
      <vt:lpstr>Bahnschrift</vt:lpstr>
      <vt:lpstr>Calibri</vt:lpstr>
      <vt:lpstr>Calibri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Brůna Filip</dc:creator>
  <cp:lastModifiedBy>Richard Burkoň</cp:lastModifiedBy>
  <cp:revision>19</cp:revision>
  <dcterms:created xsi:type="dcterms:W3CDTF">2026-04-07T12:44:09Z</dcterms:created>
  <dcterms:modified xsi:type="dcterms:W3CDTF">2026-04-21T17:29:25Z</dcterms:modified>
</cp:coreProperties>
</file>