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86" r:id="rId6"/>
    <p:sldId id="288" r:id="rId7"/>
    <p:sldId id="287" r:id="rId8"/>
    <p:sldId id="276" r:id="rId9"/>
    <p:sldId id="275" r:id="rId10"/>
  </p:sldIdLst>
  <p:sldSz cx="12192000" cy="6858000"/>
  <p:notesSz cx="6805613" cy="99441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81BD"/>
    <a:srgbClr val="C0504D"/>
    <a:srgbClr val="F79646"/>
    <a:srgbClr val="92D050"/>
    <a:srgbClr val="4A7EBB"/>
    <a:srgbClr val="9BBB59"/>
    <a:srgbClr val="4F9ECE"/>
    <a:srgbClr val="4C9DCD"/>
    <a:srgbClr val="993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32" autoAdjust="0"/>
  </p:normalViewPr>
  <p:slideViewPr>
    <p:cSldViewPr>
      <p:cViewPr varScale="1">
        <p:scale>
          <a:sx n="81" d="100"/>
          <a:sy n="81" d="100"/>
        </p:scale>
        <p:origin x="648" y="5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0:32:20.2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1 820 6553,'1'0'69,"1"0"0,-1 0-1,1 1 1,-1-1 0,1 1-1,-1-1 1,0 1 0,1 0-1,-1-1 1,0 1 0,0 0-1,1 0 1,-1 0 0,0 0-1,0 0 1,0 0 0,0 0-1,2 3 1,14 25 749,-15-25-716,12 30 1100,-1-1 0,12 51 0,-14-43-356,16 54 104,51 162 2531,-56-187-1907,14 77 0,-32-129-1441,32 113 1931,-35-126-1984,0-1 1,0 0-1,0 0 0,0 0 1,1 0-1,0 0 0,0 0 0,0 0 1,0 0-1,3 3 0,-4-6-62,0-1 0,-1 0 0,1 1 0,0-1-1,-1 1 1,1-1 0,0 0 0,-1 0 0,1 1 0,0-1-1,0 0 1,-1 0 0,1 0 0,0 0 0,0 0 0,0 0 0,-1 0-1,1 0 1,0 0 0,0 0 0,-1 0 0,1-1 0,1 1-1,1-2-53,0 1-1,0-1 1,0 0-1,-1 1 1,1-2-1,0 1 0,-1 0 1,4-3-1,15-19-1191,30-41-1,18-39 162,-31 44 248,409-522-10659,-336 456 10616,164-145-1,152-77 974,-153 140-111,-244 186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0:32:34.5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1 820 6553,'1'0'69,"1"0"0,-1 0-1,1 1 1,-1-1 0,1 1-1,-1-1 1,0 1 0,1 0-1,-1-1 1,0 1 0,0 0-1,1 0 1,-1 0 0,0 0-1,0 0 1,0 0 0,0 0-1,2 3 1,14 25 749,-15-25-716,12 30 1100,-1-1 0,12 51 0,-14-43-356,16 54 104,51 162 2531,-56-187-1907,14 77 0,-32-129-1441,32 113 1931,-35-126-1984,0-1 1,0 0-1,0 0 0,0 0 1,1 0-1,0 0 0,0 0 0,0 0 1,0 0-1,3 3 0,-4-6-62,0-1 0,-1 0 0,1 1 0,0-1-1,-1 1 1,1-1 0,0 0 0,-1 0 0,1 1 0,0-1-1,0 0 1,-1 0 0,1 0 0,0 0 0,0 0 0,0 0 0,-1 0-1,1 0 1,0 0 0,0 0 0,-1 0 0,1-1 0,1 1-1,1-2-53,0 1-1,0-1 1,0 0-1,-1 1 1,1-2-1,0 1 0,-1 0 1,4-3-1,15-19-1191,30-41-1,18-39 162,-31 44 248,409-522-10659,-336 456 10616,164-145-1,152-77 974,-153 140-111,-244 186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8T10:32:34.5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1 820 6553,'1'0'69,"1"0"0,-1 0-1,1 1 1,-1-1 0,1 1-1,-1-1 1,0 1 0,1 0-1,-1-1 1,0 1 0,0 0-1,1 0 1,-1 0 0,0 0-1,0 0 1,0 0 0,0 0-1,2 3 1,14 25 749,-15-25-716,12 30 1100,-1-1 0,12 51 0,-14-43-356,16 54 104,51 162 2531,-56-187-1907,14 77 0,-32-129-1441,32 113 1931,-35-126-1984,0-1 1,0 0-1,0 0 0,0 0 1,1 0-1,0 0 0,0 0 0,0 0 1,0 0-1,3 3 0,-4-6-62,0-1 0,-1 0 0,1 1 0,0-1-1,-1 1 1,1-1 0,0 0 0,-1 0 0,1 1 0,0-1-1,0 0 1,-1 0 0,1 0 0,0 0 0,0 0 0,0 0 0,-1 0-1,1 0 1,0 0 0,0 0 0,-1 0 0,1-1 0,1 1-1,1-2-53,0 1-1,0-1 1,0 0-1,-1 1 1,1-2-1,0 1 0,-1 0 1,4-3-1,15-19-1191,30-41-1,18-39 162,-31 44 248,409-522-10659,-336 456 10616,164-145-1,152-77 974,-153 140-111,-244 186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6D049-3931-4C37-B3BE-B9CA9213A719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2782D-EAF4-4D2C-AA9C-9388658E2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33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2782D-EAF4-4D2C-AA9C-9388658E2D4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075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6F4A4-6D69-0E8B-A49C-95A9EF086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DF4BC87-9043-0010-EB89-EC547FF48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E21D098-8C66-CA2D-52B0-48F3E6041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7747FC-148A-7CF1-3A16-5B30AF97A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2782D-EAF4-4D2C-AA9C-9388658E2D4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861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FB266-14C5-159C-BE62-154528775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89AE3B-A46F-2958-7555-2A3E8CBCD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78B15F0-726A-7C4C-D649-12492BECC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638D03-75BD-677B-E6B4-84C048A64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2782D-EAF4-4D2C-AA9C-9388658E2D4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82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4560000" y="3060000"/>
            <a:ext cx="6720000" cy="900000"/>
          </a:xfrm>
        </p:spPr>
        <p:txBody>
          <a:bodyPr anchor="t">
            <a:normAutofit/>
          </a:bodyPr>
          <a:lstStyle>
            <a:lvl1pPr algn="r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Název, téma prezentace</a:t>
            </a:r>
          </a:p>
        </p:txBody>
      </p:sp>
      <p:sp>
        <p:nvSpPr>
          <p:cNvPr id="2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4560000" y="4721499"/>
            <a:ext cx="6720000" cy="540000"/>
          </a:xfrm>
        </p:spPr>
        <p:txBody>
          <a:bodyPr anchor="t">
            <a:no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Autor</a:t>
            </a:r>
          </a:p>
        </p:txBody>
      </p:sp>
      <p:sp>
        <p:nvSpPr>
          <p:cNvPr id="25" name="Zástupný symbol pro text 3"/>
          <p:cNvSpPr>
            <a:spLocks noGrp="1"/>
          </p:cNvSpPr>
          <p:nvPr>
            <p:ph type="body" sz="half" idx="13" hasCustomPrompt="1"/>
          </p:nvPr>
        </p:nvSpPr>
        <p:spPr>
          <a:xfrm>
            <a:off x="4560000" y="4140000"/>
            <a:ext cx="6720000" cy="360000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Datum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8151B80-227E-48A5-B3F7-E82E73011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448" y="908720"/>
            <a:ext cx="1184425" cy="655457"/>
          </a:xfrm>
          <a:prstGeom prst="rect">
            <a:avLst/>
          </a:prstGeom>
        </p:spPr>
      </p:pic>
      <p:sp>
        <p:nvSpPr>
          <p:cNvPr id="18" name="Zástupný symbol pro číslo snímku 24">
            <a:extLst>
              <a:ext uri="{FF2B5EF4-FFF2-40B4-BE49-F238E27FC236}">
                <a16:creationId xmlns:a16="http://schemas.microsoft.com/office/drawing/2014/main" id="{61B4CC9D-52BD-4351-9B18-EB3CDA144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6016" y="6250730"/>
            <a:ext cx="5760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FD7B2D4-5228-4A85-BF5C-D62618B8E56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4CBF88-7D70-43EA-55C9-CA529A8DF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7"/>
          <a:stretch/>
        </p:blipFill>
        <p:spPr>
          <a:xfrm>
            <a:off x="1127448" y="704040"/>
            <a:ext cx="5823477" cy="9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171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911425" y="1252603"/>
            <a:ext cx="5088000" cy="4860000"/>
          </a:xfrm>
        </p:spPr>
        <p:txBody>
          <a:bodyPr lIns="0" tIns="0" rIns="0" bIns="0">
            <a:noAutofit/>
          </a:bodyPr>
          <a:lstStyle>
            <a:lvl1pPr marL="342900" indent="-342900" algn="just">
              <a:buFont typeface="+mj-lt"/>
              <a:buAutoNum type="arabicPeriod"/>
              <a:defRPr sz="1600"/>
            </a:lvl1pPr>
            <a:lvl2pPr marL="742950" indent="-285750" algn="just">
              <a:buFont typeface="Calibri" pitchFamily="34" charset="0"/>
              <a:buChar char="."/>
              <a:defRPr sz="1400"/>
            </a:lvl2pPr>
            <a:lvl3pPr>
              <a:defRPr sz="1200"/>
            </a:lvl3pPr>
            <a:lvl4pPr>
              <a:defRPr sz="12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  <a:lvl6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9pPr>
          </a:lstStyle>
          <a:p>
            <a:pPr lvl="0"/>
            <a:r>
              <a:rPr lang="cs-CZ" dirty="0"/>
              <a:t>Nadpis 1, další úroveň &lt;enter&gt; a &lt;</a:t>
            </a:r>
            <a:r>
              <a:rPr lang="cs-CZ" dirty="0" err="1"/>
              <a:t>tab</a:t>
            </a:r>
            <a:r>
              <a:rPr lang="cs-CZ" dirty="0"/>
              <a:t>&gt;</a:t>
            </a:r>
          </a:p>
          <a:p>
            <a:pPr lvl="1"/>
            <a:r>
              <a:rPr lang="cs-CZ" dirty="0"/>
              <a:t>Nadpis 2 (text)</a:t>
            </a:r>
          </a:p>
          <a:p>
            <a:pPr lvl="2"/>
            <a:r>
              <a:rPr lang="cs-CZ" dirty="0"/>
              <a:t>Nadpis 3 (text)</a:t>
            </a:r>
          </a:p>
          <a:p>
            <a:pPr lvl="3"/>
            <a:r>
              <a:rPr lang="cs-CZ" dirty="0"/>
              <a:t>Nadpis  4 (text)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286000" marR="0" lvl="5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92576" y="1265130"/>
            <a:ext cx="5088000" cy="4861035"/>
          </a:xfrm>
        </p:spPr>
        <p:txBody>
          <a:bodyPr lIns="0" tIns="0" rIns="0" bIns="0">
            <a:noAutofit/>
          </a:bodyPr>
          <a:lstStyle>
            <a:lvl1pPr marL="342900" indent="-342900" algn="just">
              <a:buFont typeface="+mj-lt"/>
              <a:buAutoNum type="arabicPeriod"/>
              <a:defRPr sz="1600"/>
            </a:lvl1pPr>
            <a:lvl2pPr algn="just">
              <a:defRPr sz="1400"/>
            </a:lvl2pPr>
            <a:lvl3pPr>
              <a:defRPr sz="1200"/>
            </a:lvl3pPr>
            <a:lvl4pPr>
              <a:defRPr sz="12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  <a:lvl6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9pPr>
          </a:lstStyle>
          <a:p>
            <a:pPr lvl="0"/>
            <a:r>
              <a:rPr lang="cs-CZ" dirty="0"/>
              <a:t>Nadpis 1, další úroveň &lt;enter&gt; a &lt;</a:t>
            </a:r>
            <a:r>
              <a:rPr lang="cs-CZ" dirty="0" err="1"/>
              <a:t>tab</a:t>
            </a:r>
            <a:r>
              <a:rPr lang="cs-CZ" dirty="0"/>
              <a:t>&gt;</a:t>
            </a:r>
          </a:p>
          <a:p>
            <a:pPr lvl="1"/>
            <a:r>
              <a:rPr lang="cs-CZ" dirty="0"/>
              <a:t>Nadpis 2 (text)</a:t>
            </a:r>
          </a:p>
          <a:p>
            <a:pPr lvl="2"/>
            <a:r>
              <a:rPr lang="cs-CZ" dirty="0"/>
              <a:t>Nadpis 3 (text)</a:t>
            </a:r>
          </a:p>
          <a:p>
            <a:pPr lvl="3"/>
            <a:r>
              <a:rPr lang="cs-CZ" dirty="0"/>
              <a:t>Nadpis  4 (text)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286000" marR="0" lvl="5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Nadpis 9"/>
          <p:cNvSpPr>
            <a:spLocks noGrp="1"/>
          </p:cNvSpPr>
          <p:nvPr>
            <p:ph type="title" hasCustomPrompt="1"/>
          </p:nvPr>
        </p:nvSpPr>
        <p:spPr>
          <a:xfrm>
            <a:off x="1870699" y="704364"/>
            <a:ext cx="9408000" cy="504000"/>
          </a:xfrm>
        </p:spPr>
        <p:txBody>
          <a:bodyPr/>
          <a:lstStyle>
            <a:lvl1pPr>
              <a:defRPr>
                <a:solidFill>
                  <a:srgbClr val="09235D"/>
                </a:solidFill>
              </a:defRPr>
            </a:lvl1pPr>
          </a:lstStyle>
          <a:p>
            <a:r>
              <a:rPr lang="cs-CZ" dirty="0"/>
              <a:t>Název stránky (Obsah)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872000" y="180000"/>
            <a:ext cx="9408000" cy="504000"/>
          </a:xfr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Název, téma prezentace</a:t>
            </a:r>
            <a:endParaRPr lang="cs-CZ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4ADC7E-BA9A-4A4A-B6B1-44E165BCF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16" y="319942"/>
            <a:ext cx="813179" cy="8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911428" y="1265129"/>
            <a:ext cx="10368000" cy="4861036"/>
          </a:xfrm>
        </p:spPr>
        <p:txBody>
          <a:bodyPr lIns="0" tIns="0" rIns="0" bIns="0">
            <a:noAutofit/>
          </a:bodyPr>
          <a:lstStyle>
            <a:lvl1pPr marL="342900" indent="-342900" algn="just">
              <a:buFont typeface="+mj-lt"/>
              <a:buAutoNum type="arabicPeriod"/>
              <a:defRPr/>
            </a:lvl1pPr>
            <a:lvl2pPr marL="742950" indent="-285750" algn="just">
              <a:buFont typeface="Calibri" pitchFamily="34" charset="0"/>
              <a:buChar char="."/>
              <a:defRPr/>
            </a:lvl2pPr>
            <a:lvl3pPr marL="1085850" indent="-171450" algn="just">
              <a:buFont typeface="Calibri" pitchFamily="34" charset="0"/>
              <a:buChar char="."/>
              <a:defRPr/>
            </a:lvl3pPr>
            <a:lvl4pPr marL="1543050" indent="-171450" algn="just">
              <a:buFont typeface="Calibri" pitchFamily="34" charset="0"/>
              <a:buChar char="."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lvl5pPr>
            <a:lvl6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lvl9pPr>
          </a:lstStyle>
          <a:p>
            <a:pPr lvl="0"/>
            <a:r>
              <a:rPr lang="cs-CZ" dirty="0"/>
              <a:t>Nadpis 1, další úroveň &lt;enter&gt; a &lt;</a:t>
            </a:r>
            <a:r>
              <a:rPr lang="cs-CZ" dirty="0" err="1"/>
              <a:t>tab</a:t>
            </a:r>
            <a:r>
              <a:rPr lang="cs-CZ" dirty="0"/>
              <a:t>&gt;</a:t>
            </a:r>
          </a:p>
          <a:p>
            <a:pPr lvl="1"/>
            <a:r>
              <a:rPr lang="cs-CZ" dirty="0"/>
              <a:t>Nadpis 2 (text)</a:t>
            </a:r>
          </a:p>
          <a:p>
            <a:pPr lvl="2"/>
            <a:r>
              <a:rPr lang="cs-CZ" dirty="0"/>
              <a:t>Nadpis 3 (text)</a:t>
            </a:r>
          </a:p>
          <a:p>
            <a:pPr lvl="3"/>
            <a:r>
              <a:rPr lang="cs-CZ" dirty="0"/>
              <a:t>Nadpis  4 (text)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286000" marR="0" lvl="5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971800" marR="0" lvl="6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3429000" marR="0" lvl="7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235D"/>
                </a:solidFill>
              </a:defRPr>
            </a:lvl1pPr>
          </a:lstStyle>
          <a:p>
            <a:r>
              <a:rPr lang="cs-CZ" dirty="0"/>
              <a:t>Název stránky</a:t>
            </a: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872000" y="180000"/>
            <a:ext cx="9408000" cy="504000"/>
          </a:xfr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Název, téma prezentace</a:t>
            </a:r>
            <a:endParaRPr lang="cs-CZ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7FD3437-FA2E-4545-9A0E-0058E5D63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16" y="319942"/>
            <a:ext cx="813179" cy="8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2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911427" y="1268760"/>
            <a:ext cx="5088000" cy="4860000"/>
          </a:xfrm>
        </p:spPr>
        <p:txBody>
          <a:bodyPr lIns="0" tIns="0" rIns="0" bIns="0">
            <a:noAutofit/>
          </a:bodyPr>
          <a:lstStyle>
            <a:lvl1pPr marL="342900" indent="-342900" algn="just">
              <a:buFont typeface="+mj-lt"/>
              <a:buAutoNum type="arabicPeriod"/>
              <a:defRPr sz="1600"/>
            </a:lvl1pPr>
            <a:lvl2pPr algn="just">
              <a:defRPr sz="1400"/>
            </a:lvl2pPr>
            <a:lvl3pPr algn="just">
              <a:defRPr sz="1200"/>
            </a:lvl3pPr>
            <a:lvl4pPr algn="just">
              <a:defRPr sz="12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/>
            </a:lvl5pPr>
            <a:lvl6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9pPr>
          </a:lstStyle>
          <a:p>
            <a:pPr lvl="0"/>
            <a:r>
              <a:rPr lang="cs-CZ" dirty="0"/>
              <a:t>Nadpis 1, další úroveň &lt;enter&gt; a &lt;</a:t>
            </a:r>
            <a:r>
              <a:rPr lang="cs-CZ" dirty="0" err="1"/>
              <a:t>tab</a:t>
            </a:r>
            <a:r>
              <a:rPr lang="cs-CZ" dirty="0"/>
              <a:t>&gt;</a:t>
            </a:r>
          </a:p>
          <a:p>
            <a:pPr lvl="1"/>
            <a:r>
              <a:rPr lang="cs-CZ" dirty="0"/>
              <a:t>Nadpis 2 (text)</a:t>
            </a:r>
          </a:p>
          <a:p>
            <a:pPr lvl="2"/>
            <a:r>
              <a:rPr lang="cs-CZ" dirty="0"/>
              <a:t>Nadpis 3 (text)</a:t>
            </a:r>
          </a:p>
          <a:p>
            <a:pPr lvl="3"/>
            <a:r>
              <a:rPr lang="cs-CZ" dirty="0"/>
              <a:t>Nadpis  4 (text)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286000" marR="0" lvl="5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92576" y="1268760"/>
            <a:ext cx="5088000" cy="4861035"/>
          </a:xfrm>
        </p:spPr>
        <p:txBody>
          <a:bodyPr lIns="0" tIns="0" rIns="0" bIns="0">
            <a:noAutofit/>
          </a:bodyPr>
          <a:lstStyle>
            <a:lvl1pPr marL="342900" indent="-342900" algn="just">
              <a:buFont typeface="+mj-lt"/>
              <a:buAutoNum type="arabicPeriod"/>
              <a:defRPr sz="1600"/>
            </a:lvl1pPr>
            <a:lvl2pPr algn="just">
              <a:defRPr sz="1200"/>
            </a:lvl2pPr>
            <a:lvl3pPr algn="just">
              <a:defRPr sz="1200"/>
            </a:lvl3pPr>
            <a:lvl4pPr algn="just">
              <a:defRPr sz="12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5pPr>
            <a:lvl6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/>
            </a:lvl9pPr>
          </a:lstStyle>
          <a:p>
            <a:pPr lvl="0"/>
            <a:r>
              <a:rPr lang="cs-CZ" dirty="0"/>
              <a:t>Nadpis 1, další úroveň &lt;enter&gt; a &lt;</a:t>
            </a:r>
            <a:r>
              <a:rPr lang="cs-CZ" dirty="0" err="1"/>
              <a:t>tab</a:t>
            </a:r>
            <a:r>
              <a:rPr lang="cs-CZ" dirty="0"/>
              <a:t>&gt;</a:t>
            </a:r>
          </a:p>
          <a:p>
            <a:pPr lvl="1"/>
            <a:r>
              <a:rPr lang="cs-CZ" dirty="0"/>
              <a:t>Nadpis 2 (text)</a:t>
            </a:r>
          </a:p>
          <a:p>
            <a:pPr lvl="2"/>
            <a:r>
              <a:rPr lang="cs-CZ" dirty="0"/>
              <a:t>Nadpis 3 (text)</a:t>
            </a:r>
          </a:p>
          <a:p>
            <a:pPr lvl="3"/>
            <a:r>
              <a:rPr lang="cs-CZ" dirty="0"/>
              <a:t>Nadpis  4 (text)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286000" marR="0" lvl="5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Nadpis 9"/>
          <p:cNvSpPr>
            <a:spLocks noGrp="1"/>
          </p:cNvSpPr>
          <p:nvPr>
            <p:ph type="title" hasCustomPrompt="1"/>
          </p:nvPr>
        </p:nvSpPr>
        <p:spPr>
          <a:xfrm>
            <a:off x="1870699" y="704364"/>
            <a:ext cx="9408000" cy="504000"/>
          </a:xfrm>
        </p:spPr>
        <p:txBody>
          <a:bodyPr/>
          <a:lstStyle>
            <a:lvl1pPr>
              <a:defRPr>
                <a:solidFill>
                  <a:srgbClr val="09235D"/>
                </a:solidFill>
              </a:defRPr>
            </a:lvl1pPr>
          </a:lstStyle>
          <a:p>
            <a:r>
              <a:rPr lang="cs-CZ" dirty="0"/>
              <a:t>Název stránky</a:t>
            </a:r>
          </a:p>
        </p:txBody>
      </p:sp>
      <p:sp>
        <p:nvSpPr>
          <p:cNvPr id="8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872000" y="180000"/>
            <a:ext cx="9408000" cy="504000"/>
          </a:xfr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Název, téma prezentace</a:t>
            </a:r>
            <a:endParaRPr lang="cs-CZ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0CC5BFC-1FC8-4441-926C-80169F34F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16" y="319942"/>
            <a:ext cx="813179" cy="8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736000" y="1412776"/>
            <a:ext cx="6720000" cy="381622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736000" y="5409000"/>
            <a:ext cx="6720000" cy="72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Nadpis 9"/>
          <p:cNvSpPr>
            <a:spLocks noGrp="1"/>
          </p:cNvSpPr>
          <p:nvPr>
            <p:ph type="title" hasCustomPrompt="1"/>
          </p:nvPr>
        </p:nvSpPr>
        <p:spPr>
          <a:xfrm>
            <a:off x="1870699" y="704364"/>
            <a:ext cx="9408000" cy="504000"/>
          </a:xfrm>
        </p:spPr>
        <p:txBody>
          <a:bodyPr/>
          <a:lstStyle>
            <a:lvl1pPr>
              <a:defRPr>
                <a:solidFill>
                  <a:srgbClr val="09235D"/>
                </a:solidFill>
              </a:defRPr>
            </a:lvl1pPr>
          </a:lstStyle>
          <a:p>
            <a:r>
              <a:rPr lang="cs-CZ" dirty="0"/>
              <a:t>Název stránky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872000" y="180000"/>
            <a:ext cx="9412800" cy="504000"/>
          </a:xfr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Název, téma prezentace</a:t>
            </a:r>
            <a:endParaRPr lang="cs-CZ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D6A83E4-D96E-44E5-B9F7-34B3496D9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16" y="319942"/>
            <a:ext cx="813179" cy="8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0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2256000" y="2889000"/>
            <a:ext cx="7680000" cy="108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Děkuji za pozornost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872000" y="180000"/>
            <a:ext cx="9408000" cy="504000"/>
          </a:xfr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Název, téma prezentace</a:t>
            </a:r>
            <a:endParaRPr lang="cs-CZ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5658EBE-1262-4623-B715-1C024640F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16" y="319942"/>
            <a:ext cx="813179" cy="8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DCD90A-EEE8-44C4-BBD3-FD5D36BA0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15"/>
          <a:stretch/>
        </p:blipFill>
        <p:spPr>
          <a:xfrm>
            <a:off x="191344" y="5978406"/>
            <a:ext cx="11809312" cy="350460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870699" y="704364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Název stránky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1428" y="1265129"/>
            <a:ext cx="10349289" cy="486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Nadpis 1, další úroveň &lt;enter&gt; a &lt;</a:t>
            </a:r>
            <a:r>
              <a:rPr lang="cs-CZ" dirty="0" err="1"/>
              <a:t>tab</a:t>
            </a:r>
            <a:r>
              <a:rPr lang="cs-CZ" dirty="0"/>
              <a:t>&gt;</a:t>
            </a:r>
          </a:p>
          <a:p>
            <a:pPr lvl="1"/>
            <a:r>
              <a:rPr lang="cs-CZ" dirty="0"/>
              <a:t>Nadpis 2 (text)</a:t>
            </a:r>
          </a:p>
          <a:p>
            <a:pPr lvl="2"/>
            <a:r>
              <a:rPr lang="cs-CZ" dirty="0"/>
              <a:t>Nadpis 3 (text)</a:t>
            </a:r>
          </a:p>
          <a:p>
            <a:pPr lvl="3"/>
            <a:r>
              <a:rPr lang="cs-CZ" dirty="0"/>
              <a:t>Nadpis  4 (text)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286000" marR="0" lvl="5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971800" marR="0" lvl="6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3429000" marR="0" lvl="7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lang="cs-CZ" dirty="0"/>
              <a:t>(text)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0560000" y="6264029"/>
            <a:ext cx="288032" cy="432048"/>
          </a:xfrm>
          <a:prstGeom prst="rect">
            <a:avLst/>
          </a:prstGeom>
          <a:solidFill>
            <a:srgbClr val="828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00" dirty="0"/>
          </a:p>
        </p:txBody>
      </p:sp>
      <p:sp>
        <p:nvSpPr>
          <p:cNvPr id="14" name="Zástupný symbol pro datum 3"/>
          <p:cNvSpPr txBox="1">
            <a:spLocks/>
          </p:cNvSpPr>
          <p:nvPr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/>
          </a:p>
        </p:txBody>
      </p:sp>
      <p:sp>
        <p:nvSpPr>
          <p:cNvPr id="25" name="Zástupný symbol pro číslo snímku 24"/>
          <p:cNvSpPr>
            <a:spLocks noGrp="1"/>
          </p:cNvSpPr>
          <p:nvPr>
            <p:ph type="sldNum" sz="quarter" idx="4"/>
          </p:nvPr>
        </p:nvSpPr>
        <p:spPr>
          <a:xfrm>
            <a:off x="10416016" y="6250730"/>
            <a:ext cx="5760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6FD7B2D4-5228-4A85-BF5C-D62618B8E56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120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57" r:id="rId5"/>
    <p:sldLayoutId id="2147483655" r:id="rId6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2000" kern="1200">
          <a:solidFill>
            <a:srgbClr val="0923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+mj-lt"/>
        <a:buAutoNum type="arabicPeriod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Calibri" pitchFamily="34" charset="0"/>
        <a:buChar char="."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5850" indent="-171450" algn="l" defTabSz="914400" rtl="0" eaLnBrk="1" latinLnBrk="0" hangingPunct="1">
        <a:spcBef>
          <a:spcPct val="20000"/>
        </a:spcBef>
        <a:buFont typeface="Calibri" pitchFamily="34" charset="0"/>
        <a:buChar char=".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spcBef>
          <a:spcPct val="20000"/>
        </a:spcBef>
        <a:buFont typeface="Calibri" pitchFamily="34" charset="0"/>
        <a:buChar char=".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.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.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.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.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.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customXml" Target="../ink/ink3.xml"/><Relationship Id="rId4" Type="http://schemas.openxmlformats.org/officeDocument/2006/relationships/image" Target="../media/image8.png"/><Relationship Id="rId9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1.wdp"/><Relationship Id="rId5" Type="http://schemas.openxmlformats.org/officeDocument/2006/relationships/image" Target="../media/image18.jpe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E30FCEBC-3425-4EF3-9EDF-0C4841954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152" y="1678876"/>
            <a:ext cx="3815848" cy="2448272"/>
          </a:xfrm>
        </p:spPr>
        <p:txBody>
          <a:bodyPr>
            <a:noAutofit/>
          </a:bodyPr>
          <a:lstStyle/>
          <a:p>
            <a:r>
              <a:rPr lang="cs-CZ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Umíme vyrábět produkty pro vysokorychlostní tratě?</a:t>
            </a:r>
            <a:br>
              <a:rPr lang="cs-CZ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cs-CZ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2800" b="1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ANO, V DT</a:t>
            </a:r>
            <a:r>
              <a:rPr lang="cs-CZ" sz="28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UMÍME!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B1CAE3C-A39A-44F0-B3A7-A42FA2672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8248" y="4721499"/>
            <a:ext cx="2951752" cy="367330"/>
          </a:xfrm>
        </p:spPr>
        <p:txBody>
          <a:bodyPr/>
          <a:lstStyle/>
          <a:p>
            <a:r>
              <a:rPr lang="cs-CZ" sz="2000" dirty="0">
                <a:latin typeface="Aptos" panose="020B0004020202020204" pitchFamily="34" charset="0"/>
              </a:rPr>
              <a:t>Ing. Marek Smolka, MBA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99AE772D-065B-48BB-86C7-7418AF419B6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Autofit/>
          </a:bodyPr>
          <a:lstStyle/>
          <a:p>
            <a:r>
              <a:rPr lang="cs-CZ" sz="2000" dirty="0">
                <a:latin typeface="Aptos" panose="020B0004020202020204" pitchFamily="34" charset="0"/>
              </a:rPr>
              <a:t>9.4.2026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10416480" y="6237312"/>
            <a:ext cx="576000" cy="432000"/>
          </a:xfrm>
        </p:spPr>
        <p:txBody>
          <a:bodyPr/>
          <a:lstStyle/>
          <a:p>
            <a:fld id="{6FD7B2D4-5228-4A85-BF5C-D62618B8E565}" type="slidenum">
              <a:rPr lang="cs-CZ" smtClean="0"/>
              <a:pPr/>
              <a:t>1</a:t>
            </a:fld>
            <a:endParaRPr lang="cs-CZ" dirty="0"/>
          </a:p>
        </p:txBody>
      </p:sp>
      <p:pic>
        <p:nvPicPr>
          <p:cNvPr id="3" name="Obrázek 2" descr="Obsah obrázku trať, železnice, Železnice, vlak&#10;&#10;Popis byl vytvořen automaticky">
            <a:extLst>
              <a:ext uri="{FF2B5EF4-FFF2-40B4-BE49-F238E27FC236}">
                <a16:creationId xmlns:a16="http://schemas.microsoft.com/office/drawing/2014/main" id="{D5BE0667-91BA-E305-E55A-059B4226A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6549801" cy="36851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B848DEE-964B-B5F4-EF08-FDCF8A847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7392284" cy="41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rázek 50" descr="Obsah obrázku červená&#10;&#10;Popis byl vytvořen automaticky se střední mírou spolehlivosti">
            <a:extLst>
              <a:ext uri="{FF2B5EF4-FFF2-40B4-BE49-F238E27FC236}">
                <a16:creationId xmlns:a16="http://schemas.microsoft.com/office/drawing/2014/main" id="{61CDF2B8-5E25-CECE-83B8-2A3854411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2"/>
          <a:stretch/>
        </p:blipFill>
        <p:spPr>
          <a:xfrm>
            <a:off x="6539379" y="786727"/>
            <a:ext cx="5652622" cy="34876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134E75-ED98-FC60-9E9D-E1C2BEDCB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15"/>
          <a:stretch/>
        </p:blipFill>
        <p:spPr>
          <a:xfrm>
            <a:off x="9696400" y="4405671"/>
            <a:ext cx="2109246" cy="40686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0EA694F-6748-01CB-EED0-F4385EB19E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997"/>
          <a:stretch/>
        </p:blipFill>
        <p:spPr>
          <a:xfrm>
            <a:off x="753843" y="4407022"/>
            <a:ext cx="3757982" cy="406868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451BC3-BEE6-D492-46C9-CAEF61E8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497B626-45DF-BC6B-A8F8-4B35B872F4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>
                <a:latin typeface="Aptos" panose="020B0004020202020204" pitchFamily="34" charset="0"/>
              </a:rPr>
              <a:t>9. 4. 2026 | Železnice Pardubice | Ing. Marek Smolka, MBA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9EE4D9C-E9C7-1432-A75E-CF99695A19B6}"/>
              </a:ext>
            </a:extLst>
          </p:cNvPr>
          <p:cNvSpPr txBox="1"/>
          <p:nvPr/>
        </p:nvSpPr>
        <p:spPr>
          <a:xfrm>
            <a:off x="3647728" y="636701"/>
            <a:ext cx="379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ptos" panose="020B0004020202020204" pitchFamily="34" charset="0"/>
              </a:rPr>
              <a:t>Vysokorychlostní výhybky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1779525-472F-5C65-B4D2-D0C2CC0801E3}"/>
              </a:ext>
            </a:extLst>
          </p:cNvPr>
          <p:cNvSpPr txBox="1"/>
          <p:nvPr/>
        </p:nvSpPr>
        <p:spPr>
          <a:xfrm>
            <a:off x="479376" y="1339366"/>
            <a:ext cx="4176464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Blip>
                <a:blip r:embed="rId5"/>
              </a:buBlip>
            </a:pPr>
            <a:r>
              <a:rPr lang="cs-CZ" dirty="0">
                <a:latin typeface="Aptos" panose="020B0004020202020204" pitchFamily="34" charset="0"/>
              </a:rPr>
              <a:t>Rychlost přímé větvi 350 km/h</a:t>
            </a:r>
          </a:p>
          <a:p>
            <a:pPr marL="342900" indent="-342900">
              <a:lnSpc>
                <a:spcPct val="150000"/>
              </a:lnSpc>
              <a:buSzPct val="110000"/>
              <a:buBlip>
                <a:blip r:embed="rId5"/>
              </a:buBlip>
            </a:pPr>
            <a:r>
              <a:rPr lang="cs-CZ" dirty="0">
                <a:latin typeface="Aptos" panose="020B0004020202020204" pitchFamily="34" charset="0"/>
              </a:rPr>
              <a:t>Délka nejštíhlejší výhybky: 185 m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E42C-9A21-52A7-65F4-CDE6715A0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20188" r="-224"/>
          <a:stretch/>
        </p:blipFill>
        <p:spPr>
          <a:xfrm>
            <a:off x="4729026" y="1217375"/>
            <a:ext cx="5575493" cy="2644402"/>
          </a:xfrm>
          <a:prstGeom prst="snip2DiagRect">
            <a:avLst>
              <a:gd name="adj1" fmla="val 0"/>
              <a:gd name="adj2" fmla="val 0"/>
            </a:avLst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B9BB8D6-6DE9-9258-95A6-7A52445C9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42" y="4408373"/>
            <a:ext cx="11051805" cy="4068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7F5F6F-785A-629B-8C2C-91240A718813}"/>
              </a:ext>
            </a:extLst>
          </p:cNvPr>
          <p:cNvSpPr txBox="1"/>
          <p:nvPr/>
        </p:nvSpPr>
        <p:spPr>
          <a:xfrm>
            <a:off x="539053" y="2221129"/>
            <a:ext cx="388843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5"/>
              </a:buBlip>
            </a:pPr>
            <a:r>
              <a:rPr lang="cs-CZ" dirty="0">
                <a:latin typeface="Aptos" panose="020B0004020202020204" pitchFamily="34" charset="0"/>
              </a:rPr>
              <a:t>Výměnová část: 72 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674B2CC-F245-F5CC-1ACB-B362802B99E7}"/>
              </a:ext>
            </a:extLst>
          </p:cNvPr>
          <p:cNvSpPr txBox="1"/>
          <p:nvPr/>
        </p:nvSpPr>
        <p:spPr>
          <a:xfrm>
            <a:off x="539053" y="3214221"/>
            <a:ext cx="388843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5"/>
              </a:buBlip>
            </a:pPr>
            <a:r>
              <a:rPr lang="cs-CZ" dirty="0">
                <a:latin typeface="Aptos" panose="020B0004020202020204" pitchFamily="34" charset="0"/>
              </a:rPr>
              <a:t>Srdcovková část: 32 m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E09BE76-EA27-F508-0150-E171B4998926}"/>
              </a:ext>
            </a:extLst>
          </p:cNvPr>
          <p:cNvSpPr txBox="1"/>
          <p:nvPr/>
        </p:nvSpPr>
        <p:spPr>
          <a:xfrm>
            <a:off x="539053" y="2708009"/>
            <a:ext cx="388843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5"/>
              </a:buBlip>
            </a:pPr>
            <a:r>
              <a:rPr lang="cs-CZ" dirty="0">
                <a:latin typeface="Aptos" panose="020B0004020202020204" pitchFamily="34" charset="0"/>
              </a:rPr>
              <a:t>Střední části: 3 x 27 m = 81 m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8BCF568-90A8-D56B-5939-1DEA43331403}"/>
              </a:ext>
            </a:extLst>
          </p:cNvPr>
          <p:cNvCxnSpPr>
            <a:cxnSpLocks/>
          </p:cNvCxnSpPr>
          <p:nvPr/>
        </p:nvCxnSpPr>
        <p:spPr>
          <a:xfrm>
            <a:off x="1487488" y="2659839"/>
            <a:ext cx="208823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95EF165-27BE-A94F-6568-DC69C426C06F}"/>
              </a:ext>
            </a:extLst>
          </p:cNvPr>
          <p:cNvCxnSpPr>
            <a:cxnSpLocks/>
          </p:cNvCxnSpPr>
          <p:nvPr/>
        </p:nvCxnSpPr>
        <p:spPr>
          <a:xfrm>
            <a:off x="1487488" y="3175894"/>
            <a:ext cx="2818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18E34CCB-4279-6218-8834-92FB7E81D75D}"/>
              </a:ext>
            </a:extLst>
          </p:cNvPr>
          <p:cNvCxnSpPr>
            <a:cxnSpLocks/>
          </p:cNvCxnSpPr>
          <p:nvPr/>
        </p:nvCxnSpPr>
        <p:spPr>
          <a:xfrm flipV="1">
            <a:off x="1487488" y="3682106"/>
            <a:ext cx="2160240" cy="2533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D142CFB1-AC29-78E0-195D-E58AF150028D}"/>
              </a:ext>
            </a:extLst>
          </p:cNvPr>
          <p:cNvSpPr/>
          <p:nvPr/>
        </p:nvSpPr>
        <p:spPr>
          <a:xfrm>
            <a:off x="645830" y="4271634"/>
            <a:ext cx="3960440" cy="680345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7207F8-7EC8-A6E0-C05C-54AEAC4433E6}"/>
              </a:ext>
            </a:extLst>
          </p:cNvPr>
          <p:cNvSpPr txBox="1"/>
          <p:nvPr/>
        </p:nvSpPr>
        <p:spPr>
          <a:xfrm>
            <a:off x="1829229" y="3873128"/>
            <a:ext cx="1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9BBB59"/>
                </a:solidFill>
              </a:rPr>
              <a:t>Výměnová část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C142340D-8334-1257-0A21-9F046C1484F5}"/>
              </a:ext>
            </a:extLst>
          </p:cNvPr>
          <p:cNvSpPr/>
          <p:nvPr/>
        </p:nvSpPr>
        <p:spPr>
          <a:xfrm>
            <a:off x="4655840" y="4271634"/>
            <a:ext cx="4882978" cy="68034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CF935A5-70D9-B80F-488D-80559ECF9669}"/>
              </a:ext>
            </a:extLst>
          </p:cNvPr>
          <p:cNvSpPr txBox="1"/>
          <p:nvPr/>
        </p:nvSpPr>
        <p:spPr>
          <a:xfrm>
            <a:off x="6300508" y="3882113"/>
            <a:ext cx="13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Střední části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E517CC70-4CF0-9D60-32F9-214EBB71F95A}"/>
              </a:ext>
            </a:extLst>
          </p:cNvPr>
          <p:cNvSpPr/>
          <p:nvPr/>
        </p:nvSpPr>
        <p:spPr>
          <a:xfrm>
            <a:off x="9588388" y="4271633"/>
            <a:ext cx="2325271" cy="680345"/>
          </a:xfrm>
          <a:prstGeom prst="roundRect">
            <a:avLst/>
          </a:prstGeom>
          <a:noFill/>
          <a:ln w="28575" cap="flat" cmpd="sng" algn="ctr">
            <a:solidFill>
              <a:srgbClr val="4C9DC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E184FDE-D718-6B8A-DA3A-57C3895CE070}"/>
              </a:ext>
            </a:extLst>
          </p:cNvPr>
          <p:cNvSpPr txBox="1"/>
          <p:nvPr/>
        </p:nvSpPr>
        <p:spPr>
          <a:xfrm>
            <a:off x="9904851" y="3870672"/>
            <a:ext cx="171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4F9ECE"/>
                </a:solidFill>
              </a:rPr>
              <a:t>Srdcovková část</a:t>
            </a:r>
          </a:p>
        </p:txBody>
      </p:sp>
      <p:sp>
        <p:nvSpPr>
          <p:cNvPr id="39" name="Šipka: dolů 38">
            <a:extLst>
              <a:ext uri="{FF2B5EF4-FFF2-40B4-BE49-F238E27FC236}">
                <a16:creationId xmlns:a16="http://schemas.microsoft.com/office/drawing/2014/main" id="{FE14344E-F7A0-4695-3D55-85E91E1B3C7A}"/>
              </a:ext>
            </a:extLst>
          </p:cNvPr>
          <p:cNvSpPr/>
          <p:nvPr/>
        </p:nvSpPr>
        <p:spPr>
          <a:xfrm rot="18513264">
            <a:off x="3470542" y="5023033"/>
            <a:ext cx="313130" cy="272774"/>
          </a:xfrm>
          <a:prstGeom prst="downArrow">
            <a:avLst/>
          </a:prstGeom>
          <a:solidFill>
            <a:srgbClr val="9BBB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Šipka: dolů 39">
            <a:extLst>
              <a:ext uri="{FF2B5EF4-FFF2-40B4-BE49-F238E27FC236}">
                <a16:creationId xmlns:a16="http://schemas.microsoft.com/office/drawing/2014/main" id="{4E8D62E0-E515-4057-95C8-50C6EF9AB112}"/>
              </a:ext>
            </a:extLst>
          </p:cNvPr>
          <p:cNvSpPr/>
          <p:nvPr/>
        </p:nvSpPr>
        <p:spPr>
          <a:xfrm rot="3750893">
            <a:off x="9748286" y="5019618"/>
            <a:ext cx="313130" cy="362058"/>
          </a:xfrm>
          <a:prstGeom prst="downArrow">
            <a:avLst/>
          </a:prstGeom>
          <a:solidFill>
            <a:srgbClr val="4F9E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1050606C-DA87-C2B2-0DA6-5A283CE08306}"/>
              </a:ext>
            </a:extLst>
          </p:cNvPr>
          <p:cNvSpPr txBox="1"/>
          <p:nvPr/>
        </p:nvSpPr>
        <p:spPr>
          <a:xfrm>
            <a:off x="5381953" y="5023282"/>
            <a:ext cx="3003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Neprovozní ověřování VR výhybky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A389A0B-723C-15C1-B0CC-555689E10F95}"/>
              </a:ext>
            </a:extLst>
          </p:cNvPr>
          <p:cNvSpPr/>
          <p:nvPr/>
        </p:nvSpPr>
        <p:spPr>
          <a:xfrm>
            <a:off x="9588387" y="4268932"/>
            <a:ext cx="2325271" cy="680345"/>
          </a:xfrm>
          <a:prstGeom prst="roundRect">
            <a:avLst/>
          </a:prstGeom>
          <a:noFill/>
          <a:ln w="28575" cap="flat" cmpd="sng" algn="ctr">
            <a:solidFill>
              <a:srgbClr val="4C9DC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E91EB633-8A90-DDED-1D03-4F249337D6CA}"/>
              </a:ext>
            </a:extLst>
          </p:cNvPr>
          <p:cNvSpPr/>
          <p:nvPr/>
        </p:nvSpPr>
        <p:spPr>
          <a:xfrm>
            <a:off x="652614" y="4268932"/>
            <a:ext cx="3960440" cy="680345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9891937-C7E5-7F97-8A7E-C783FDBBE3FA}"/>
              </a:ext>
            </a:extLst>
          </p:cNvPr>
          <p:cNvSpPr txBox="1"/>
          <p:nvPr/>
        </p:nvSpPr>
        <p:spPr>
          <a:xfrm>
            <a:off x="9365690" y="1352484"/>
            <a:ext cx="216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>
                <a:latin typeface="Aptos" panose="020B0004020202020204" pitchFamily="34" charset="0"/>
              </a:rPr>
              <a:t>Maximální rychlosti </a:t>
            </a:r>
          </a:p>
          <a:p>
            <a:pPr algn="r"/>
            <a:r>
              <a:rPr lang="cs-CZ" sz="1600" i="1" dirty="0">
                <a:latin typeface="Aptos" panose="020B0004020202020204" pitchFamily="34" charset="0"/>
              </a:rPr>
              <a:t>v odbočné větvi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6AAC6EB1-388F-FEEF-6FE9-FB254704E569}"/>
                  </a:ext>
                </a:extLst>
              </p14:cNvPr>
              <p14:cNvContentPartPr/>
              <p14:nvPr/>
            </p14:nvContentPartPr>
            <p14:xfrm>
              <a:off x="4451730" y="1290976"/>
              <a:ext cx="763920" cy="65952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6AAC6EB1-388F-FEEF-6FE9-FB254704E5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34090" y="1272976"/>
                <a:ext cx="799560" cy="69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3436A952-E42E-4643-999E-A52AD0627FFE}"/>
                  </a:ext>
                </a:extLst>
              </p14:cNvPr>
              <p14:cNvContentPartPr/>
              <p14:nvPr/>
            </p14:nvContentPartPr>
            <p14:xfrm>
              <a:off x="4468943" y="1946342"/>
              <a:ext cx="763920" cy="65952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3436A952-E42E-4643-999E-A52AD0627FF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51303" y="1928342"/>
                <a:ext cx="799560" cy="69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4F72C50C-F1E3-B716-1F1D-1BAE10FB5C83}"/>
                  </a:ext>
                </a:extLst>
              </p14:cNvPr>
              <p14:cNvContentPartPr/>
              <p14:nvPr/>
            </p14:nvContentPartPr>
            <p14:xfrm>
              <a:off x="4467984" y="2636912"/>
              <a:ext cx="763920" cy="659520"/>
            </p14:xfrm>
          </p:contentPart>
        </mc:Choice>
        <mc:Fallback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4F72C50C-F1E3-B716-1F1D-1BAE10FB5C8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49984" y="2618912"/>
                <a:ext cx="799560" cy="69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115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8685 0.16389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819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8685 0.16389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81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1914 0.1636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817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21914 0.16389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819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7" grpId="0" animBg="1"/>
      <p:bldP spid="18" grpId="0"/>
      <p:bldP spid="19" grpId="0" animBg="1"/>
      <p:bldP spid="21" grpId="0"/>
      <p:bldP spid="22" grpId="0" animBg="1"/>
      <p:bldP spid="23" grpId="0"/>
      <p:bldP spid="39" grpId="0" animBg="1"/>
      <p:bldP spid="40" grpId="0" animBg="1"/>
      <p:bldP spid="45" grpId="0"/>
      <p:bldP spid="11" grpId="0" animBg="1"/>
      <p:bldP spid="11" grpId="1" animBg="1"/>
      <p:bldP spid="13" grpId="0" animBg="1"/>
      <p:bldP spid="13" grpId="1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růlet přes obě VR">
            <a:hlinkClick r:id="" action="ppaction://media"/>
            <a:extLst>
              <a:ext uri="{FF2B5EF4-FFF2-40B4-BE49-F238E27FC236}">
                <a16:creationId xmlns:a16="http://schemas.microsoft.com/office/drawing/2014/main" id="{EBAE2363-FB9C-3F18-739A-EA24B99C0F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3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33374-751A-ECB1-FA5C-CECE490F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59D84E-A72A-CE58-817F-720DAE1A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12794D0-3BD1-B30A-43B3-473D3BB4FA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>
                <a:latin typeface="Aptos" panose="020B0004020202020204" pitchFamily="34" charset="0"/>
              </a:rPr>
              <a:t>9. 4. 2026 | Železnice Pardubice | Ing. Marek Smolka, MBA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2B7C43D-CD36-89A3-5030-FD08D28A4B7C}"/>
              </a:ext>
            </a:extLst>
          </p:cNvPr>
          <p:cNvSpPr txBox="1"/>
          <p:nvPr/>
        </p:nvSpPr>
        <p:spPr>
          <a:xfrm>
            <a:off x="3055007" y="610659"/>
            <a:ext cx="6081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ptos" panose="020B0004020202020204" pitchFamily="34" charset="0"/>
              </a:rPr>
              <a:t>Hydraulické přestavné a závěrové systémy</a:t>
            </a:r>
          </a:p>
        </p:txBody>
      </p:sp>
      <p:pic>
        <p:nvPicPr>
          <p:cNvPr id="25" name="Animace_sestavy_JSR.116">
            <a:hlinkClick r:id="" action="ppaction://media"/>
            <a:extLst>
              <a:ext uri="{FF2B5EF4-FFF2-40B4-BE49-F238E27FC236}">
                <a16:creationId xmlns:a16="http://schemas.microsoft.com/office/drawing/2014/main" id="{D604123A-93B6-3E64-6CED-35C2F2AB1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1645" y="2492896"/>
            <a:ext cx="6332887" cy="3566890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4DE15A81-9778-75B9-EDD3-F2B71234456B}"/>
              </a:ext>
            </a:extLst>
          </p:cNvPr>
          <p:cNvSpPr txBox="1"/>
          <p:nvPr/>
        </p:nvSpPr>
        <p:spPr>
          <a:xfrm>
            <a:off x="479376" y="1268495"/>
            <a:ext cx="6696746" cy="1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Blip>
                <a:blip r:embed="rId6"/>
              </a:buBlip>
            </a:pPr>
            <a:r>
              <a:rPr lang="cs-CZ" dirty="0">
                <a:latin typeface="Aptos" panose="020B0004020202020204" pitchFamily="34" charset="0"/>
              </a:rPr>
              <a:t> Až 8 závěrů ve výměnové a 4 závěry v srdcovkové části</a:t>
            </a:r>
          </a:p>
          <a:p>
            <a:pPr marL="342900" indent="-342900">
              <a:lnSpc>
                <a:spcPct val="150000"/>
              </a:lnSpc>
              <a:buSzPct val="110000"/>
              <a:buBlip>
                <a:blip r:embed="rId6"/>
              </a:buBlip>
            </a:pPr>
            <a:r>
              <a:rPr lang="cs-CZ" dirty="0">
                <a:latin typeface="Aptos" panose="020B0004020202020204" pitchFamily="34" charset="0"/>
              </a:rPr>
              <a:t>Umístění na standardních výhybkových pražcích</a:t>
            </a:r>
          </a:p>
          <a:p>
            <a:pPr marL="342900" indent="-342900">
              <a:lnSpc>
                <a:spcPct val="150000"/>
              </a:lnSpc>
              <a:buSzPct val="110000"/>
              <a:buBlip>
                <a:blip r:embed="rId6"/>
              </a:buBlip>
            </a:pPr>
            <a:r>
              <a:rPr lang="cs-CZ" dirty="0">
                <a:latin typeface="Aptos" panose="020B0004020202020204" pitchFamily="34" charset="0"/>
              </a:rPr>
              <a:t>Ovládání každé části z jednoho centrálního místa</a:t>
            </a:r>
          </a:p>
          <a:p>
            <a:pPr marL="342900" indent="-342900">
              <a:lnSpc>
                <a:spcPct val="150000"/>
              </a:lnSpc>
              <a:buSzPct val="110000"/>
              <a:buBlip>
                <a:blip r:embed="rId6"/>
              </a:buBlip>
            </a:pPr>
            <a:r>
              <a:rPr lang="cs-CZ" dirty="0">
                <a:latin typeface="Aptos" panose="020B0004020202020204" pitchFamily="34" charset="0"/>
              </a:rPr>
              <a:t>Minimální nároky na údržbu systému DTZ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4590905E-26AB-1C5B-49A2-903C086652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/>
          <a:stretch>
            <a:fillRect/>
          </a:stretch>
        </p:blipFill>
        <p:spPr>
          <a:xfrm>
            <a:off x="911424" y="3373145"/>
            <a:ext cx="3848502" cy="261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32151-39A5-65B3-EC55-0C79C622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rázek 54" descr="Obsah obrázku text, diagram, mapa, vizualizace&#10;&#10;Popis byl vytvořen automaticky">
            <a:extLst>
              <a:ext uri="{FF2B5EF4-FFF2-40B4-BE49-F238E27FC236}">
                <a16:creationId xmlns:a16="http://schemas.microsoft.com/office/drawing/2014/main" id="{8186ACEB-65AD-5E33-A97E-6334CF5F2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76" y="582385"/>
            <a:ext cx="3864835" cy="2107882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00BDFB7F-4D1B-2142-BEAC-44CAFE1F50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99042">
            <a:off x="6573384" y="1210846"/>
            <a:ext cx="2075770" cy="1612276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10D6B22-A82C-5D65-A041-48C14E25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6480" y="6274145"/>
            <a:ext cx="576000" cy="432000"/>
          </a:xfrm>
        </p:spPr>
        <p:txBody>
          <a:bodyPr/>
          <a:lstStyle/>
          <a:p>
            <a:fld id="{6FD7B2D4-5228-4A85-BF5C-D62618B8E565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479800EA-13EE-3E4D-51EF-9EE0F0FC339C}"/>
              </a:ext>
            </a:extLst>
          </p:cNvPr>
          <p:cNvSpPr/>
          <p:nvPr/>
        </p:nvSpPr>
        <p:spPr>
          <a:xfrm>
            <a:off x="2351584" y="2447552"/>
            <a:ext cx="86409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 descr="Obsah obrázku vlak, trať, postel, železnice&#10;&#10;Popis byl vytvořen automaticky">
            <a:extLst>
              <a:ext uri="{FF2B5EF4-FFF2-40B4-BE49-F238E27FC236}">
                <a16:creationId xmlns:a16="http://schemas.microsoft.com/office/drawing/2014/main" id="{02F9679F-70CE-5510-646C-52D6670C5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4" y="2481001"/>
            <a:ext cx="1830213" cy="1029495"/>
          </a:xfrm>
          <a:prstGeom prst="rect">
            <a:avLst/>
          </a:prstGeom>
        </p:spPr>
      </p:pic>
      <p:pic>
        <p:nvPicPr>
          <p:cNvPr id="12" name="Obrázek 11" descr="Obsah obrázku vozidlo, přeprava, vlak&#10;&#10;Popis byl vytvořen automaticky">
            <a:extLst>
              <a:ext uri="{FF2B5EF4-FFF2-40B4-BE49-F238E27FC236}">
                <a16:creationId xmlns:a16="http://schemas.microsoft.com/office/drawing/2014/main" id="{E7BB62A9-8908-0472-60D6-B56FA4622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5617" y="391101"/>
            <a:ext cx="2121485" cy="11933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F6674B-06F5-131F-8072-74B138D08C7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659" y="3784102"/>
            <a:ext cx="1745537" cy="1047322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EAAFE3C6-83A2-76B9-E589-0EA5191F6070}"/>
              </a:ext>
            </a:extLst>
          </p:cNvPr>
          <p:cNvGrpSpPr/>
          <p:nvPr/>
        </p:nvGrpSpPr>
        <p:grpSpPr>
          <a:xfrm>
            <a:off x="1889982" y="4862108"/>
            <a:ext cx="1323214" cy="967573"/>
            <a:chOff x="1108988" y="4163291"/>
            <a:chExt cx="1658688" cy="1088450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D0542C58-A0C3-3839-B199-F152968C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8988" y="4163291"/>
              <a:ext cx="1272044" cy="1088450"/>
            </a:xfrm>
            <a:prstGeom prst="rect">
              <a:avLst/>
            </a:prstGeom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0FA024D9-667A-2305-55DA-45C59FF08948}"/>
                </a:ext>
              </a:extLst>
            </p:cNvPr>
            <p:cNvSpPr txBox="1">
              <a:spLocks/>
            </p:cNvSpPr>
            <p:nvPr/>
          </p:nvSpPr>
          <p:spPr>
            <a:xfrm>
              <a:off x="1911184" y="4707517"/>
              <a:ext cx="856492" cy="45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>
                  <a:solidFill>
                    <a:srgbClr val="123085"/>
                  </a:solidFill>
                </a:rPr>
                <a:t>SAM</a:t>
              </a:r>
            </a:p>
          </p:txBody>
        </p: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1468EF9-E070-6014-B54B-F33BC0EBD594}"/>
              </a:ext>
            </a:extLst>
          </p:cNvPr>
          <p:cNvSpPr txBox="1"/>
          <p:nvPr/>
        </p:nvSpPr>
        <p:spPr>
          <a:xfrm>
            <a:off x="3504046" y="5556464"/>
            <a:ext cx="95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CTD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66B8B63B-616F-5F09-7D22-FAA228B75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8889" y="5744675"/>
            <a:ext cx="1895475" cy="419100"/>
          </a:xfrm>
          <a:prstGeom prst="rect">
            <a:avLst/>
          </a:prstGeom>
        </p:spPr>
      </p:pic>
      <p:pic>
        <p:nvPicPr>
          <p:cNvPr id="26" name="Obrázek 25" descr="Obsah obrázku mrak, mraky, obloha, Oblak&#10;&#10;Popis byl vytvořen automaticky">
            <a:extLst>
              <a:ext uri="{FF2B5EF4-FFF2-40B4-BE49-F238E27FC236}">
                <a16:creationId xmlns:a16="http://schemas.microsoft.com/office/drawing/2014/main" id="{E8F0B62A-3CDE-1F59-CE08-B660B3D9F1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3711" y1="45720" x2="13711" y2="45720"/>
                        <a14:backgroundMark x1="13311" y1="46200" x2="14356" y2="42240"/>
                        <a14:backgroundMark x1="14867" y1="42920" x2="15400" y2="41760"/>
                        <a14:backgroundMark x1="16044" y1="39920" x2="16822" y2="38040"/>
                        <a14:backgroundMark x1="11000" y1="59480" x2="10089" y2="63400"/>
                        <a14:backgroundMark x1="10089" y1="66440" x2="10733" y2="70640"/>
                        <a14:backgroundMark x1="12667" y1="78320" x2="11511" y2="71080"/>
                        <a14:backgroundMark x1="13200" y1="78320" x2="13978" y2="78320"/>
                        <a14:backgroundMark x1="21467" y1="78560" x2="16689" y2="79000"/>
                        <a14:backgroundMark x1="41244" y1="86240" x2="41889" y2="87160"/>
                        <a14:backgroundMark x1="57400" y1="87640" x2="58311" y2="89960"/>
                        <a14:backgroundMark x1="69689" y1="86680" x2="65422" y2="86240"/>
                        <a14:backgroundMark x1="79267" y1="84120" x2="75778" y2="84120"/>
                        <a14:backgroundMark x1="43956" y1="13160" x2="42533" y2="13160"/>
                        <a14:backgroundMark x1="45644" y1="13600" x2="46933" y2="13160"/>
                        <a14:backgroundMark x1="52756" y1="11760" x2="53911" y2="10360"/>
                        <a14:backgroundMark x1="58956" y1="9880" x2="60244" y2="10360"/>
                        <a14:backgroundMark x1="65044" y1="14760" x2="64133" y2="12680"/>
                        <a14:backgroundMark x1="74356" y1="32240" x2="74867" y2="30360"/>
                        <a14:backgroundMark x1="82622" y1="34320" x2="83778" y2="34560"/>
                        <a14:backgroundMark x1="84956" y1="42000" x2="84822" y2="40360"/>
                        <a14:backgroundMark x1="83911" y1="45040" x2="83778" y2="43640"/>
                        <a14:backgroundMark x1="77067" y1="84120" x2="75378" y2="83880"/>
                        <a14:backgroundMark x1="73578" y1="84600" x2="72800" y2="84600"/>
                        <a14:backgroundMark x1="72400" y1="84360" x2="73578" y2="84360"/>
                        <a14:backgroundMark x1="62333" y1="86680" x2="63489" y2="87400"/>
                        <a14:backgroundMark x1="60511" y1="86240" x2="59600" y2="86680"/>
                        <a14:backgroundMark x1="52378" y1="86240" x2="54444" y2="86240"/>
                        <a14:backgroundMark x1="41511" y1="85760" x2="42289" y2="87640"/>
                        <a14:backgroundMark x1="13578" y1="50400" x2="14222" y2="50840"/>
                        <a14:backgroundMark x1="16556" y1="40360" x2="17333" y2="37360"/>
                        <a14:backgroundMark x1="21333" y1="38280" x2="20956" y2="35480"/>
                        <a14:backgroundMark x1="11644" y1="58520" x2="11378" y2="59240"/>
                        <a14:backgroundMark x1="11778" y1="58080" x2="11378" y2="59680"/>
                        <a14:backgroundMark x1="11511" y1="56200" x2="11133" y2="61320"/>
                        <a14:backgroundMark x1="49133" y1="84600" x2="47578" y2="86240"/>
                        <a14:backgroundMark x1="61289" y1="86920" x2="58822" y2="86000"/>
                        <a14:backgroundMark x1="18244" y1="77160" x2="16822" y2="78080"/>
                        <a14:backgroundMark x1="25733" y1="82040" x2="27533" y2="82040"/>
                        <a14:backgroundMark x1="73956" y1="85280" x2="72289" y2="83880"/>
                        <a14:backgroundMark x1="27933" y1="84360" x2="26889" y2="80640"/>
                        <a14:backgroundMark x1="53800" y1="87640" x2="48356" y2="85760"/>
                        <a14:backgroundMark x1="49000" y1="84600" x2="52622" y2="83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41" y="1436914"/>
            <a:ext cx="6819621" cy="378867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CBC68BD0-A99C-EABB-C19B-BEF8B64981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27951" r="80712" b="33419"/>
          <a:stretch/>
        </p:blipFill>
        <p:spPr>
          <a:xfrm>
            <a:off x="1610024" y="889868"/>
            <a:ext cx="1050593" cy="1389139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E666224C-7128-4EBA-7A9D-C06C094D5F81}"/>
              </a:ext>
            </a:extLst>
          </p:cNvPr>
          <p:cNvSpPr txBox="1"/>
          <p:nvPr/>
        </p:nvSpPr>
        <p:spPr>
          <a:xfrm>
            <a:off x="4439816" y="26275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C9E5F7B-BF83-5D09-8192-1EDA9C14CFEF}"/>
              </a:ext>
            </a:extLst>
          </p:cNvPr>
          <p:cNvSpPr txBox="1"/>
          <p:nvPr/>
        </p:nvSpPr>
        <p:spPr>
          <a:xfrm>
            <a:off x="4538391" y="31981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199B9BC-AC00-3852-6051-3E6F47DE3E73}"/>
              </a:ext>
            </a:extLst>
          </p:cNvPr>
          <p:cNvSpPr txBox="1"/>
          <p:nvPr/>
        </p:nvSpPr>
        <p:spPr>
          <a:xfrm>
            <a:off x="5007926" y="37694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AB1D36CF-932F-168E-DB45-A9B6E60A13D8}"/>
              </a:ext>
            </a:extLst>
          </p:cNvPr>
          <p:cNvSpPr txBox="1"/>
          <p:nvPr/>
        </p:nvSpPr>
        <p:spPr>
          <a:xfrm>
            <a:off x="3835146" y="33977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9A92C04-FC5A-6F45-E16F-DD263B6D08A6}"/>
              </a:ext>
            </a:extLst>
          </p:cNvPr>
          <p:cNvSpPr txBox="1"/>
          <p:nvPr/>
        </p:nvSpPr>
        <p:spPr>
          <a:xfrm>
            <a:off x="6617091" y="387334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B28B712-CEAD-F793-B55F-0A3C6FE5A9C5}"/>
              </a:ext>
            </a:extLst>
          </p:cNvPr>
          <p:cNvSpPr txBox="1"/>
          <p:nvPr/>
        </p:nvSpPr>
        <p:spPr>
          <a:xfrm>
            <a:off x="5936263" y="242912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4C5A8934-1849-C297-12C6-DA16FF8BC50B}"/>
              </a:ext>
            </a:extLst>
          </p:cNvPr>
          <p:cNvSpPr txBox="1"/>
          <p:nvPr/>
        </p:nvSpPr>
        <p:spPr>
          <a:xfrm>
            <a:off x="5822485" y="38776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9E8620AE-32A6-D838-1481-0EE05AB2EF44}"/>
              </a:ext>
            </a:extLst>
          </p:cNvPr>
          <p:cNvSpPr txBox="1"/>
          <p:nvPr/>
        </p:nvSpPr>
        <p:spPr>
          <a:xfrm>
            <a:off x="7040227" y="346562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4ECD4052-AAA8-D941-E490-79BEC591B9AC}"/>
              </a:ext>
            </a:extLst>
          </p:cNvPr>
          <p:cNvSpPr txBox="1"/>
          <p:nvPr/>
        </p:nvSpPr>
        <p:spPr>
          <a:xfrm>
            <a:off x="6499673" y="246216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03296DD1-21BE-79C4-37D1-4A191CE49262}"/>
              </a:ext>
            </a:extLst>
          </p:cNvPr>
          <p:cNvSpPr txBox="1"/>
          <p:nvPr/>
        </p:nvSpPr>
        <p:spPr>
          <a:xfrm>
            <a:off x="6245062" y="21536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0DD783DE-A0B4-F96A-FC1C-6B806D9076B5}"/>
              </a:ext>
            </a:extLst>
          </p:cNvPr>
          <p:cNvSpPr txBox="1"/>
          <p:nvPr/>
        </p:nvSpPr>
        <p:spPr>
          <a:xfrm>
            <a:off x="5062446" y="3015418"/>
            <a:ext cx="1763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BIG DATA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A13600C-F498-784B-7B3B-4D0941ED9521}"/>
              </a:ext>
            </a:extLst>
          </p:cNvPr>
          <p:cNvSpPr txBox="1"/>
          <p:nvPr/>
        </p:nvSpPr>
        <p:spPr>
          <a:xfrm>
            <a:off x="6862720" y="286847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DBB5BEE8-CDDA-F7E2-CDCA-3DDE4821CA81}"/>
              </a:ext>
            </a:extLst>
          </p:cNvPr>
          <p:cNvSpPr txBox="1"/>
          <p:nvPr/>
        </p:nvSpPr>
        <p:spPr>
          <a:xfrm>
            <a:off x="4339967" y="371143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6A64A4AB-BD2E-BD42-885F-E68066D65AFC}"/>
              </a:ext>
            </a:extLst>
          </p:cNvPr>
          <p:cNvSpPr txBox="1"/>
          <p:nvPr/>
        </p:nvSpPr>
        <p:spPr>
          <a:xfrm>
            <a:off x="5484614" y="221671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E9CEB3B-54A4-2DBB-4C49-89D0A5EDFF03}"/>
              </a:ext>
            </a:extLst>
          </p:cNvPr>
          <p:cNvSpPr txBox="1"/>
          <p:nvPr/>
        </p:nvSpPr>
        <p:spPr>
          <a:xfrm>
            <a:off x="6665236" y="202548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78607AF5-1EC3-CA98-7EB5-9851EB1AB4F9}"/>
              </a:ext>
            </a:extLst>
          </p:cNvPr>
          <p:cNvSpPr txBox="1"/>
          <p:nvPr/>
        </p:nvSpPr>
        <p:spPr>
          <a:xfrm>
            <a:off x="7049913" y="216731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55241452-2004-776F-A73F-FE3D260AC4DC}"/>
              </a:ext>
            </a:extLst>
          </p:cNvPr>
          <p:cNvSpPr txBox="1"/>
          <p:nvPr/>
        </p:nvSpPr>
        <p:spPr>
          <a:xfrm>
            <a:off x="6932499" y="174161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DB7E6C42-155F-4A26-5571-0AE337CE4675}"/>
              </a:ext>
            </a:extLst>
          </p:cNvPr>
          <p:cNvSpPr txBox="1"/>
          <p:nvPr/>
        </p:nvSpPr>
        <p:spPr>
          <a:xfrm>
            <a:off x="7240450" y="1943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33CBE1EA-8AA8-39A8-6086-FB3821232BE5}"/>
              </a:ext>
            </a:extLst>
          </p:cNvPr>
          <p:cNvSpPr txBox="1"/>
          <p:nvPr/>
        </p:nvSpPr>
        <p:spPr>
          <a:xfrm>
            <a:off x="7125461" y="171606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6D774CC1-EF22-C49B-13C0-3291FE2005F3}"/>
              </a:ext>
            </a:extLst>
          </p:cNvPr>
          <p:cNvSpPr txBox="1"/>
          <p:nvPr/>
        </p:nvSpPr>
        <p:spPr>
          <a:xfrm>
            <a:off x="6899563" y="24660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E7097334-AA28-8BAE-2C84-9668B491F124}"/>
              </a:ext>
            </a:extLst>
          </p:cNvPr>
          <p:cNvSpPr txBox="1"/>
          <p:nvPr/>
        </p:nvSpPr>
        <p:spPr>
          <a:xfrm>
            <a:off x="8264560" y="11022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9DF61CDB-589B-F4AB-EF0E-BA47E890ACCC}"/>
              </a:ext>
            </a:extLst>
          </p:cNvPr>
          <p:cNvSpPr txBox="1"/>
          <p:nvPr/>
        </p:nvSpPr>
        <p:spPr>
          <a:xfrm>
            <a:off x="8405845" y="119248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D38A46C-1C98-CBAE-7D7F-9C0606807E8A}"/>
              </a:ext>
            </a:extLst>
          </p:cNvPr>
          <p:cNvSpPr txBox="1"/>
          <p:nvPr/>
        </p:nvSpPr>
        <p:spPr>
          <a:xfrm>
            <a:off x="8563229" y="99375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61" name="Obrázek 60">
            <a:extLst>
              <a:ext uri="{FF2B5EF4-FFF2-40B4-BE49-F238E27FC236}">
                <a16:creationId xmlns:a16="http://schemas.microsoft.com/office/drawing/2014/main" id="{BAD8F9EF-5588-B62F-D5A8-C691127A37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0161" y="3896157"/>
            <a:ext cx="664083" cy="501923"/>
          </a:xfrm>
          <a:prstGeom prst="rect">
            <a:avLst/>
          </a:prstGeom>
        </p:spPr>
      </p:pic>
      <p:cxnSp>
        <p:nvCxnSpPr>
          <p:cNvPr id="63" name="Přímá spojnice se šipkou 62">
            <a:extLst>
              <a:ext uri="{FF2B5EF4-FFF2-40B4-BE49-F238E27FC236}">
                <a16:creationId xmlns:a16="http://schemas.microsoft.com/office/drawing/2014/main" id="{1CA809BA-A344-2C7D-693F-AB53A4A643DC}"/>
              </a:ext>
            </a:extLst>
          </p:cNvPr>
          <p:cNvCxnSpPr>
            <a:cxnSpLocks/>
          </p:cNvCxnSpPr>
          <p:nvPr/>
        </p:nvCxnSpPr>
        <p:spPr>
          <a:xfrm flipV="1">
            <a:off x="2434563" y="4034055"/>
            <a:ext cx="999431" cy="18673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5" name="Obrázek 64">
            <a:extLst>
              <a:ext uri="{FF2B5EF4-FFF2-40B4-BE49-F238E27FC236}">
                <a16:creationId xmlns:a16="http://schemas.microsoft.com/office/drawing/2014/main" id="{79C272A9-426D-C3A3-7F83-AD3FF8E56F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5613" y="2918248"/>
            <a:ext cx="664083" cy="501923"/>
          </a:xfrm>
          <a:prstGeom prst="rect">
            <a:avLst/>
          </a:prstGeom>
        </p:spPr>
      </p:pic>
      <p:cxnSp>
        <p:nvCxnSpPr>
          <p:cNvPr id="66" name="Přímá spojnice se šipkou 65">
            <a:extLst>
              <a:ext uri="{FF2B5EF4-FFF2-40B4-BE49-F238E27FC236}">
                <a16:creationId xmlns:a16="http://schemas.microsoft.com/office/drawing/2014/main" id="{72284E20-99DC-00D8-F862-41B50581CA84}"/>
              </a:ext>
            </a:extLst>
          </p:cNvPr>
          <p:cNvCxnSpPr>
            <a:cxnSpLocks/>
          </p:cNvCxnSpPr>
          <p:nvPr/>
        </p:nvCxnSpPr>
        <p:spPr>
          <a:xfrm>
            <a:off x="2212829" y="2969550"/>
            <a:ext cx="1298449" cy="36059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8" name="Obrázek 67">
            <a:extLst>
              <a:ext uri="{FF2B5EF4-FFF2-40B4-BE49-F238E27FC236}">
                <a16:creationId xmlns:a16="http://schemas.microsoft.com/office/drawing/2014/main" id="{7734E2B8-116C-27B4-3E05-D0FF8907D6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0889" y="1928032"/>
            <a:ext cx="664083" cy="501923"/>
          </a:xfrm>
          <a:prstGeom prst="rect">
            <a:avLst/>
          </a:prstGeom>
        </p:spPr>
      </p:pic>
      <p:cxnSp>
        <p:nvCxnSpPr>
          <p:cNvPr id="69" name="Přímá spojnice se šipkou 68">
            <a:extLst>
              <a:ext uri="{FF2B5EF4-FFF2-40B4-BE49-F238E27FC236}">
                <a16:creationId xmlns:a16="http://schemas.microsoft.com/office/drawing/2014/main" id="{C2C7BFE2-3429-C95A-A9EB-09CF3FA16849}"/>
              </a:ext>
            </a:extLst>
          </p:cNvPr>
          <p:cNvCxnSpPr>
            <a:cxnSpLocks/>
          </p:cNvCxnSpPr>
          <p:nvPr/>
        </p:nvCxnSpPr>
        <p:spPr>
          <a:xfrm>
            <a:off x="2432161" y="1915693"/>
            <a:ext cx="1409899" cy="79187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1" name="Obrázek 70">
            <a:extLst>
              <a:ext uri="{FF2B5EF4-FFF2-40B4-BE49-F238E27FC236}">
                <a16:creationId xmlns:a16="http://schemas.microsoft.com/office/drawing/2014/main" id="{31BF285F-C02A-2154-E897-73B01C7AB4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8814" y="1465107"/>
            <a:ext cx="664083" cy="501923"/>
          </a:xfrm>
          <a:prstGeom prst="rect">
            <a:avLst/>
          </a:prstGeom>
        </p:spPr>
      </p:pic>
      <p:cxnSp>
        <p:nvCxnSpPr>
          <p:cNvPr id="72" name="Přímá spojnice se šipkou 71">
            <a:extLst>
              <a:ext uri="{FF2B5EF4-FFF2-40B4-BE49-F238E27FC236}">
                <a16:creationId xmlns:a16="http://schemas.microsoft.com/office/drawing/2014/main" id="{B2785F0A-2E87-6CA5-4DCF-64B5A17597AA}"/>
              </a:ext>
            </a:extLst>
          </p:cNvPr>
          <p:cNvCxnSpPr>
            <a:cxnSpLocks/>
          </p:cNvCxnSpPr>
          <p:nvPr/>
        </p:nvCxnSpPr>
        <p:spPr>
          <a:xfrm>
            <a:off x="3922006" y="1341440"/>
            <a:ext cx="457632" cy="92392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5" name="Obrázek 74">
            <a:extLst>
              <a:ext uri="{FF2B5EF4-FFF2-40B4-BE49-F238E27FC236}">
                <a16:creationId xmlns:a16="http://schemas.microsoft.com/office/drawing/2014/main" id="{7DA39EAD-867C-F613-473C-C2E2DE8F95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5756" y="4638144"/>
            <a:ext cx="664083" cy="501923"/>
          </a:xfrm>
          <a:prstGeom prst="rect">
            <a:avLst/>
          </a:prstGeom>
        </p:spPr>
      </p:pic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FE1BB29D-C612-E62A-B116-6614157E6064}"/>
              </a:ext>
            </a:extLst>
          </p:cNvPr>
          <p:cNvCxnSpPr>
            <a:cxnSpLocks/>
          </p:cNvCxnSpPr>
          <p:nvPr/>
        </p:nvCxnSpPr>
        <p:spPr>
          <a:xfrm flipV="1">
            <a:off x="3012591" y="4502963"/>
            <a:ext cx="640114" cy="7936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9" name="Obrázek 78">
            <a:extLst>
              <a:ext uri="{FF2B5EF4-FFF2-40B4-BE49-F238E27FC236}">
                <a16:creationId xmlns:a16="http://schemas.microsoft.com/office/drawing/2014/main" id="{6B9CE56A-9A2B-CB57-DC9E-B7B4CCFB65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8659" y="4981586"/>
            <a:ext cx="664083" cy="501923"/>
          </a:xfrm>
          <a:prstGeom prst="rect">
            <a:avLst/>
          </a:prstGeom>
        </p:spPr>
      </p:pic>
      <p:cxnSp>
        <p:nvCxnSpPr>
          <p:cNvPr id="80" name="Přímá spojnice se šipkou 79">
            <a:extLst>
              <a:ext uri="{FF2B5EF4-FFF2-40B4-BE49-F238E27FC236}">
                <a16:creationId xmlns:a16="http://schemas.microsoft.com/office/drawing/2014/main" id="{E16276BA-CE13-FE57-6899-C2CD735B2B21}"/>
              </a:ext>
            </a:extLst>
          </p:cNvPr>
          <p:cNvCxnSpPr>
            <a:cxnSpLocks/>
          </p:cNvCxnSpPr>
          <p:nvPr/>
        </p:nvCxnSpPr>
        <p:spPr>
          <a:xfrm flipV="1">
            <a:off x="4195726" y="4692182"/>
            <a:ext cx="447275" cy="91237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3" name="Obrázek 82">
            <a:extLst>
              <a:ext uri="{FF2B5EF4-FFF2-40B4-BE49-F238E27FC236}">
                <a16:creationId xmlns:a16="http://schemas.microsoft.com/office/drawing/2014/main" id="{D3EA88F1-0371-DB35-5BBA-1CF6C0B99A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6722" y="5056996"/>
            <a:ext cx="664083" cy="501923"/>
          </a:xfrm>
          <a:prstGeom prst="rect">
            <a:avLst/>
          </a:prstGeom>
        </p:spPr>
      </p:pic>
      <p:cxnSp>
        <p:nvCxnSpPr>
          <p:cNvPr id="84" name="Přímá spojnice se šipkou 83">
            <a:extLst>
              <a:ext uri="{FF2B5EF4-FFF2-40B4-BE49-F238E27FC236}">
                <a16:creationId xmlns:a16="http://schemas.microsoft.com/office/drawing/2014/main" id="{42F2751A-CFA0-1188-E65A-725231573253}"/>
              </a:ext>
            </a:extLst>
          </p:cNvPr>
          <p:cNvCxnSpPr>
            <a:cxnSpLocks/>
          </p:cNvCxnSpPr>
          <p:nvPr/>
        </p:nvCxnSpPr>
        <p:spPr>
          <a:xfrm flipV="1">
            <a:off x="6153176" y="4781256"/>
            <a:ext cx="9467" cy="894131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02" name="Skupina 101">
            <a:extLst>
              <a:ext uri="{FF2B5EF4-FFF2-40B4-BE49-F238E27FC236}">
                <a16:creationId xmlns:a16="http://schemas.microsoft.com/office/drawing/2014/main" id="{3543DBCC-C43D-6802-4A24-6853FF6CA9F1}"/>
              </a:ext>
            </a:extLst>
          </p:cNvPr>
          <p:cNvGrpSpPr/>
          <p:nvPr/>
        </p:nvGrpSpPr>
        <p:grpSpPr>
          <a:xfrm>
            <a:off x="9249332" y="2347700"/>
            <a:ext cx="2406480" cy="3969565"/>
            <a:chOff x="9030508" y="1961836"/>
            <a:chExt cx="2406480" cy="4340296"/>
          </a:xfrm>
        </p:grpSpPr>
        <p:pic>
          <p:nvPicPr>
            <p:cNvPr id="101" name="Obrázek 100">
              <a:extLst>
                <a:ext uri="{FF2B5EF4-FFF2-40B4-BE49-F238E27FC236}">
                  <a16:creationId xmlns:a16="http://schemas.microsoft.com/office/drawing/2014/main" id="{15E9F681-2522-3BE3-277C-6E6592CEC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30508" y="1961836"/>
              <a:ext cx="2406480" cy="4340296"/>
            </a:xfrm>
            <a:prstGeom prst="rect">
              <a:avLst/>
            </a:prstGeom>
          </p:spPr>
        </p:pic>
        <p:pic>
          <p:nvPicPr>
            <p:cNvPr id="89" name="Obrázek 88">
              <a:extLst>
                <a:ext uri="{FF2B5EF4-FFF2-40B4-BE49-F238E27FC236}">
                  <a16:creationId xmlns:a16="http://schemas.microsoft.com/office/drawing/2014/main" id="{BF262B71-EC62-99D0-463D-D98E44237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75254" y="2634393"/>
              <a:ext cx="1883820" cy="1502977"/>
            </a:xfrm>
            <a:prstGeom prst="rect">
              <a:avLst/>
            </a:prstGeom>
          </p:spPr>
        </p:pic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CE910B20-7527-D411-F9B3-291F0A76CA12}"/>
                </a:ext>
              </a:extLst>
            </p:cNvPr>
            <p:cNvSpPr txBox="1"/>
            <p:nvPr/>
          </p:nvSpPr>
          <p:spPr>
            <a:xfrm>
              <a:off x="9256447" y="2307753"/>
              <a:ext cx="19900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žst</a:t>
              </a:r>
              <a:r>
                <a:rPr lang="cs-CZ" sz="1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. Prosenice; </a:t>
              </a:r>
              <a:r>
                <a:rPr lang="cs-CZ" sz="14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výh</a:t>
              </a:r>
              <a:r>
                <a:rPr lang="cs-CZ" sz="1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. č. 27</a:t>
              </a:r>
            </a:p>
          </p:txBody>
        </p:sp>
        <p:pic>
          <p:nvPicPr>
            <p:cNvPr id="91" name="Obrázek 90">
              <a:extLst>
                <a:ext uri="{FF2B5EF4-FFF2-40B4-BE49-F238E27FC236}">
                  <a16:creationId xmlns:a16="http://schemas.microsoft.com/office/drawing/2014/main" id="{1C77B9F0-D883-4222-357F-6FAAC0229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85573" y="4537355"/>
              <a:ext cx="1878057" cy="1502977"/>
            </a:xfrm>
            <a:prstGeom prst="rect">
              <a:avLst/>
            </a:prstGeom>
          </p:spPr>
        </p:pic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9DD2B08D-C8A6-99D2-A622-EDAE07346F93}"/>
                </a:ext>
              </a:extLst>
            </p:cNvPr>
            <p:cNvSpPr txBox="1"/>
            <p:nvPr/>
          </p:nvSpPr>
          <p:spPr>
            <a:xfrm>
              <a:off x="9266766" y="4210715"/>
              <a:ext cx="19900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žst</a:t>
              </a:r>
              <a:r>
                <a:rPr lang="cs-CZ" sz="1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. Prosenice; </a:t>
              </a:r>
              <a:r>
                <a:rPr lang="cs-CZ" sz="14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výh</a:t>
              </a:r>
              <a:r>
                <a:rPr lang="cs-CZ" sz="1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. č. 31</a:t>
              </a:r>
            </a:p>
          </p:txBody>
        </p:sp>
      </p:grpSp>
      <p:cxnSp>
        <p:nvCxnSpPr>
          <p:cNvPr id="93" name="Přímá spojnice se šipkou 92">
            <a:extLst>
              <a:ext uri="{FF2B5EF4-FFF2-40B4-BE49-F238E27FC236}">
                <a16:creationId xmlns:a16="http://schemas.microsoft.com/office/drawing/2014/main" id="{AD3E745B-04E2-712E-3DF3-4F18CD148420}"/>
              </a:ext>
            </a:extLst>
          </p:cNvPr>
          <p:cNvCxnSpPr>
            <a:cxnSpLocks/>
          </p:cNvCxnSpPr>
          <p:nvPr/>
        </p:nvCxnSpPr>
        <p:spPr>
          <a:xfrm>
            <a:off x="10381469" y="1782222"/>
            <a:ext cx="7827" cy="531938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prstDash val="sysDash"/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3" name="TextovéPole 102">
            <a:extLst>
              <a:ext uri="{FF2B5EF4-FFF2-40B4-BE49-F238E27FC236}">
                <a16:creationId xmlns:a16="http://schemas.microsoft.com/office/drawing/2014/main" id="{93C65703-F371-6F39-1248-C9FADD1C5E4C}"/>
              </a:ext>
            </a:extLst>
          </p:cNvPr>
          <p:cNvSpPr txBox="1"/>
          <p:nvPr/>
        </p:nvSpPr>
        <p:spPr>
          <a:xfrm>
            <a:off x="8754161" y="84633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E9A371F4-DC28-05AB-3626-85A803097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72000" y="180000"/>
            <a:ext cx="9408000" cy="504000"/>
          </a:xfrm>
        </p:spPr>
        <p:txBody>
          <a:bodyPr/>
          <a:lstStyle/>
          <a:p>
            <a:r>
              <a:rPr lang="cs-CZ" dirty="0">
                <a:latin typeface="Aptos" panose="020B0004020202020204" pitchFamily="34" charset="0"/>
              </a:rPr>
              <a:t>9. 4. 2026 | Železnice Pardubice | Ing. Marek Smolka, MBA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B92F31-DE1A-CD9C-5522-A032D2917872}"/>
              </a:ext>
            </a:extLst>
          </p:cNvPr>
          <p:cNvSpPr txBox="1"/>
          <p:nvPr/>
        </p:nvSpPr>
        <p:spPr>
          <a:xfrm>
            <a:off x="4745968" y="617752"/>
            <a:ext cx="3411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ptos" panose="020B0004020202020204" pitchFamily="34" charset="0"/>
              </a:rPr>
              <a:t>Autonomní diagnostika</a:t>
            </a:r>
          </a:p>
        </p:txBody>
      </p:sp>
    </p:spTree>
    <p:extLst>
      <p:ext uri="{BB962C8B-B14F-4D97-AF65-F5344CB8AC3E}">
        <p14:creationId xmlns:p14="http://schemas.microsoft.com/office/powerpoint/2010/main" val="181238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lak, železnice, text, Železnice&#10;&#10;Popis byl vytvořen automaticky">
            <a:extLst>
              <a:ext uri="{FF2B5EF4-FFF2-40B4-BE49-F238E27FC236}">
                <a16:creationId xmlns:a16="http://schemas.microsoft.com/office/drawing/2014/main" id="{6E3ECC8E-4080-D41C-49EF-BDAA87A66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7384"/>
            <a:ext cx="12192002" cy="6858000"/>
          </a:xfrm>
          <a:prstGeom prst="rect">
            <a:avLst/>
          </a:prstGeom>
          <a:effectLst/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451BC3-BEE6-D492-46C9-CAEF61E8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B2D4-5228-4A85-BF5C-D62618B8E565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9EE4D9C-E9C7-1432-A75E-CF99695A19B6}"/>
              </a:ext>
            </a:extLst>
          </p:cNvPr>
          <p:cNvSpPr txBox="1"/>
          <p:nvPr/>
        </p:nvSpPr>
        <p:spPr>
          <a:xfrm>
            <a:off x="3611723" y="548680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ptos" panose="020B0004020202020204" pitchFamily="34" charset="0"/>
              </a:rPr>
              <a:t>Děkuji za pozornost!</a:t>
            </a:r>
          </a:p>
        </p:txBody>
      </p:sp>
      <p:sp>
        <p:nvSpPr>
          <p:cNvPr id="5" name="Zástupný symbol pro text 6">
            <a:extLst>
              <a:ext uri="{FF2B5EF4-FFF2-40B4-BE49-F238E27FC236}">
                <a16:creationId xmlns:a16="http://schemas.microsoft.com/office/drawing/2014/main" id="{7B13EF10-0684-D62C-E3BC-CD979E323EED}"/>
              </a:ext>
            </a:extLst>
          </p:cNvPr>
          <p:cNvSpPr txBox="1">
            <a:spLocks/>
          </p:cNvSpPr>
          <p:nvPr/>
        </p:nvSpPr>
        <p:spPr>
          <a:xfrm>
            <a:off x="479376" y="6250730"/>
            <a:ext cx="3600400" cy="367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Aptos" panose="020B0004020202020204" pitchFamily="34" charset="0"/>
              </a:rPr>
              <a:t>Ing. Marek Smolka, MBA</a:t>
            </a:r>
          </a:p>
        </p:txBody>
      </p:sp>
    </p:spTree>
    <p:extLst>
      <p:ext uri="{BB962C8B-B14F-4D97-AF65-F5344CB8AC3E}">
        <p14:creationId xmlns:p14="http://schemas.microsoft.com/office/powerpoint/2010/main" val="108948512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 DTVS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otrans 2022-VaVCK" id="{0AFD64D2-68D5-4385-B435-D4188AA03983}" vid="{DBD07CE2-AE91-449F-978E-2D8777E61EC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13F013591E5E47BA11F3AAC921D494" ma:contentTypeVersion="6" ma:contentTypeDescription="Vytvoří nový dokument" ma:contentTypeScope="" ma:versionID="f68c360ddbe04a7f6257b9817c1e9cad">
  <xsd:schema xmlns:xsd="http://www.w3.org/2001/XMLSchema" xmlns:xs="http://www.w3.org/2001/XMLSchema" xmlns:p="http://schemas.microsoft.com/office/2006/metadata/properties" xmlns:ns2="a3daedea-2343-4643-bff8-741b2f8090cb" xmlns:ns3="4a6e6979-074d-46b8-b058-9c87f73bb5fd" xmlns:ns4="http://schemas.microsoft.com/sharepoint/v4" targetNamespace="http://schemas.microsoft.com/office/2006/metadata/properties" ma:root="true" ma:fieldsID="f312973dd211e7c69fa194ef27c47dbd" ns2:_="" ns3:_="" ns4:_="">
    <xsd:import namespace="a3daedea-2343-4643-bff8-741b2f8090cb"/>
    <xsd:import namespace="4a6e6979-074d-46b8-b058-9c87f73bb5fd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Zodpovědná_x0020_osoba" minOccurs="0"/>
                <xsd:element ref="ns3:Pozn_x00e1_mka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daedea-2343-4643-bff8-741b2f8090cb" elementFormDefault="qualified">
    <xsd:import namespace="http://schemas.microsoft.com/office/2006/documentManagement/types"/>
    <xsd:import namespace="http://schemas.microsoft.com/office/infopath/2007/PartnerControls"/>
    <xsd:element name="Zodpovědná_x0020_osoba" ma:index="8" nillable="true" ma:displayName="Zodpovědná osoba" ma:list="UserInfo" ma:SharePointGroup="0" ma:internalName="Zodpov_x011b_dn_x00e1__x0020_osoba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e6979-074d-46b8-b058-9c87f73bb5fd" elementFormDefault="qualified">
    <xsd:import namespace="http://schemas.microsoft.com/office/2006/documentManagement/types"/>
    <xsd:import namespace="http://schemas.microsoft.com/office/infopath/2007/PartnerControls"/>
    <xsd:element name="Pozn_x00e1_mka" ma:index="9" nillable="true" ma:displayName="Poznámka" ma:internalName="Pozn_x00e1_mk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 ma:index="10" ma:displayName="Komentář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zn_x00e1_mka xmlns="4a6e6979-074d-46b8-b058-9c87f73bb5fd">Office 2010</Pozn_x00e1_mka>
    <Zodpovědná_x0020_osoba xmlns="a3daedea-2343-4643-bff8-741b2f8090cb">
      <UserInfo>
        <DisplayName/>
        <AccountId xsi:nil="true"/>
        <AccountType/>
      </UserInfo>
    </Zodpovědná_x0020_osoba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25A7A62F-33BD-45EB-B532-C986E85BF4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daedea-2343-4643-bff8-741b2f8090cb"/>
    <ds:schemaRef ds:uri="4a6e6979-074d-46b8-b058-9c87f73bb5fd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6450EC-51DB-4E38-9C9D-200CD5B76B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0557C4-C7D6-420B-8ABA-2E8C4C03165D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4a6e6979-074d-46b8-b058-9c87f73bb5fd"/>
    <ds:schemaRef ds:uri="http://schemas.microsoft.com/sharepoint/v4"/>
    <ds:schemaRef ds:uri="http://schemas.microsoft.com/office/2006/metadata/properties"/>
    <ds:schemaRef ds:uri="http://schemas.microsoft.com/office/infopath/2007/PartnerControls"/>
    <ds:schemaRef ds:uri="a3daedea-2343-4643-bff8-741b2f8090c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Innotrans 2022-VaVCK</Template>
  <TotalTime>7947</TotalTime>
  <Words>217</Words>
  <Application>Microsoft Office PowerPoint</Application>
  <PresentationFormat>Širokoúhlá obrazovka</PresentationFormat>
  <Paragraphs>62</Paragraphs>
  <Slides>6</Slides>
  <Notes>3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Aptos</vt:lpstr>
      <vt:lpstr>Arial</vt:lpstr>
      <vt:lpstr>Calibri</vt:lpstr>
      <vt:lpstr>Prezentace DTVS</vt:lpstr>
      <vt:lpstr>Umíme vyrábět produkty pro vysokorychlostní tratě?  ANO, V DT UMÍME!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Poznatky z návštěvy veletrhu Innotrans 2022</dc:title>
  <dc:creator>Havlíček Petr</dc:creator>
  <dc:description/>
  <cp:lastModifiedBy>Smolka Marek, Ing., MBA</cp:lastModifiedBy>
  <cp:revision>106</cp:revision>
  <cp:lastPrinted>2024-09-05T12:29:06Z</cp:lastPrinted>
  <dcterms:created xsi:type="dcterms:W3CDTF">2022-10-11T06:08:27Z</dcterms:created>
  <dcterms:modified xsi:type="dcterms:W3CDTF">2026-04-08T16:52:44Z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0x0101008A13F013591E5E47BA11F3AAC921D494</vt:lpwstr>
  </property>
  <property fmtid="{D5CDD505-2E9C-101B-9397-08002B2CF9AE}" pid="3" name="TemplateUrl">
    <vt:lpwstr/>
  </property>
  <property fmtid="{D5CDD505-2E9C-101B-9397-08002B2CF9AE}" pid="4" name="Order">
    <vt:r8>7400</vt:r8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